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394" r:id="rId2"/>
    <p:sldId id="395" r:id="rId3"/>
    <p:sldId id="396" r:id="rId4"/>
    <p:sldId id="397" r:id="rId5"/>
    <p:sldId id="378" r:id="rId6"/>
    <p:sldId id="398" r:id="rId7"/>
    <p:sldId id="382" r:id="rId8"/>
    <p:sldId id="383" r:id="rId9"/>
    <p:sldId id="385" r:id="rId10"/>
    <p:sldId id="386" r:id="rId11"/>
    <p:sldId id="384" r:id="rId12"/>
    <p:sldId id="387" r:id="rId13"/>
    <p:sldId id="388" r:id="rId14"/>
    <p:sldId id="389" r:id="rId15"/>
    <p:sldId id="393" r:id="rId16"/>
  </p:sldIdLst>
  <p:sldSz cx="12192000" cy="6858000"/>
  <p:notesSz cx="6858000" cy="9144000"/>
  <p:embeddedFontLst>
    <p:embeddedFont>
      <p:font typeface="Andika" panose="02000000000000000000" pitchFamily="2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83B457-F371-433A-8856-AF1E9B2A10F4}" v="27" dt="2023-08-10T10:59:27.5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A548FBB8-CC1E-4826-B123-9DFCC8F58654}"/>
    <pc:docChg chg="undo custSel addSld delSld modSld sldOrd">
      <pc:chgData name="Glen Jones" userId="e846aaca-4b24-4b13-b0d0-f2308e16b284" providerId="ADAL" clId="{A548FBB8-CC1E-4826-B123-9DFCC8F58654}" dt="2022-09-23T11:46:40.707" v="2182" actId="1076"/>
      <pc:docMkLst>
        <pc:docMk/>
      </pc:docMkLst>
      <pc:sldChg chg="modSp mod">
        <pc:chgData name="Glen Jones" userId="e846aaca-4b24-4b13-b0d0-f2308e16b284" providerId="ADAL" clId="{A548FBB8-CC1E-4826-B123-9DFCC8F58654}" dt="2022-09-23T09:12:28.782" v="16" actId="20577"/>
        <pc:sldMkLst>
          <pc:docMk/>
          <pc:sldMk cId="4010327805" sldId="274"/>
        </pc:sldMkLst>
        <pc:spChg chg="mod">
          <ac:chgData name="Glen Jones" userId="e846aaca-4b24-4b13-b0d0-f2308e16b284" providerId="ADAL" clId="{A548FBB8-CC1E-4826-B123-9DFCC8F58654}" dt="2022-09-23T09:12:28.782" v="16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A548FBB8-CC1E-4826-B123-9DFCC8F58654}" dt="2022-09-23T11:43:55.507" v="2140" actId="1076"/>
        <pc:sldMkLst>
          <pc:docMk/>
          <pc:sldMk cId="0" sldId="360"/>
        </pc:sldMkLst>
        <pc:spChg chg="mod">
          <ac:chgData name="Glen Jones" userId="e846aaca-4b24-4b13-b0d0-f2308e16b284" providerId="ADAL" clId="{A548FBB8-CC1E-4826-B123-9DFCC8F58654}" dt="2022-09-23T11:43:55.507" v="2140" actId="1076"/>
          <ac:spMkLst>
            <pc:docMk/>
            <pc:sldMk cId="0" sldId="360"/>
            <ac:spMk id="2" creationId="{A50804E1-9632-0DE2-F975-50E838C3CD07}"/>
          </ac:spMkLst>
        </pc:spChg>
        <pc:spChg chg="mod">
          <ac:chgData name="Glen Jones" userId="e846aaca-4b24-4b13-b0d0-f2308e16b284" providerId="ADAL" clId="{A548FBB8-CC1E-4826-B123-9DFCC8F58654}" dt="2022-09-23T11:40:50.576" v="2038" actId="20577"/>
          <ac:spMkLst>
            <pc:docMk/>
            <pc:sldMk cId="0" sldId="360"/>
            <ac:spMk id="3" creationId="{0028DBC8-8CE7-535D-2C37-A098FD6AD95A}"/>
          </ac:spMkLst>
        </pc:spChg>
        <pc:spChg chg="mod">
          <ac:chgData name="Glen Jones" userId="e846aaca-4b24-4b13-b0d0-f2308e16b284" providerId="ADAL" clId="{A548FBB8-CC1E-4826-B123-9DFCC8F58654}" dt="2022-09-23T11:40:59.536" v="2047" actId="20577"/>
          <ac:spMkLst>
            <pc:docMk/>
            <pc:sldMk cId="0" sldId="360"/>
            <ac:spMk id="4" creationId="{CF6D34FF-66FE-B537-FB86-2F460A842219}"/>
          </ac:spMkLst>
        </pc:spChg>
        <pc:spChg chg="mod">
          <ac:chgData name="Glen Jones" userId="e846aaca-4b24-4b13-b0d0-f2308e16b284" providerId="ADAL" clId="{A548FBB8-CC1E-4826-B123-9DFCC8F58654}" dt="2022-09-23T11:43:51.004" v="2139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A548FBB8-CC1E-4826-B123-9DFCC8F58654}" dt="2022-09-23T11:40:37.236" v="2031" actId="20577"/>
          <ac:spMkLst>
            <pc:docMk/>
            <pc:sldMk cId="0" sldId="360"/>
            <ac:spMk id="11266" creationId="{9AFD9B2D-C6E6-FEA9-2F40-C75AC71C59F2}"/>
          </ac:spMkLst>
        </pc:spChg>
      </pc:sldChg>
      <pc:sldChg chg="addSp delSp modSp mod ord delAnim modAnim">
        <pc:chgData name="Glen Jones" userId="e846aaca-4b24-4b13-b0d0-f2308e16b284" providerId="ADAL" clId="{A548FBB8-CC1E-4826-B123-9DFCC8F58654}" dt="2022-09-23T11:09:33.352" v="1323" actId="20577"/>
        <pc:sldMkLst>
          <pc:docMk/>
          <pc:sldMk cId="2861103671" sldId="363"/>
        </pc:sldMkLst>
        <pc:spChg chg="del">
          <ac:chgData name="Glen Jones" userId="e846aaca-4b24-4b13-b0d0-f2308e16b284" providerId="ADAL" clId="{A548FBB8-CC1E-4826-B123-9DFCC8F58654}" dt="2022-09-23T09:13:06.995" v="59" actId="478"/>
          <ac:spMkLst>
            <pc:docMk/>
            <pc:sldMk cId="2861103671" sldId="363"/>
            <ac:spMk id="2" creationId="{1B746417-CA73-D61F-3587-00C15DEEB056}"/>
          </ac:spMkLst>
        </pc:spChg>
        <pc:spChg chg="add mod">
          <ac:chgData name="Glen Jones" userId="e846aaca-4b24-4b13-b0d0-f2308e16b284" providerId="ADAL" clId="{A548FBB8-CC1E-4826-B123-9DFCC8F58654}" dt="2022-09-23T11:09:33.352" v="1323" actId="20577"/>
          <ac:spMkLst>
            <pc:docMk/>
            <pc:sldMk cId="2861103671" sldId="363"/>
            <ac:spMk id="2" creationId="{470E0623-5B4A-B195-684F-DD2CDACFFD1A}"/>
          </ac:spMkLst>
        </pc:spChg>
        <pc:spChg chg="del">
          <ac:chgData name="Glen Jones" userId="e846aaca-4b24-4b13-b0d0-f2308e16b284" providerId="ADAL" clId="{A548FBB8-CC1E-4826-B123-9DFCC8F58654}" dt="2022-09-23T09:13:08.847" v="61" actId="478"/>
          <ac:spMkLst>
            <pc:docMk/>
            <pc:sldMk cId="2861103671" sldId="363"/>
            <ac:spMk id="4" creationId="{22191911-6C2E-B615-2A9E-3D0C04AD6AFB}"/>
          </ac:spMkLst>
        </pc:spChg>
        <pc:spChg chg="mod">
          <ac:chgData name="Glen Jones" userId="e846aaca-4b24-4b13-b0d0-f2308e16b284" providerId="ADAL" clId="{A548FBB8-CC1E-4826-B123-9DFCC8F58654}" dt="2022-09-23T09:12:37.845" v="26" actId="20577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A548FBB8-CC1E-4826-B123-9DFCC8F58654}" dt="2022-09-23T09:13:04.114" v="58" actId="207"/>
          <ac:spMkLst>
            <pc:docMk/>
            <pc:sldMk cId="2861103671" sldId="363"/>
            <ac:spMk id="7" creationId="{EBD17445-2CE7-D049-5829-AF7A94414BDF}"/>
          </ac:spMkLst>
        </pc:spChg>
        <pc:spChg chg="del">
          <ac:chgData name="Glen Jones" userId="e846aaca-4b24-4b13-b0d0-f2308e16b284" providerId="ADAL" clId="{A548FBB8-CC1E-4826-B123-9DFCC8F58654}" dt="2022-09-23T09:13:10.383" v="63" actId="478"/>
          <ac:spMkLst>
            <pc:docMk/>
            <pc:sldMk cId="2861103671" sldId="363"/>
            <ac:spMk id="8" creationId="{04F23CBF-1331-A53A-1008-F7698E0DD583}"/>
          </ac:spMkLst>
        </pc:spChg>
        <pc:spChg chg="del">
          <ac:chgData name="Glen Jones" userId="e846aaca-4b24-4b13-b0d0-f2308e16b284" providerId="ADAL" clId="{A548FBB8-CC1E-4826-B123-9DFCC8F58654}" dt="2022-09-23T09:13:07.615" v="60" actId="478"/>
          <ac:spMkLst>
            <pc:docMk/>
            <pc:sldMk cId="2861103671" sldId="363"/>
            <ac:spMk id="11" creationId="{D7A5D1C9-ACC7-9B41-9F83-661DE6AE6C3D}"/>
          </ac:spMkLst>
        </pc:spChg>
        <pc:spChg chg="del">
          <ac:chgData name="Glen Jones" userId="e846aaca-4b24-4b13-b0d0-f2308e16b284" providerId="ADAL" clId="{A548FBB8-CC1E-4826-B123-9DFCC8F58654}" dt="2022-09-23T09:13:09.264" v="62" actId="478"/>
          <ac:spMkLst>
            <pc:docMk/>
            <pc:sldMk cId="2861103671" sldId="363"/>
            <ac:spMk id="12" creationId="{BC312DFB-DFDA-C219-0BA9-D37FA565756E}"/>
          </ac:spMkLst>
        </pc:spChg>
      </pc:sldChg>
      <pc:sldChg chg="addSp delSp modSp mod ord delAnim modAnim">
        <pc:chgData name="Glen Jones" userId="e846aaca-4b24-4b13-b0d0-f2308e16b284" providerId="ADAL" clId="{A548FBB8-CC1E-4826-B123-9DFCC8F58654}" dt="2022-09-23T09:31:43.610" v="648" actId="20577"/>
        <pc:sldMkLst>
          <pc:docMk/>
          <pc:sldMk cId="3201718585" sldId="365"/>
        </pc:sldMkLst>
        <pc:spChg chg="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2" creationId="{21EF7562-A376-60EE-AC9F-A9FB819F8038}"/>
          </ac:spMkLst>
        </pc:spChg>
        <pc:spChg chg="mod">
          <ac:chgData name="Glen Jones" userId="e846aaca-4b24-4b13-b0d0-f2308e16b284" providerId="ADAL" clId="{A548FBB8-CC1E-4826-B123-9DFCC8F58654}" dt="2022-09-23T09:29:55.198" v="560" actId="20577"/>
          <ac:spMkLst>
            <pc:docMk/>
            <pc:sldMk cId="3201718585" sldId="365"/>
            <ac:spMk id="3" creationId="{098A9D95-DE40-2834-B486-713D7333F58A}"/>
          </ac:spMkLst>
        </pc:spChg>
        <pc:spChg chg="add mod">
          <ac:chgData name="Glen Jones" userId="e846aaca-4b24-4b13-b0d0-f2308e16b284" providerId="ADAL" clId="{A548FBB8-CC1E-4826-B123-9DFCC8F58654}" dt="2022-09-23T09:30:19.097" v="586" actId="20577"/>
          <ac:spMkLst>
            <pc:docMk/>
            <pc:sldMk cId="3201718585" sldId="365"/>
            <ac:spMk id="4" creationId="{B4F5B8DE-111C-EDAC-9963-B733225BF38F}"/>
          </ac:spMkLst>
        </pc:spChg>
        <pc:spChg chg="add mod">
          <ac:chgData name="Glen Jones" userId="e846aaca-4b24-4b13-b0d0-f2308e16b284" providerId="ADAL" clId="{A548FBB8-CC1E-4826-B123-9DFCC8F58654}" dt="2022-09-23T09:30:21.169" v="588" actId="20577"/>
          <ac:spMkLst>
            <pc:docMk/>
            <pc:sldMk cId="3201718585" sldId="365"/>
            <ac:spMk id="6" creationId="{2D65337F-F5F2-CF22-4763-E320E0CAF480}"/>
          </ac:spMkLst>
        </pc:spChg>
        <pc:spChg chg="del">
          <ac:chgData name="Glen Jones" userId="e846aaca-4b24-4b13-b0d0-f2308e16b284" providerId="ADAL" clId="{A548FBB8-CC1E-4826-B123-9DFCC8F58654}" dt="2022-09-23T09:26:35.079" v="464" actId="478"/>
          <ac:spMkLst>
            <pc:docMk/>
            <pc:sldMk cId="3201718585" sldId="365"/>
            <ac:spMk id="7" creationId="{7422A498-F483-A2DE-169C-1457C602529D}"/>
          </ac:spMkLst>
        </pc:spChg>
        <pc:spChg chg="add mod">
          <ac:chgData name="Glen Jones" userId="e846aaca-4b24-4b13-b0d0-f2308e16b284" providerId="ADAL" clId="{A548FBB8-CC1E-4826-B123-9DFCC8F58654}" dt="2022-09-23T09:30:23.262" v="590" actId="20577"/>
          <ac:spMkLst>
            <pc:docMk/>
            <pc:sldMk cId="3201718585" sldId="365"/>
            <ac:spMk id="9" creationId="{8FED2DE6-2192-A36D-720E-590F255AD3DA}"/>
          </ac:spMkLst>
        </pc:spChg>
        <pc:spChg chg="del">
          <ac:chgData name="Glen Jones" userId="e846aaca-4b24-4b13-b0d0-f2308e16b284" providerId="ADAL" clId="{A548FBB8-CC1E-4826-B123-9DFCC8F58654}" dt="2022-09-23T09:16:11.207" v="183" actId="478"/>
          <ac:spMkLst>
            <pc:docMk/>
            <pc:sldMk cId="3201718585" sldId="365"/>
            <ac:spMk id="10" creationId="{1915AF8A-36F4-56C5-3F03-2A61593553FD}"/>
          </ac:spMkLst>
        </pc:spChg>
        <pc:spChg chg="add mod">
          <ac:chgData name="Glen Jones" userId="e846aaca-4b24-4b13-b0d0-f2308e16b284" providerId="ADAL" clId="{A548FBB8-CC1E-4826-B123-9DFCC8F58654}" dt="2022-09-23T09:30:25.136" v="592" actId="20577"/>
          <ac:spMkLst>
            <pc:docMk/>
            <pc:sldMk cId="3201718585" sldId="365"/>
            <ac:spMk id="12" creationId="{57C55621-89EF-8C46-7BF9-0E38F0DCE103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3" creationId="{C8F35912-7D94-5BC9-BFA5-A50164210063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6" creationId="{F7EB2254-40DC-8F20-640E-C0B72E00B0FC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7" creationId="{AFE90353-1CC1-B732-70FA-6455A7AE59E1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8" creationId="{1C38794C-E764-5EDF-C7CF-895F299173D5}"/>
          </ac:spMkLst>
        </pc:spChg>
        <pc:spChg chg="add mod">
          <ac:chgData name="Glen Jones" userId="e846aaca-4b24-4b13-b0d0-f2308e16b284" providerId="ADAL" clId="{A548FBB8-CC1E-4826-B123-9DFCC8F58654}" dt="2022-09-23T09:31:37.812" v="639" actId="20577"/>
          <ac:spMkLst>
            <pc:docMk/>
            <pc:sldMk cId="3201718585" sldId="365"/>
            <ac:spMk id="19" creationId="{27479D96-BCE3-BB8F-AC5D-7F9B3AC61204}"/>
          </ac:spMkLst>
        </pc:spChg>
        <pc:spChg chg="add mod">
          <ac:chgData name="Glen Jones" userId="e846aaca-4b24-4b13-b0d0-f2308e16b284" providerId="ADAL" clId="{A548FBB8-CC1E-4826-B123-9DFCC8F58654}" dt="2022-09-23T09:29:59.802" v="566" actId="20577"/>
          <ac:spMkLst>
            <pc:docMk/>
            <pc:sldMk cId="3201718585" sldId="365"/>
            <ac:spMk id="20" creationId="{8D1BE284-495E-D78D-E3B4-BFAE08E7424A}"/>
          </ac:spMkLst>
        </pc:spChg>
        <pc:spChg chg="add mod">
          <ac:chgData name="Glen Jones" userId="e846aaca-4b24-4b13-b0d0-f2308e16b284" providerId="ADAL" clId="{A548FBB8-CC1E-4826-B123-9DFCC8F58654}" dt="2022-09-23T09:30:02.022" v="568" actId="20577"/>
          <ac:spMkLst>
            <pc:docMk/>
            <pc:sldMk cId="3201718585" sldId="365"/>
            <ac:spMk id="21" creationId="{73BC3081-9EB0-7F66-7052-1DCB73BC0EBB}"/>
          </ac:spMkLst>
        </pc:spChg>
        <pc:spChg chg="mod">
          <ac:chgData name="Glen Jones" userId="e846aaca-4b24-4b13-b0d0-f2308e16b284" providerId="ADAL" clId="{A548FBB8-CC1E-4826-B123-9DFCC8F58654}" dt="2022-09-23T09:30:06.918" v="574" actId="20577"/>
          <ac:spMkLst>
            <pc:docMk/>
            <pc:sldMk cId="3201718585" sldId="365"/>
            <ac:spMk id="22" creationId="{57A3FA50-7EFF-600E-0326-909ABC110653}"/>
          </ac:spMkLst>
        </pc:spChg>
        <pc:spChg chg="add mod">
          <ac:chgData name="Glen Jones" userId="e846aaca-4b24-4b13-b0d0-f2308e16b284" providerId="ADAL" clId="{A548FBB8-CC1E-4826-B123-9DFCC8F58654}" dt="2022-09-23T09:31:43.610" v="648" actId="20577"/>
          <ac:spMkLst>
            <pc:docMk/>
            <pc:sldMk cId="3201718585" sldId="365"/>
            <ac:spMk id="25" creationId="{B5B6E5AA-C57F-031E-D4FF-0D98BDB7748B}"/>
          </ac:spMkLst>
        </pc:spChg>
        <pc:spChg chg="add mod">
          <ac:chgData name="Glen Jones" userId="e846aaca-4b24-4b13-b0d0-f2308e16b284" providerId="ADAL" clId="{A548FBB8-CC1E-4826-B123-9DFCC8F58654}" dt="2022-09-23T09:30:08.806" v="576" actId="20577"/>
          <ac:spMkLst>
            <pc:docMk/>
            <pc:sldMk cId="3201718585" sldId="365"/>
            <ac:spMk id="26" creationId="{FF934021-1C5D-DE3D-F2D2-4E7558C65E97}"/>
          </ac:spMkLst>
        </pc:spChg>
        <pc:spChg chg="add mod">
          <ac:chgData name="Glen Jones" userId="e846aaca-4b24-4b13-b0d0-f2308e16b284" providerId="ADAL" clId="{A548FBB8-CC1E-4826-B123-9DFCC8F58654}" dt="2022-09-23T09:30:10.759" v="578" actId="20577"/>
          <ac:spMkLst>
            <pc:docMk/>
            <pc:sldMk cId="3201718585" sldId="365"/>
            <ac:spMk id="27" creationId="{A710A3A7-FD56-31A9-6178-8565CD3D146A}"/>
          </ac:spMkLst>
        </pc:spChg>
        <pc:spChg chg="add mod">
          <ac:chgData name="Glen Jones" userId="e846aaca-4b24-4b13-b0d0-f2308e16b284" providerId="ADAL" clId="{A548FBB8-CC1E-4826-B123-9DFCC8F58654}" dt="2022-09-23T09:30:12.853" v="580" actId="20577"/>
          <ac:spMkLst>
            <pc:docMk/>
            <pc:sldMk cId="3201718585" sldId="365"/>
            <ac:spMk id="28" creationId="{9B2713A5-5953-609F-613B-E8F9282B0542}"/>
          </ac:spMkLst>
        </pc:spChg>
        <pc:spChg chg="add mod">
          <ac:chgData name="Glen Jones" userId="e846aaca-4b24-4b13-b0d0-f2308e16b284" providerId="ADAL" clId="{A548FBB8-CC1E-4826-B123-9DFCC8F58654}" dt="2022-09-23T09:30:14.702" v="582" actId="20577"/>
          <ac:spMkLst>
            <pc:docMk/>
            <pc:sldMk cId="3201718585" sldId="365"/>
            <ac:spMk id="29" creationId="{06A18D56-AC69-CE27-1CE6-DB09AABF29D7}"/>
          </ac:spMkLst>
        </pc:spChg>
        <pc:spChg chg="add mod">
          <ac:chgData name="Glen Jones" userId="e846aaca-4b24-4b13-b0d0-f2308e16b284" providerId="ADAL" clId="{A548FBB8-CC1E-4826-B123-9DFCC8F58654}" dt="2022-09-23T09:27:37.631" v="541" actId="404"/>
          <ac:spMkLst>
            <pc:docMk/>
            <pc:sldMk cId="3201718585" sldId="365"/>
            <ac:spMk id="30" creationId="{A9FDD95F-0F86-8477-6F88-F586320CECFA}"/>
          </ac:spMkLst>
        </pc:spChg>
        <pc:spChg chg="del">
          <ac:chgData name="Glen Jones" userId="e846aaca-4b24-4b13-b0d0-f2308e16b284" providerId="ADAL" clId="{A548FBB8-CC1E-4826-B123-9DFCC8F58654}" dt="2022-09-23T09:26:34.146" v="463" actId="478"/>
          <ac:spMkLst>
            <pc:docMk/>
            <pc:sldMk cId="3201718585" sldId="365"/>
            <ac:spMk id="33" creationId="{C0A342B6-8099-17E5-28B6-237A3F563FB1}"/>
          </ac:spMkLst>
        </pc:spChg>
        <pc:spChg chg="mod">
          <ac:chgData name="Glen Jones" userId="e846aaca-4b24-4b13-b0d0-f2308e16b284" providerId="ADAL" clId="{A548FBB8-CC1E-4826-B123-9DFCC8F58654}" dt="2022-09-23T09:26:59.813" v="479" actId="1076"/>
          <ac:spMkLst>
            <pc:docMk/>
            <pc:sldMk cId="3201718585" sldId="365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09:30:17.084" v="584" actId="20577"/>
          <ac:spMkLst>
            <pc:docMk/>
            <pc:sldMk cId="3201718585" sldId="365"/>
            <ac:spMk id="35" creationId="{95B25526-10BA-45E4-E360-169304C735D4}"/>
          </ac:spMkLst>
        </pc:spChg>
        <pc:cxnChg chg="del">
          <ac:chgData name="Glen Jones" userId="e846aaca-4b24-4b13-b0d0-f2308e16b284" providerId="ADAL" clId="{A548FBB8-CC1E-4826-B123-9DFCC8F58654}" dt="2022-09-23T09:16:07.967" v="178" actId="478"/>
          <ac:cxnSpMkLst>
            <pc:docMk/>
            <pc:sldMk cId="3201718585" sldId="365"/>
            <ac:cxnSpMk id="8" creationId="{C0A96728-9ED5-5698-D8D6-3432126F86C5}"/>
          </ac:cxnSpMkLst>
        </pc:cxnChg>
        <pc:cxnChg chg="del">
          <ac:chgData name="Glen Jones" userId="e846aaca-4b24-4b13-b0d0-f2308e16b284" providerId="ADAL" clId="{A548FBB8-CC1E-4826-B123-9DFCC8F58654}" dt="2022-09-23T09:16:11.784" v="184" actId="478"/>
          <ac:cxnSpMkLst>
            <pc:docMk/>
            <pc:sldMk cId="3201718585" sldId="365"/>
            <ac:cxnSpMk id="11" creationId="{6C42DCC3-5865-6002-2F15-ACB77533E8CF}"/>
          </ac:cxnSpMkLst>
        </pc:cxnChg>
        <pc:cxnChg chg="del">
          <ac:chgData name="Glen Jones" userId="e846aaca-4b24-4b13-b0d0-f2308e16b284" providerId="ADAL" clId="{A548FBB8-CC1E-4826-B123-9DFCC8F58654}" dt="2022-09-23T09:16:08.798" v="179" actId="478"/>
          <ac:cxnSpMkLst>
            <pc:docMk/>
            <pc:sldMk cId="3201718585" sldId="365"/>
            <ac:cxnSpMk id="14" creationId="{D86CA749-75E6-A9DB-78F2-2CEB7AAB592D}"/>
          </ac:cxnSpMkLst>
        </pc:cxnChg>
        <pc:cxnChg chg="del">
          <ac:chgData name="Glen Jones" userId="e846aaca-4b24-4b13-b0d0-f2308e16b284" providerId="ADAL" clId="{A548FBB8-CC1E-4826-B123-9DFCC8F58654}" dt="2022-09-23T09:16:10.440" v="182" actId="478"/>
          <ac:cxnSpMkLst>
            <pc:docMk/>
            <pc:sldMk cId="3201718585" sldId="365"/>
            <ac:cxnSpMk id="15" creationId="{B2FDCEE3-DDDB-38B5-0511-0726DF812C6B}"/>
          </ac:cxnSpMkLst>
        </pc:cxnChg>
        <pc:cxnChg chg="del">
          <ac:chgData name="Glen Jones" userId="e846aaca-4b24-4b13-b0d0-f2308e16b284" providerId="ADAL" clId="{A548FBB8-CC1E-4826-B123-9DFCC8F58654}" dt="2022-09-23T09:16:07.041" v="177" actId="478"/>
          <ac:cxnSpMkLst>
            <pc:docMk/>
            <pc:sldMk cId="3201718585" sldId="365"/>
            <ac:cxnSpMk id="23" creationId="{6C3C1AE2-45B5-A3BD-FD6C-56E0B558056F}"/>
          </ac:cxnSpMkLst>
        </pc:cxnChg>
        <pc:cxnChg chg="del">
          <ac:chgData name="Glen Jones" userId="e846aaca-4b24-4b13-b0d0-f2308e16b284" providerId="ADAL" clId="{A548FBB8-CC1E-4826-B123-9DFCC8F58654}" dt="2022-09-23T09:16:09.479" v="180" actId="478"/>
          <ac:cxnSpMkLst>
            <pc:docMk/>
            <pc:sldMk cId="3201718585" sldId="365"/>
            <ac:cxnSpMk id="24" creationId="{2492BF52-4F1E-C475-EEB3-05104EC886D5}"/>
          </ac:cxnSpMkLst>
        </pc:cxnChg>
        <pc:cxnChg chg="del">
          <ac:chgData name="Glen Jones" userId="e846aaca-4b24-4b13-b0d0-f2308e16b284" providerId="ADAL" clId="{A548FBB8-CC1E-4826-B123-9DFCC8F58654}" dt="2022-09-23T09:16:05.600" v="176" actId="478"/>
          <ac:cxnSpMkLst>
            <pc:docMk/>
            <pc:sldMk cId="3201718585" sldId="365"/>
            <ac:cxnSpMk id="36" creationId="{00BD7F57-78E8-E17D-47D6-4ADC80D3EB3C}"/>
          </ac:cxnSpMkLst>
        </pc:cxnChg>
        <pc:cxnChg chg="del">
          <ac:chgData name="Glen Jones" userId="e846aaca-4b24-4b13-b0d0-f2308e16b284" providerId="ADAL" clId="{A548FBB8-CC1E-4826-B123-9DFCC8F58654}" dt="2022-09-23T09:16:10.007" v="181" actId="478"/>
          <ac:cxnSpMkLst>
            <pc:docMk/>
            <pc:sldMk cId="3201718585" sldId="365"/>
            <ac:cxnSpMk id="37" creationId="{F37389B7-B460-EA5B-918A-803026EAE98B}"/>
          </ac:cxnSpMkLst>
        </pc:cxnChg>
      </pc:sldChg>
      <pc:sldChg chg="addSp delSp modSp mod">
        <pc:chgData name="Glen Jones" userId="e846aaca-4b24-4b13-b0d0-f2308e16b284" providerId="ADAL" clId="{A548FBB8-CC1E-4826-B123-9DFCC8F58654}" dt="2022-09-23T11:43:45.916" v="2138" actId="20577"/>
        <pc:sldMkLst>
          <pc:docMk/>
          <pc:sldMk cId="2460677033" sldId="366"/>
        </pc:sldMkLst>
        <pc:spChg chg="del">
          <ac:chgData name="Glen Jones" userId="e846aaca-4b24-4b13-b0d0-f2308e16b284" providerId="ADAL" clId="{A548FBB8-CC1E-4826-B123-9DFCC8F58654}" dt="2022-09-23T11:41:25.526" v="2053" actId="478"/>
          <ac:spMkLst>
            <pc:docMk/>
            <pc:sldMk cId="2460677033" sldId="366"/>
            <ac:spMk id="3" creationId="{88DCD1B8-C49D-FD7E-FDE1-D1B7544931AA}"/>
          </ac:spMkLst>
        </pc:spChg>
        <pc:spChg chg="del">
          <ac:chgData name="Glen Jones" userId="e846aaca-4b24-4b13-b0d0-f2308e16b284" providerId="ADAL" clId="{A548FBB8-CC1E-4826-B123-9DFCC8F58654}" dt="2022-09-23T11:41:27.276" v="2054" actId="478"/>
          <ac:spMkLst>
            <pc:docMk/>
            <pc:sldMk cId="2460677033" sldId="366"/>
            <ac:spMk id="4" creationId="{90B42D3C-2AA9-DB07-D171-A5F3E6854D0B}"/>
          </ac:spMkLst>
        </pc:spChg>
        <pc:spChg chg="del">
          <ac:chgData name="Glen Jones" userId="e846aaca-4b24-4b13-b0d0-f2308e16b284" providerId="ADAL" clId="{A548FBB8-CC1E-4826-B123-9DFCC8F58654}" dt="2022-09-23T11:41:28.966" v="2055" actId="478"/>
          <ac:spMkLst>
            <pc:docMk/>
            <pc:sldMk cId="2460677033" sldId="366"/>
            <ac:spMk id="5" creationId="{C17FDE7D-22E2-AADB-F913-8F3C22AC4032}"/>
          </ac:spMkLst>
        </pc:spChg>
        <pc:spChg chg="add mod">
          <ac:chgData name="Glen Jones" userId="e846aaca-4b24-4b13-b0d0-f2308e16b284" providerId="ADAL" clId="{A548FBB8-CC1E-4826-B123-9DFCC8F58654}" dt="2022-09-23T11:43:16.364" v="2109" actId="14100"/>
          <ac:spMkLst>
            <pc:docMk/>
            <pc:sldMk cId="2460677033" sldId="366"/>
            <ac:spMk id="6" creationId="{5CC527B6-C33E-4BE1-202D-C6D7DFF83A00}"/>
          </ac:spMkLst>
        </pc:spChg>
        <pc:spChg chg="add mod">
          <ac:chgData name="Glen Jones" userId="e846aaca-4b24-4b13-b0d0-f2308e16b284" providerId="ADAL" clId="{A548FBB8-CC1E-4826-B123-9DFCC8F58654}" dt="2022-09-23T11:43:39.124" v="2127" actId="207"/>
          <ac:spMkLst>
            <pc:docMk/>
            <pc:sldMk cId="2460677033" sldId="366"/>
            <ac:spMk id="7" creationId="{D7578E46-E808-200E-6BDE-12FABC5AE057}"/>
          </ac:spMkLst>
        </pc:spChg>
        <pc:spChg chg="mod">
          <ac:chgData name="Glen Jones" userId="e846aaca-4b24-4b13-b0d0-f2308e16b284" providerId="ADAL" clId="{A548FBB8-CC1E-4826-B123-9DFCC8F58654}" dt="2022-09-23T11:43:45.916" v="2138" actId="20577"/>
          <ac:spMkLst>
            <pc:docMk/>
            <pc:sldMk cId="2460677033" sldId="366"/>
            <ac:spMk id="9" creationId="{40EE7C0E-40AE-793C-C18E-6BD3011667D5}"/>
          </ac:spMkLst>
        </pc:spChg>
        <pc:spChg chg="add mod">
          <ac:chgData name="Glen Jones" userId="e846aaca-4b24-4b13-b0d0-f2308e16b284" providerId="ADAL" clId="{A548FBB8-CC1E-4826-B123-9DFCC8F58654}" dt="2022-09-23T11:42:39.300" v="2081" actId="207"/>
          <ac:spMkLst>
            <pc:docMk/>
            <pc:sldMk cId="2460677033" sldId="366"/>
            <ac:spMk id="10" creationId="{C5D18F02-EA40-0D93-007D-BF01774414D5}"/>
          </ac:spMkLst>
        </pc:spChg>
        <pc:picChg chg="mod">
          <ac:chgData name="Glen Jones" userId="e846aaca-4b24-4b13-b0d0-f2308e16b284" providerId="ADAL" clId="{A548FBB8-CC1E-4826-B123-9DFCC8F58654}" dt="2022-09-23T11:42:06.028" v="2070" actId="1076"/>
          <ac:picMkLst>
            <pc:docMk/>
            <pc:sldMk cId="2460677033" sldId="366"/>
            <ac:picMk id="15" creationId="{3F9FD779-6216-CC83-1C7A-1645E03DA340}"/>
          </ac:picMkLst>
        </pc:picChg>
      </pc:sldChg>
      <pc:sldChg chg="addSp delSp modSp mod ord delAnim modAnim">
        <pc:chgData name="Glen Jones" userId="e846aaca-4b24-4b13-b0d0-f2308e16b284" providerId="ADAL" clId="{A548FBB8-CC1E-4826-B123-9DFCC8F58654}" dt="2022-09-23T11:08:38.633" v="1254" actId="20577"/>
        <pc:sldMkLst>
          <pc:docMk/>
          <pc:sldMk cId="4278790944" sldId="378"/>
        </pc:sldMkLst>
        <pc:spChg chg="del mod">
          <ac:chgData name="Glen Jones" userId="e846aaca-4b24-4b13-b0d0-f2308e16b284" providerId="ADAL" clId="{A548FBB8-CC1E-4826-B123-9DFCC8F58654}" dt="2022-09-23T09:49:55.181" v="1200" actId="478"/>
          <ac:spMkLst>
            <pc:docMk/>
            <pc:sldMk cId="4278790944" sldId="378"/>
            <ac:spMk id="2" creationId="{21EF7562-A376-60EE-AC9F-A9FB819F8038}"/>
          </ac:spMkLst>
        </pc:spChg>
        <pc:spChg chg="del mod">
          <ac:chgData name="Glen Jones" userId="e846aaca-4b24-4b13-b0d0-f2308e16b284" providerId="ADAL" clId="{A548FBB8-CC1E-4826-B123-9DFCC8F58654}" dt="2022-09-23T09:49:55.181" v="1200" actId="478"/>
          <ac:spMkLst>
            <pc:docMk/>
            <pc:sldMk cId="4278790944" sldId="378"/>
            <ac:spMk id="3" creationId="{098A9D95-DE40-2834-B486-713D7333F58A}"/>
          </ac:spMkLst>
        </pc:spChg>
        <pc:spChg chg="del mod">
          <ac:chgData name="Glen Jones" userId="e846aaca-4b24-4b13-b0d0-f2308e16b284" providerId="ADAL" clId="{A548FBB8-CC1E-4826-B123-9DFCC8F58654}" dt="2022-09-23T09:49:55.181" v="1200" actId="478"/>
          <ac:spMkLst>
            <pc:docMk/>
            <pc:sldMk cId="4278790944" sldId="378"/>
            <ac:spMk id="10" creationId="{1915AF8A-36F4-56C5-3F03-2A61593553FD}"/>
          </ac:spMkLst>
        </pc:spChg>
        <pc:spChg chg="add mod">
          <ac:chgData name="Glen Jones" userId="e846aaca-4b24-4b13-b0d0-f2308e16b284" providerId="ADAL" clId="{A548FBB8-CC1E-4826-B123-9DFCC8F58654}" dt="2022-09-23T09:50:10.430" v="1206" actId="1076"/>
          <ac:spMkLst>
            <pc:docMk/>
            <pc:sldMk cId="4278790944" sldId="378"/>
            <ac:spMk id="12" creationId="{7E830A13-A2D0-9F05-2B19-867E82443D1E}"/>
          </ac:spMkLst>
        </pc:spChg>
        <pc:spChg chg="add mod">
          <ac:chgData name="Glen Jones" userId="e846aaca-4b24-4b13-b0d0-f2308e16b284" providerId="ADAL" clId="{A548FBB8-CC1E-4826-B123-9DFCC8F58654}" dt="2022-09-23T11:08:38.633" v="1254" actId="20577"/>
          <ac:spMkLst>
            <pc:docMk/>
            <pc:sldMk cId="4278790944" sldId="378"/>
            <ac:spMk id="20" creationId="{945B6145-5CF2-1A59-287A-09BDC21E15B3}"/>
          </ac:spMkLst>
        </pc:spChg>
        <pc:spChg chg="add mod">
          <ac:chgData name="Glen Jones" userId="e846aaca-4b24-4b13-b0d0-f2308e16b284" providerId="ADAL" clId="{A548FBB8-CC1E-4826-B123-9DFCC8F58654}" dt="2022-09-23T11:08:16.883" v="1240" actId="20577"/>
          <ac:spMkLst>
            <pc:docMk/>
            <pc:sldMk cId="4278790944" sldId="378"/>
            <ac:spMk id="21" creationId="{53BEA5BF-E8E8-799C-B14E-B8D06B3941CF}"/>
          </ac:spMkLst>
        </pc:spChg>
        <pc:spChg chg="mod">
          <ac:chgData name="Glen Jones" userId="e846aaca-4b24-4b13-b0d0-f2308e16b284" providerId="ADAL" clId="{A548FBB8-CC1E-4826-B123-9DFCC8F58654}" dt="2022-09-23T09:50:20.367" v="1209" actId="404"/>
          <ac:spMkLst>
            <pc:docMk/>
            <pc:sldMk cId="4278790944" sldId="378"/>
            <ac:spMk id="22" creationId="{57A3FA50-7EFF-600E-0326-909ABC110653}"/>
          </ac:spMkLst>
        </pc:spChg>
        <pc:spChg chg="add mod">
          <ac:chgData name="Glen Jones" userId="e846aaca-4b24-4b13-b0d0-f2308e16b284" providerId="ADAL" clId="{A548FBB8-CC1E-4826-B123-9DFCC8F58654}" dt="2022-09-23T11:08:32.292" v="1246" actId="20577"/>
          <ac:spMkLst>
            <pc:docMk/>
            <pc:sldMk cId="4278790944" sldId="378"/>
            <ac:spMk id="27" creationId="{1AD3A8EB-6EC0-1A37-4FA9-D489A7D05560}"/>
          </ac:spMkLst>
        </pc:spChg>
        <pc:spChg chg="mod">
          <ac:chgData name="Glen Jones" userId="e846aaca-4b24-4b13-b0d0-f2308e16b284" providerId="ADAL" clId="{A548FBB8-CC1E-4826-B123-9DFCC8F58654}" dt="2022-09-23T09:46:04.182" v="1080" actId="20577"/>
          <ac:spMkLst>
            <pc:docMk/>
            <pc:sldMk cId="4278790944" sldId="378"/>
            <ac:spMk id="33" creationId="{C0A342B6-8099-17E5-28B6-237A3F563FB1}"/>
          </ac:spMkLst>
        </pc:spChg>
        <pc:spChg chg="del">
          <ac:chgData name="Glen Jones" userId="e846aaca-4b24-4b13-b0d0-f2308e16b284" providerId="ADAL" clId="{A548FBB8-CC1E-4826-B123-9DFCC8F58654}" dt="2022-09-23T09:45:30.813" v="1069" actId="478"/>
          <ac:spMkLst>
            <pc:docMk/>
            <pc:sldMk cId="4278790944" sldId="378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09:47:50.438" v="1130" actId="2085"/>
          <ac:spMkLst>
            <pc:docMk/>
            <pc:sldMk cId="4278790944" sldId="378"/>
            <ac:spMk id="35" creationId="{95B25526-10BA-45E4-E360-169304C735D4}"/>
          </ac:spMkLst>
        </pc:spChg>
        <pc:picChg chg="mod">
          <ac:chgData name="Glen Jones" userId="e846aaca-4b24-4b13-b0d0-f2308e16b284" providerId="ADAL" clId="{A548FBB8-CC1E-4826-B123-9DFCC8F58654}" dt="2022-09-23T09:49:58.279" v="1202" actId="1076"/>
          <ac:picMkLst>
            <pc:docMk/>
            <pc:sldMk cId="4278790944" sldId="378"/>
            <ac:picMk id="9" creationId="{9ED3B7CE-D591-7963-3161-830C68DDB225}"/>
          </ac:picMkLst>
        </pc:picChg>
        <pc:cxnChg chg="add mod">
          <ac:chgData name="Glen Jones" userId="e846aaca-4b24-4b13-b0d0-f2308e16b284" providerId="ADAL" clId="{A548FBB8-CC1E-4826-B123-9DFCC8F58654}" dt="2022-09-23T09:49:34.894" v="1192" actId="1035"/>
          <ac:cxnSpMkLst>
            <pc:docMk/>
            <pc:sldMk cId="4278790944" sldId="378"/>
            <ac:cxnSpMk id="6" creationId="{6705C197-55EE-D914-2DEA-03A76ADCC3B3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8" creationId="{C0A96728-9ED5-5698-D8D6-3432126F86C5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11" creationId="{6C42DCC3-5865-6002-2F15-ACB77533E8CF}"/>
          </ac:cxnSpMkLst>
        </pc:cxnChg>
        <pc:cxnChg chg="add mod">
          <ac:chgData name="Glen Jones" userId="e846aaca-4b24-4b13-b0d0-f2308e16b284" providerId="ADAL" clId="{A548FBB8-CC1E-4826-B123-9DFCC8F58654}" dt="2022-09-23T09:49:22.774" v="1179" actId="14100"/>
          <ac:cxnSpMkLst>
            <pc:docMk/>
            <pc:sldMk cId="4278790944" sldId="378"/>
            <ac:cxnSpMk id="13" creationId="{4E1D5E98-23C8-FB3A-2C0B-FD9876EEDA81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14" creationId="{D86CA749-75E6-A9DB-78F2-2CEB7AAB592D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15" creationId="{B2FDCEE3-DDDB-38B5-0511-0726DF812C6B}"/>
          </ac:cxnSpMkLst>
        </pc:cxnChg>
        <pc:cxnChg chg="add mod">
          <ac:chgData name="Glen Jones" userId="e846aaca-4b24-4b13-b0d0-f2308e16b284" providerId="ADAL" clId="{A548FBB8-CC1E-4826-B123-9DFCC8F58654}" dt="2022-09-23T09:49:31.022" v="1182" actId="14100"/>
          <ac:cxnSpMkLst>
            <pc:docMk/>
            <pc:sldMk cId="4278790944" sldId="378"/>
            <ac:cxnSpMk id="17" creationId="{2C161F27-8BA1-8023-DAB6-159B0A7EA111}"/>
          </ac:cxnSpMkLst>
        </pc:cxnChg>
        <pc:cxnChg chg="mod ord">
          <ac:chgData name="Glen Jones" userId="e846aaca-4b24-4b13-b0d0-f2308e16b284" providerId="ADAL" clId="{A548FBB8-CC1E-4826-B123-9DFCC8F58654}" dt="2022-09-23T09:50:24.918" v="1210" actId="14100"/>
          <ac:cxnSpMkLst>
            <pc:docMk/>
            <pc:sldMk cId="4278790944" sldId="378"/>
            <ac:cxnSpMk id="23" creationId="{6C3C1AE2-45B5-A3BD-FD6C-56E0B558056F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24" creationId="{2492BF52-4F1E-C475-EEB3-05104EC886D5}"/>
          </ac:cxnSpMkLst>
        </pc:cxnChg>
        <pc:cxnChg chg="add mod">
          <ac:chgData name="Glen Jones" userId="e846aaca-4b24-4b13-b0d0-f2308e16b284" providerId="ADAL" clId="{A548FBB8-CC1E-4826-B123-9DFCC8F58654}" dt="2022-09-23T09:50:38.456" v="1212" actId="1076"/>
          <ac:cxnSpMkLst>
            <pc:docMk/>
            <pc:sldMk cId="4278790944" sldId="378"/>
            <ac:cxnSpMk id="25" creationId="{64220841-4DD0-E812-708A-66B6044916CF}"/>
          </ac:cxnSpMkLst>
        </pc:cxnChg>
        <pc:cxnChg chg="add mod">
          <ac:chgData name="Glen Jones" userId="e846aaca-4b24-4b13-b0d0-f2308e16b284" providerId="ADAL" clId="{A548FBB8-CC1E-4826-B123-9DFCC8F58654}" dt="2022-09-23T11:08:20.980" v="1241" actId="1076"/>
          <ac:cxnSpMkLst>
            <pc:docMk/>
            <pc:sldMk cId="4278790944" sldId="378"/>
            <ac:cxnSpMk id="26" creationId="{7BFBE123-CCBE-544E-B77C-CC6063B8FFE9}"/>
          </ac:cxnSpMkLst>
        </pc:cxnChg>
        <pc:cxnChg chg="add mod">
          <ac:chgData name="Glen Jones" userId="e846aaca-4b24-4b13-b0d0-f2308e16b284" providerId="ADAL" clId="{A548FBB8-CC1E-4826-B123-9DFCC8F58654}" dt="2022-09-23T09:50:38.456" v="1212" actId="1076"/>
          <ac:cxnSpMkLst>
            <pc:docMk/>
            <pc:sldMk cId="4278790944" sldId="378"/>
            <ac:cxnSpMk id="28" creationId="{AC62C203-0667-3256-4662-7C45EF0EC481}"/>
          </ac:cxnSpMkLst>
        </pc:cxnChg>
        <pc:cxnChg chg="add mod">
          <ac:chgData name="Glen Jones" userId="e846aaca-4b24-4b13-b0d0-f2308e16b284" providerId="ADAL" clId="{A548FBB8-CC1E-4826-B123-9DFCC8F58654}" dt="2022-09-23T11:08:26.500" v="1242" actId="14100"/>
          <ac:cxnSpMkLst>
            <pc:docMk/>
            <pc:sldMk cId="4278790944" sldId="378"/>
            <ac:cxnSpMk id="29" creationId="{B05732C3-D38C-07C6-A3E9-397A104A0638}"/>
          </ac:cxnSpMkLst>
        </pc:cxnChg>
        <pc:cxnChg chg="del">
          <ac:chgData name="Glen Jones" userId="e846aaca-4b24-4b13-b0d0-f2308e16b284" providerId="ADAL" clId="{A548FBB8-CC1E-4826-B123-9DFCC8F58654}" dt="2022-09-23T09:48:06.011" v="1134" actId="478"/>
          <ac:cxnSpMkLst>
            <pc:docMk/>
            <pc:sldMk cId="4278790944" sldId="378"/>
            <ac:cxnSpMk id="36" creationId="{00BD7F57-78E8-E17D-47D6-4ADC80D3EB3C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37" creationId="{F37389B7-B460-EA5B-918A-803026EAE98B}"/>
          </ac:cxnSpMkLst>
        </pc:cxnChg>
      </pc:sldChg>
      <pc:sldChg chg="addSp modSp add mod ord modAnim">
        <pc:chgData name="Glen Jones" userId="e846aaca-4b24-4b13-b0d0-f2308e16b284" providerId="ADAL" clId="{A548FBB8-CC1E-4826-B123-9DFCC8F58654}" dt="2022-09-23T09:15:29.014" v="159" actId="6549"/>
        <pc:sldMkLst>
          <pc:docMk/>
          <pc:sldMk cId="474139103" sldId="379"/>
        </pc:sldMkLst>
        <pc:spChg chg="add mod">
          <ac:chgData name="Glen Jones" userId="e846aaca-4b24-4b13-b0d0-f2308e16b284" providerId="ADAL" clId="{A548FBB8-CC1E-4826-B123-9DFCC8F58654}" dt="2022-09-23T09:15:14.343" v="157" actId="115"/>
          <ac:spMkLst>
            <pc:docMk/>
            <pc:sldMk cId="474139103" sldId="379"/>
            <ac:spMk id="2" creationId="{8B1041F4-4BF3-1C4D-2F2C-9D66D0CAF14C}"/>
          </ac:spMkLst>
        </pc:spChg>
        <pc:spChg chg="mod">
          <ac:chgData name="Glen Jones" userId="e846aaca-4b24-4b13-b0d0-f2308e16b284" providerId="ADAL" clId="{A548FBB8-CC1E-4826-B123-9DFCC8F58654}" dt="2022-09-23T09:13:45.159" v="92" actId="6549"/>
          <ac:spMkLst>
            <pc:docMk/>
            <pc:sldMk cId="474139103" sldId="379"/>
            <ac:spMk id="6" creationId="{F9BAFB63-89A0-1CE2-BC09-42A58A322E55}"/>
          </ac:spMkLst>
        </pc:spChg>
        <pc:spChg chg="mod">
          <ac:chgData name="Glen Jones" userId="e846aaca-4b24-4b13-b0d0-f2308e16b284" providerId="ADAL" clId="{A548FBB8-CC1E-4826-B123-9DFCC8F58654}" dt="2022-09-23T09:15:29.014" v="159" actId="6549"/>
          <ac:spMkLst>
            <pc:docMk/>
            <pc:sldMk cId="474139103" sldId="379"/>
            <ac:spMk id="7" creationId="{EBD17445-2CE7-D049-5829-AF7A94414BDF}"/>
          </ac:spMkLst>
        </pc:spChg>
        <pc:picChg chg="ord">
          <ac:chgData name="Glen Jones" userId="e846aaca-4b24-4b13-b0d0-f2308e16b284" providerId="ADAL" clId="{A548FBB8-CC1E-4826-B123-9DFCC8F58654}" dt="2022-09-23T09:15:19.079" v="158" actId="166"/>
          <ac:picMkLst>
            <pc:docMk/>
            <pc:sldMk cId="474139103" sldId="379"/>
            <ac:picMk id="10" creationId="{BB2DC809-4A03-7C93-2128-DA9EF59366A3}"/>
          </ac:picMkLst>
        </pc:picChg>
      </pc:sldChg>
      <pc:sldChg chg="addSp delSp modSp add mod delAnim modAnim">
        <pc:chgData name="Glen Jones" userId="e846aaca-4b24-4b13-b0d0-f2308e16b284" providerId="ADAL" clId="{A548FBB8-CC1E-4826-B123-9DFCC8F58654}" dt="2022-09-23T11:08:05.462" v="1231" actId="1035"/>
        <pc:sldMkLst>
          <pc:docMk/>
          <pc:sldMk cId="3953488883" sldId="380"/>
        </pc:sldMkLst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" creationId="{21EF7562-A376-60EE-AC9F-A9FB819F8038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" creationId="{098A9D95-DE40-2834-B486-713D7333F58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4" creationId="{B4F5B8DE-111C-EDAC-9963-B733225BF38F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6" creationId="{2D65337F-F5F2-CF22-4763-E320E0CAF480}"/>
          </ac:spMkLst>
        </pc:spChg>
        <pc:spChg chg="add del mod">
          <ac:chgData name="Glen Jones" userId="e846aaca-4b24-4b13-b0d0-f2308e16b284" providerId="ADAL" clId="{A548FBB8-CC1E-4826-B123-9DFCC8F58654}" dt="2022-09-23T09:35:49.742" v="767" actId="478"/>
          <ac:spMkLst>
            <pc:docMk/>
            <pc:sldMk cId="3953488883" sldId="380"/>
            <ac:spMk id="8" creationId="{77E59585-D62C-CA16-229C-6482539B6E7E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9" creationId="{8FED2DE6-2192-A36D-720E-590F255AD3D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2" creationId="{57C55621-89EF-8C46-7BF9-0E38F0DCE103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3" creationId="{C8F35912-7D94-5BC9-BFA5-A50164210063}"/>
          </ac:spMkLst>
        </pc:spChg>
        <pc:spChg chg="add mod">
          <ac:chgData name="Glen Jones" userId="e846aaca-4b24-4b13-b0d0-f2308e16b284" providerId="ADAL" clId="{A548FBB8-CC1E-4826-B123-9DFCC8F58654}" dt="2022-09-23T11:07:46.482" v="1224" actId="1035"/>
          <ac:spMkLst>
            <pc:docMk/>
            <pc:sldMk cId="3953488883" sldId="380"/>
            <ac:spMk id="14" creationId="{1930C9D6-F836-7E70-1FFE-3EE1AF95FFC2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5" creationId="{7CD6941C-5254-43FD-3ABC-6D1D60E9A2C7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6" creationId="{F7EB2254-40DC-8F20-640E-C0B72E00B0FC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7" creationId="{AFE90353-1CC1-B732-70FA-6455A7AE59E1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8" creationId="{1C38794C-E764-5EDF-C7CF-895F299173D5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9" creationId="{27479D96-BCE3-BB8F-AC5D-7F9B3AC61204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0" creationId="{8D1BE284-495E-D78D-E3B4-BFAE08E7424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1" creationId="{73BC3081-9EB0-7F66-7052-1DCB73BC0EBB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2" creationId="{57A3FA50-7EFF-600E-0326-909ABC110653}"/>
          </ac:spMkLst>
        </pc:spChg>
        <pc:spChg chg="add mod">
          <ac:chgData name="Glen Jones" userId="e846aaca-4b24-4b13-b0d0-f2308e16b284" providerId="ADAL" clId="{A548FBB8-CC1E-4826-B123-9DFCC8F58654}" dt="2022-09-23T11:07:51.013" v="1226" actId="1035"/>
          <ac:spMkLst>
            <pc:docMk/>
            <pc:sldMk cId="3953488883" sldId="380"/>
            <ac:spMk id="23" creationId="{991F15A7-472F-0655-3946-4E39BA8A4911}"/>
          </ac:spMkLst>
        </pc:spChg>
        <pc:spChg chg="add mod">
          <ac:chgData name="Glen Jones" userId="e846aaca-4b24-4b13-b0d0-f2308e16b284" providerId="ADAL" clId="{A548FBB8-CC1E-4826-B123-9DFCC8F58654}" dt="2022-09-23T11:07:39.952" v="1221" actId="1035"/>
          <ac:spMkLst>
            <pc:docMk/>
            <pc:sldMk cId="3953488883" sldId="380"/>
            <ac:spMk id="24" creationId="{E9963834-3A00-3A93-5926-4D1056BC326C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5" creationId="{B5B6E5AA-C57F-031E-D4FF-0D98BDB7748B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6" creationId="{FF934021-1C5D-DE3D-F2D2-4E7558C65E97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7" creationId="{A710A3A7-FD56-31A9-6178-8565CD3D146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8" creationId="{9B2713A5-5953-609F-613B-E8F9282B0542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9" creationId="{06A18D56-AC69-CE27-1CE6-DB09AABF29D7}"/>
          </ac:spMkLst>
        </pc:spChg>
        <pc:spChg chg="del">
          <ac:chgData name="Glen Jones" userId="e846aaca-4b24-4b13-b0d0-f2308e16b284" providerId="ADAL" clId="{A548FBB8-CC1E-4826-B123-9DFCC8F58654}" dt="2022-09-23T09:35:33.956" v="765" actId="478"/>
          <ac:spMkLst>
            <pc:docMk/>
            <pc:sldMk cId="3953488883" sldId="380"/>
            <ac:spMk id="30" creationId="{A9FDD95F-0F86-8477-6F88-F586320CECFA}"/>
          </ac:spMkLst>
        </pc:spChg>
        <pc:spChg chg="add mod">
          <ac:chgData name="Glen Jones" userId="e846aaca-4b24-4b13-b0d0-f2308e16b284" providerId="ADAL" clId="{A548FBB8-CC1E-4826-B123-9DFCC8F58654}" dt="2022-09-23T11:07:44.192" v="1223" actId="1035"/>
          <ac:spMkLst>
            <pc:docMk/>
            <pc:sldMk cId="3953488883" sldId="380"/>
            <ac:spMk id="31" creationId="{C5EE1FFC-5396-D0D3-8271-D871E024A42B}"/>
          </ac:spMkLst>
        </pc:spChg>
        <pc:spChg chg="add mod">
          <ac:chgData name="Glen Jones" userId="e846aaca-4b24-4b13-b0d0-f2308e16b284" providerId="ADAL" clId="{A548FBB8-CC1E-4826-B123-9DFCC8F58654}" dt="2022-09-23T09:44:16.826" v="1034" actId="1035"/>
          <ac:spMkLst>
            <pc:docMk/>
            <pc:sldMk cId="3953488883" sldId="380"/>
            <ac:spMk id="32" creationId="{B05C926A-F493-4FFF-0D9C-E623459F9B3A}"/>
          </ac:spMkLst>
        </pc:spChg>
        <pc:spChg chg="add mod">
          <ac:chgData name="Glen Jones" userId="e846aaca-4b24-4b13-b0d0-f2308e16b284" providerId="ADAL" clId="{A548FBB8-CC1E-4826-B123-9DFCC8F58654}" dt="2022-09-23T09:44:13.619" v="1028" actId="1035"/>
          <ac:spMkLst>
            <pc:docMk/>
            <pc:sldMk cId="3953488883" sldId="380"/>
            <ac:spMk id="33" creationId="{704AE476-2C8D-0F2F-246C-10750FE22D3B}"/>
          </ac:spMkLst>
        </pc:spChg>
        <pc:spChg chg="mod">
          <ac:chgData name="Glen Jones" userId="e846aaca-4b24-4b13-b0d0-f2308e16b284" providerId="ADAL" clId="{A548FBB8-CC1E-4826-B123-9DFCC8F58654}" dt="2022-09-23T09:30:46.806" v="625" actId="20577"/>
          <ac:spMkLst>
            <pc:docMk/>
            <pc:sldMk cId="3953488883" sldId="380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5" creationId="{95B25526-10BA-45E4-E360-169304C735D4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6" creationId="{B4852F7D-2721-E0EC-4CC6-7B58FF1C5538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7" creationId="{7F563036-ADAF-71D9-3F45-8814B8DEDDAA}"/>
          </ac:spMkLst>
        </pc:spChg>
        <pc:spChg chg="add mod">
          <ac:chgData name="Glen Jones" userId="e846aaca-4b24-4b13-b0d0-f2308e16b284" providerId="ADAL" clId="{A548FBB8-CC1E-4826-B123-9DFCC8F58654}" dt="2022-09-23T11:07:57.963" v="1228" actId="1036"/>
          <ac:spMkLst>
            <pc:docMk/>
            <pc:sldMk cId="3953488883" sldId="380"/>
            <ac:spMk id="38" creationId="{5CC35B47-34B0-2F75-9146-F705AB89B835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9" creationId="{2CAD7378-B9CE-FE34-D4B1-3DF7FC564231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40" creationId="{74B041DF-CF90-63D6-69D4-B387C64806F7}"/>
          </ac:spMkLst>
        </pc:spChg>
        <pc:spChg chg="add mod">
          <ac:chgData name="Glen Jones" userId="e846aaca-4b24-4b13-b0d0-f2308e16b284" providerId="ADAL" clId="{A548FBB8-CC1E-4826-B123-9DFCC8F58654}" dt="2022-09-23T09:44:23.497" v="1046" actId="1035"/>
          <ac:spMkLst>
            <pc:docMk/>
            <pc:sldMk cId="3953488883" sldId="380"/>
            <ac:spMk id="41" creationId="{BD85D00D-337A-0944-82E7-F52DFE5B353F}"/>
          </ac:spMkLst>
        </pc:spChg>
        <pc:spChg chg="add mod">
          <ac:chgData name="Glen Jones" userId="e846aaca-4b24-4b13-b0d0-f2308e16b284" providerId="ADAL" clId="{A548FBB8-CC1E-4826-B123-9DFCC8F58654}" dt="2022-09-23T11:08:00.262" v="1229" actId="1036"/>
          <ac:spMkLst>
            <pc:docMk/>
            <pc:sldMk cId="3953488883" sldId="380"/>
            <ac:spMk id="42" creationId="{538D7524-B816-2EB8-1E2F-4C097B40CEFB}"/>
          </ac:spMkLst>
        </pc:spChg>
        <pc:spChg chg="add mod">
          <ac:chgData name="Glen Jones" userId="e846aaca-4b24-4b13-b0d0-f2308e16b284" providerId="ADAL" clId="{A548FBB8-CC1E-4826-B123-9DFCC8F58654}" dt="2022-09-23T09:44:30.466" v="1058" actId="1035"/>
          <ac:spMkLst>
            <pc:docMk/>
            <pc:sldMk cId="3953488883" sldId="380"/>
            <ac:spMk id="43" creationId="{1623996B-6136-CB31-5973-1A8CA797A6C8}"/>
          </ac:spMkLst>
        </pc:spChg>
        <pc:spChg chg="add mod">
          <ac:chgData name="Glen Jones" userId="e846aaca-4b24-4b13-b0d0-f2308e16b284" providerId="ADAL" clId="{A548FBB8-CC1E-4826-B123-9DFCC8F58654}" dt="2022-09-23T11:08:05.462" v="1231" actId="1035"/>
          <ac:spMkLst>
            <pc:docMk/>
            <pc:sldMk cId="3953488883" sldId="380"/>
            <ac:spMk id="44" creationId="{98FB0849-6042-ABD2-07A8-41BFC71DB131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45" creationId="{0105FCA2-118A-6887-56DD-01A2CBCE58D2}"/>
          </ac:spMkLst>
        </pc:spChg>
        <pc:spChg chg="add mod">
          <ac:chgData name="Glen Jones" userId="e846aaca-4b24-4b13-b0d0-f2308e16b284" providerId="ADAL" clId="{A548FBB8-CC1E-4826-B123-9DFCC8F58654}" dt="2022-09-23T09:44:36.544" v="1064" actId="1035"/>
          <ac:spMkLst>
            <pc:docMk/>
            <pc:sldMk cId="3953488883" sldId="380"/>
            <ac:spMk id="46" creationId="{B5111C54-0286-CEE7-7186-1DA031E47570}"/>
          </ac:spMkLst>
        </pc:spChg>
        <pc:spChg chg="add mod">
          <ac:chgData name="Glen Jones" userId="e846aaca-4b24-4b13-b0d0-f2308e16b284" providerId="ADAL" clId="{A548FBB8-CC1E-4826-B123-9DFCC8F58654}" dt="2022-09-23T11:08:03.303" v="1230" actId="1036"/>
          <ac:spMkLst>
            <pc:docMk/>
            <pc:sldMk cId="3953488883" sldId="380"/>
            <ac:spMk id="47" creationId="{59FF4A82-3C24-6A51-42F2-722D94779B57}"/>
          </ac:spMkLst>
        </pc:spChg>
        <pc:spChg chg="add mod">
          <ac:chgData name="Glen Jones" userId="e846aaca-4b24-4b13-b0d0-f2308e16b284" providerId="ADAL" clId="{A548FBB8-CC1E-4826-B123-9DFCC8F58654}" dt="2022-09-23T11:07:42.085" v="1222" actId="1035"/>
          <ac:spMkLst>
            <pc:docMk/>
            <pc:sldMk cId="3953488883" sldId="380"/>
            <ac:spMk id="48" creationId="{6450D625-F323-45A7-04B3-9D4D56D132B0}"/>
          </ac:spMkLst>
        </pc:spChg>
        <pc:picChg chg="del">
          <ac:chgData name="Glen Jones" userId="e846aaca-4b24-4b13-b0d0-f2308e16b284" providerId="ADAL" clId="{A548FBB8-CC1E-4826-B123-9DFCC8F58654}" dt="2022-09-23T09:35:46.650" v="766" actId="478"/>
          <ac:picMkLst>
            <pc:docMk/>
            <pc:sldMk cId="3953488883" sldId="380"/>
            <ac:picMk id="5" creationId="{BA5D4FA8-9219-0D5D-103F-86E0B5CE102B}"/>
          </ac:picMkLst>
        </pc:picChg>
        <pc:picChg chg="add mod ord">
          <ac:chgData name="Glen Jones" userId="e846aaca-4b24-4b13-b0d0-f2308e16b284" providerId="ADAL" clId="{A548FBB8-CC1E-4826-B123-9DFCC8F58654}" dt="2022-09-23T09:35:55.098" v="771" actId="167"/>
          <ac:picMkLst>
            <pc:docMk/>
            <pc:sldMk cId="3953488883" sldId="380"/>
            <ac:picMk id="11" creationId="{97B3E126-C3AC-33F9-4E19-7BBA4E5D22EA}"/>
          </ac:picMkLst>
        </pc:picChg>
      </pc:sldChg>
      <pc:sldChg chg="modSp add mod">
        <pc:chgData name="Glen Jones" userId="e846aaca-4b24-4b13-b0d0-f2308e16b284" providerId="ADAL" clId="{A548FBB8-CC1E-4826-B123-9DFCC8F58654}" dt="2022-09-23T11:33:43.586" v="1600" actId="20577"/>
        <pc:sldMkLst>
          <pc:docMk/>
          <pc:sldMk cId="338319389" sldId="381"/>
        </pc:sldMkLst>
        <pc:spChg chg="mod">
          <ac:chgData name="Glen Jones" userId="e846aaca-4b24-4b13-b0d0-f2308e16b284" providerId="ADAL" clId="{A548FBB8-CC1E-4826-B123-9DFCC8F58654}" dt="2022-09-23T11:32:52.469" v="1547" actId="14100"/>
          <ac:spMkLst>
            <pc:docMk/>
            <pc:sldMk cId="338319389" sldId="381"/>
            <ac:spMk id="12" creationId="{7E830A13-A2D0-9F05-2B19-867E82443D1E}"/>
          </ac:spMkLst>
        </pc:spChg>
        <pc:spChg chg="mod">
          <ac:chgData name="Glen Jones" userId="e846aaca-4b24-4b13-b0d0-f2308e16b284" providerId="ADAL" clId="{A548FBB8-CC1E-4826-B123-9DFCC8F58654}" dt="2022-09-23T11:33:43.586" v="1600" actId="20577"/>
          <ac:spMkLst>
            <pc:docMk/>
            <pc:sldMk cId="338319389" sldId="381"/>
            <ac:spMk id="20" creationId="{945B6145-5CF2-1A59-287A-09BDC21E15B3}"/>
          </ac:spMkLst>
        </pc:spChg>
        <pc:spChg chg="mod">
          <ac:chgData name="Glen Jones" userId="e846aaca-4b24-4b13-b0d0-f2308e16b284" providerId="ADAL" clId="{A548FBB8-CC1E-4826-B123-9DFCC8F58654}" dt="2022-09-23T11:33:18.276" v="1577" actId="6549"/>
          <ac:spMkLst>
            <pc:docMk/>
            <pc:sldMk cId="338319389" sldId="381"/>
            <ac:spMk id="21" creationId="{53BEA5BF-E8E8-799C-B14E-B8D06B3941CF}"/>
          </ac:spMkLst>
        </pc:spChg>
        <pc:spChg chg="mod">
          <ac:chgData name="Glen Jones" userId="e846aaca-4b24-4b13-b0d0-f2308e16b284" providerId="ADAL" clId="{A548FBB8-CC1E-4826-B123-9DFCC8F58654}" dt="2022-09-23T11:32:55.286" v="1552" actId="20577"/>
          <ac:spMkLst>
            <pc:docMk/>
            <pc:sldMk cId="338319389" sldId="381"/>
            <ac:spMk id="22" creationId="{57A3FA50-7EFF-600E-0326-909ABC110653}"/>
          </ac:spMkLst>
        </pc:spChg>
        <pc:spChg chg="mod">
          <ac:chgData name="Glen Jones" userId="e846aaca-4b24-4b13-b0d0-f2308e16b284" providerId="ADAL" clId="{A548FBB8-CC1E-4826-B123-9DFCC8F58654}" dt="2022-09-23T11:33:40.736" v="1596" actId="20577"/>
          <ac:spMkLst>
            <pc:docMk/>
            <pc:sldMk cId="338319389" sldId="381"/>
            <ac:spMk id="27" creationId="{1AD3A8EB-6EC0-1A37-4FA9-D489A7D05560}"/>
          </ac:spMkLst>
        </pc:spChg>
        <pc:spChg chg="mod">
          <ac:chgData name="Glen Jones" userId="e846aaca-4b24-4b13-b0d0-f2308e16b284" providerId="ADAL" clId="{A548FBB8-CC1E-4826-B123-9DFCC8F58654}" dt="2022-09-23T11:32:41.946" v="1536" actId="20577"/>
          <ac:spMkLst>
            <pc:docMk/>
            <pc:sldMk cId="338319389" sldId="381"/>
            <ac:spMk id="35" creationId="{95B25526-10BA-45E4-E360-169304C735D4}"/>
          </ac:spMkLst>
        </pc:spChg>
        <pc:cxnChg chg="mod">
          <ac:chgData name="Glen Jones" userId="e846aaca-4b24-4b13-b0d0-f2308e16b284" providerId="ADAL" clId="{A548FBB8-CC1E-4826-B123-9DFCC8F58654}" dt="2022-09-23T11:32:44.876" v="1537" actId="1076"/>
          <ac:cxnSpMkLst>
            <pc:docMk/>
            <pc:sldMk cId="338319389" sldId="381"/>
            <ac:cxnSpMk id="6" creationId="{6705C197-55EE-D914-2DEA-03A76ADCC3B3}"/>
          </ac:cxnSpMkLst>
        </pc:cxnChg>
        <pc:cxnChg chg="mod">
          <ac:chgData name="Glen Jones" userId="e846aaca-4b24-4b13-b0d0-f2308e16b284" providerId="ADAL" clId="{A548FBB8-CC1E-4826-B123-9DFCC8F58654}" dt="2022-09-23T11:32:47.212" v="1538" actId="1076"/>
          <ac:cxnSpMkLst>
            <pc:docMk/>
            <pc:sldMk cId="338319389" sldId="381"/>
            <ac:cxnSpMk id="17" creationId="{2C161F27-8BA1-8023-DAB6-159B0A7EA111}"/>
          </ac:cxnSpMkLst>
        </pc:cxnChg>
        <pc:cxnChg chg="mod">
          <ac:chgData name="Glen Jones" userId="e846aaca-4b24-4b13-b0d0-f2308e16b284" providerId="ADAL" clId="{A548FBB8-CC1E-4826-B123-9DFCC8F58654}" dt="2022-09-23T11:33:26.516" v="1580" actId="14100"/>
          <ac:cxnSpMkLst>
            <pc:docMk/>
            <pc:sldMk cId="338319389" sldId="381"/>
            <ac:cxnSpMk id="26" creationId="{7BFBE123-CCBE-544E-B77C-CC6063B8FFE9}"/>
          </ac:cxnSpMkLst>
        </pc:cxnChg>
        <pc:cxnChg chg="mod">
          <ac:chgData name="Glen Jones" userId="e846aaca-4b24-4b13-b0d0-f2308e16b284" providerId="ADAL" clId="{A548FBB8-CC1E-4826-B123-9DFCC8F58654}" dt="2022-09-23T11:33:35.613" v="1583" actId="14100"/>
          <ac:cxnSpMkLst>
            <pc:docMk/>
            <pc:sldMk cId="338319389" sldId="381"/>
            <ac:cxnSpMk id="29" creationId="{B05732C3-D38C-07C6-A3E9-397A104A0638}"/>
          </ac:cxnSpMkLst>
        </pc:cxnChg>
      </pc:sldChg>
      <pc:sldChg chg="modSp add mod ord">
        <pc:chgData name="Glen Jones" userId="e846aaca-4b24-4b13-b0d0-f2308e16b284" providerId="ADAL" clId="{A548FBB8-CC1E-4826-B123-9DFCC8F58654}" dt="2022-09-23T11:17:20.087" v="1515" actId="207"/>
        <pc:sldMkLst>
          <pc:docMk/>
          <pc:sldMk cId="3305778614" sldId="382"/>
        </pc:sldMkLst>
        <pc:spChg chg="mod">
          <ac:chgData name="Glen Jones" userId="e846aaca-4b24-4b13-b0d0-f2308e16b284" providerId="ADAL" clId="{A548FBB8-CC1E-4826-B123-9DFCC8F58654}" dt="2022-09-23T11:13:45.246" v="1369" actId="20577"/>
          <ac:spMkLst>
            <pc:docMk/>
            <pc:sldMk cId="3305778614" sldId="382"/>
            <ac:spMk id="2" creationId="{21EF7562-A376-60EE-AC9F-A9FB819F8038}"/>
          </ac:spMkLst>
        </pc:spChg>
        <pc:spChg chg="mod">
          <ac:chgData name="Glen Jones" userId="e846aaca-4b24-4b13-b0d0-f2308e16b284" providerId="ADAL" clId="{A548FBB8-CC1E-4826-B123-9DFCC8F58654}" dt="2022-09-23T11:14:33.756" v="1396" actId="20577"/>
          <ac:spMkLst>
            <pc:docMk/>
            <pc:sldMk cId="3305778614" sldId="382"/>
            <ac:spMk id="3" creationId="{098A9D95-DE40-2834-B486-713D7333F58A}"/>
          </ac:spMkLst>
        </pc:spChg>
        <pc:spChg chg="mod">
          <ac:chgData name="Glen Jones" userId="e846aaca-4b24-4b13-b0d0-f2308e16b284" providerId="ADAL" clId="{A548FBB8-CC1E-4826-B123-9DFCC8F58654}" dt="2022-09-23T11:11:04.547" v="1346" actId="20577"/>
          <ac:spMkLst>
            <pc:docMk/>
            <pc:sldMk cId="3305778614" sldId="382"/>
            <ac:spMk id="4" creationId="{B4F5B8DE-111C-EDAC-9963-B733225BF38F}"/>
          </ac:spMkLst>
        </pc:spChg>
        <pc:spChg chg="mod">
          <ac:chgData name="Glen Jones" userId="e846aaca-4b24-4b13-b0d0-f2308e16b284" providerId="ADAL" clId="{A548FBB8-CC1E-4826-B123-9DFCC8F58654}" dt="2022-09-23T11:11:07.605" v="1351" actId="20577"/>
          <ac:spMkLst>
            <pc:docMk/>
            <pc:sldMk cId="3305778614" sldId="382"/>
            <ac:spMk id="6" creationId="{2D65337F-F5F2-CF22-4763-E320E0CAF480}"/>
          </ac:spMkLst>
        </pc:spChg>
        <pc:spChg chg="mod">
          <ac:chgData name="Glen Jones" userId="e846aaca-4b24-4b13-b0d0-f2308e16b284" providerId="ADAL" clId="{A548FBB8-CC1E-4826-B123-9DFCC8F58654}" dt="2022-09-23T11:11:10.388" v="1356" actId="20577"/>
          <ac:spMkLst>
            <pc:docMk/>
            <pc:sldMk cId="3305778614" sldId="382"/>
            <ac:spMk id="9" creationId="{8FED2DE6-2192-A36D-720E-590F255AD3DA}"/>
          </ac:spMkLst>
        </pc:spChg>
        <pc:spChg chg="mod">
          <ac:chgData name="Glen Jones" userId="e846aaca-4b24-4b13-b0d0-f2308e16b284" providerId="ADAL" clId="{A548FBB8-CC1E-4826-B123-9DFCC8F58654}" dt="2022-09-23T11:11:17.253" v="1366" actId="20577"/>
          <ac:spMkLst>
            <pc:docMk/>
            <pc:sldMk cId="3305778614" sldId="382"/>
            <ac:spMk id="12" creationId="{57C55621-89EF-8C46-7BF9-0E38F0DCE103}"/>
          </ac:spMkLst>
        </pc:spChg>
        <pc:spChg chg="mod">
          <ac:chgData name="Glen Jones" userId="e846aaca-4b24-4b13-b0d0-f2308e16b284" providerId="ADAL" clId="{A548FBB8-CC1E-4826-B123-9DFCC8F58654}" dt="2022-09-23T11:13:47.396" v="1373" actId="20577"/>
          <ac:spMkLst>
            <pc:docMk/>
            <pc:sldMk cId="3305778614" sldId="382"/>
            <ac:spMk id="13" creationId="{C8F35912-7D94-5BC9-BFA5-A50164210063}"/>
          </ac:spMkLst>
        </pc:spChg>
        <pc:spChg chg="mod">
          <ac:chgData name="Glen Jones" userId="e846aaca-4b24-4b13-b0d0-f2308e16b284" providerId="ADAL" clId="{A548FBB8-CC1E-4826-B123-9DFCC8F58654}" dt="2022-09-23T11:13:50.516" v="1377" actId="20577"/>
          <ac:spMkLst>
            <pc:docMk/>
            <pc:sldMk cId="3305778614" sldId="382"/>
            <ac:spMk id="16" creationId="{F7EB2254-40DC-8F20-640E-C0B72E00B0FC}"/>
          </ac:spMkLst>
        </pc:spChg>
        <pc:spChg chg="mod">
          <ac:chgData name="Glen Jones" userId="e846aaca-4b24-4b13-b0d0-f2308e16b284" providerId="ADAL" clId="{A548FBB8-CC1E-4826-B123-9DFCC8F58654}" dt="2022-09-23T11:17:10.536" v="1504" actId="207"/>
          <ac:spMkLst>
            <pc:docMk/>
            <pc:sldMk cId="3305778614" sldId="382"/>
            <ac:spMk id="17" creationId="{AFE90353-1CC1-B732-70FA-6455A7AE59E1}"/>
          </ac:spMkLst>
        </pc:spChg>
        <pc:spChg chg="mod">
          <ac:chgData name="Glen Jones" userId="e846aaca-4b24-4b13-b0d0-f2308e16b284" providerId="ADAL" clId="{A548FBB8-CC1E-4826-B123-9DFCC8F58654}" dt="2022-09-23T11:17:10.536" v="1504" actId="207"/>
          <ac:spMkLst>
            <pc:docMk/>
            <pc:sldMk cId="3305778614" sldId="382"/>
            <ac:spMk id="18" creationId="{1C38794C-E764-5EDF-C7CF-895F299173D5}"/>
          </ac:spMkLst>
        </pc:spChg>
        <pc:spChg chg="mod">
          <ac:chgData name="Glen Jones" userId="e846aaca-4b24-4b13-b0d0-f2308e16b284" providerId="ADAL" clId="{A548FBB8-CC1E-4826-B123-9DFCC8F58654}" dt="2022-09-23T11:14:36.396" v="1401" actId="20577"/>
          <ac:spMkLst>
            <pc:docMk/>
            <pc:sldMk cId="3305778614" sldId="382"/>
            <ac:spMk id="19" creationId="{27479D96-BCE3-BB8F-AC5D-7F9B3AC61204}"/>
          </ac:spMkLst>
        </pc:spChg>
        <pc:spChg chg="mod">
          <ac:chgData name="Glen Jones" userId="e846aaca-4b24-4b13-b0d0-f2308e16b284" providerId="ADAL" clId="{A548FBB8-CC1E-4826-B123-9DFCC8F58654}" dt="2022-09-23T11:15:31.786" v="1448" actId="20577"/>
          <ac:spMkLst>
            <pc:docMk/>
            <pc:sldMk cId="3305778614" sldId="382"/>
            <ac:spMk id="20" creationId="{8D1BE284-495E-D78D-E3B4-BFAE08E7424A}"/>
          </ac:spMkLst>
        </pc:spChg>
        <pc:spChg chg="mod">
          <ac:chgData name="Glen Jones" userId="e846aaca-4b24-4b13-b0d0-f2308e16b284" providerId="ADAL" clId="{A548FBB8-CC1E-4826-B123-9DFCC8F58654}" dt="2022-09-23T11:16:52.607" v="1494" actId="207"/>
          <ac:spMkLst>
            <pc:docMk/>
            <pc:sldMk cId="3305778614" sldId="382"/>
            <ac:spMk id="21" creationId="{73BC3081-9EB0-7F66-7052-1DCB73BC0EBB}"/>
          </ac:spMkLst>
        </pc:spChg>
        <pc:spChg chg="mod">
          <ac:chgData name="Glen Jones" userId="e846aaca-4b24-4b13-b0d0-f2308e16b284" providerId="ADAL" clId="{A548FBB8-CC1E-4826-B123-9DFCC8F58654}" dt="2022-09-23T11:17:20.087" v="1515" actId="207"/>
          <ac:spMkLst>
            <pc:docMk/>
            <pc:sldMk cId="3305778614" sldId="382"/>
            <ac:spMk id="22" creationId="{57A3FA50-7EFF-600E-0326-909ABC110653}"/>
          </ac:spMkLst>
        </pc:spChg>
        <pc:spChg chg="mod">
          <ac:chgData name="Glen Jones" userId="e846aaca-4b24-4b13-b0d0-f2308e16b284" providerId="ADAL" clId="{A548FBB8-CC1E-4826-B123-9DFCC8F58654}" dt="2022-09-23T11:16:54.741" v="1495" actId="207"/>
          <ac:spMkLst>
            <pc:docMk/>
            <pc:sldMk cId="3305778614" sldId="382"/>
            <ac:spMk id="25" creationId="{B5B6E5AA-C57F-031E-D4FF-0D98BDB7748B}"/>
          </ac:spMkLst>
        </pc:spChg>
        <pc:spChg chg="mod">
          <ac:chgData name="Glen Jones" userId="e846aaca-4b24-4b13-b0d0-f2308e16b284" providerId="ADAL" clId="{A548FBB8-CC1E-4826-B123-9DFCC8F58654}" dt="2022-09-23T11:17:20.087" v="1515" actId="207"/>
          <ac:spMkLst>
            <pc:docMk/>
            <pc:sldMk cId="3305778614" sldId="382"/>
            <ac:spMk id="26" creationId="{FF934021-1C5D-DE3D-F2D2-4E7558C65E97}"/>
          </ac:spMkLst>
        </pc:spChg>
        <pc:spChg chg="mod">
          <ac:chgData name="Glen Jones" userId="e846aaca-4b24-4b13-b0d0-f2308e16b284" providerId="ADAL" clId="{A548FBB8-CC1E-4826-B123-9DFCC8F58654}" dt="2022-09-23T11:17:20.087" v="1515" actId="207"/>
          <ac:spMkLst>
            <pc:docMk/>
            <pc:sldMk cId="3305778614" sldId="382"/>
            <ac:spMk id="27" creationId="{A710A3A7-FD56-31A9-6178-8565CD3D146A}"/>
          </ac:spMkLst>
        </pc:spChg>
        <pc:spChg chg="mod">
          <ac:chgData name="Glen Jones" userId="e846aaca-4b24-4b13-b0d0-f2308e16b284" providerId="ADAL" clId="{A548FBB8-CC1E-4826-B123-9DFCC8F58654}" dt="2022-09-23T11:15:06.596" v="1423" actId="20577"/>
          <ac:spMkLst>
            <pc:docMk/>
            <pc:sldMk cId="3305778614" sldId="382"/>
            <ac:spMk id="28" creationId="{9B2713A5-5953-609F-613B-E8F9282B0542}"/>
          </ac:spMkLst>
        </pc:spChg>
        <pc:spChg chg="mod">
          <ac:chgData name="Glen Jones" userId="e846aaca-4b24-4b13-b0d0-f2308e16b284" providerId="ADAL" clId="{A548FBB8-CC1E-4826-B123-9DFCC8F58654}" dt="2022-09-23T11:15:09.276" v="1428" actId="20577"/>
          <ac:spMkLst>
            <pc:docMk/>
            <pc:sldMk cId="3305778614" sldId="382"/>
            <ac:spMk id="29" creationId="{06A18D56-AC69-CE27-1CE6-DB09AABF29D7}"/>
          </ac:spMkLst>
        </pc:spChg>
        <pc:spChg chg="mod">
          <ac:chgData name="Glen Jones" userId="e846aaca-4b24-4b13-b0d0-f2308e16b284" providerId="ADAL" clId="{A548FBB8-CC1E-4826-B123-9DFCC8F58654}" dt="2022-09-23T11:15:47.696" v="1492" actId="20577"/>
          <ac:spMkLst>
            <pc:docMk/>
            <pc:sldMk cId="3305778614" sldId="382"/>
            <ac:spMk id="30" creationId="{A9FDD95F-0F86-8477-6F88-F586320CECFA}"/>
          </ac:spMkLst>
        </pc:spChg>
        <pc:spChg chg="mod">
          <ac:chgData name="Glen Jones" userId="e846aaca-4b24-4b13-b0d0-f2308e16b284" providerId="ADAL" clId="{A548FBB8-CC1E-4826-B123-9DFCC8F58654}" dt="2022-09-23T11:09:56.782" v="1336" actId="20577"/>
          <ac:spMkLst>
            <pc:docMk/>
            <pc:sldMk cId="3305778614" sldId="382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11:11:00.922" v="1341" actId="20577"/>
          <ac:spMkLst>
            <pc:docMk/>
            <pc:sldMk cId="3305778614" sldId="382"/>
            <ac:spMk id="35" creationId="{95B25526-10BA-45E4-E360-169304C735D4}"/>
          </ac:spMkLst>
        </pc:spChg>
      </pc:sldChg>
      <pc:sldChg chg="add del">
        <pc:chgData name="Glen Jones" userId="e846aaca-4b24-4b13-b0d0-f2308e16b284" providerId="ADAL" clId="{A548FBB8-CC1E-4826-B123-9DFCC8F58654}" dt="2022-09-23T11:33:51.208" v="1601" actId="2696"/>
        <pc:sldMkLst>
          <pc:docMk/>
          <pc:sldMk cId="584930615" sldId="383"/>
        </pc:sldMkLst>
      </pc:sldChg>
      <pc:sldChg chg="addSp delSp modSp add mod delAnim modAnim">
        <pc:chgData name="Glen Jones" userId="e846aaca-4b24-4b13-b0d0-f2308e16b284" providerId="ADAL" clId="{A548FBB8-CC1E-4826-B123-9DFCC8F58654}" dt="2022-09-23T11:46:40.707" v="2182" actId="1076"/>
        <pc:sldMkLst>
          <pc:docMk/>
          <pc:sldMk cId="1764233942" sldId="383"/>
        </pc:sldMkLst>
        <pc:spChg chg="add mod">
          <ac:chgData name="Glen Jones" userId="e846aaca-4b24-4b13-b0d0-f2308e16b284" providerId="ADAL" clId="{A548FBB8-CC1E-4826-B123-9DFCC8F58654}" dt="2022-09-23T11:46:09.452" v="2166" actId="14100"/>
          <ac:spMkLst>
            <pc:docMk/>
            <pc:sldMk cId="1764233942" sldId="383"/>
            <ac:spMk id="2" creationId="{65A27AD9-BF3F-71C4-AD86-D0082496B857}"/>
          </ac:spMkLst>
        </pc:spChg>
        <pc:spChg chg="add mod">
          <ac:chgData name="Glen Jones" userId="e846aaca-4b24-4b13-b0d0-f2308e16b284" providerId="ADAL" clId="{A548FBB8-CC1E-4826-B123-9DFCC8F58654}" dt="2022-09-23T11:46:37.691" v="2181" actId="1076"/>
          <ac:spMkLst>
            <pc:docMk/>
            <pc:sldMk cId="1764233942" sldId="383"/>
            <ac:spMk id="3" creationId="{F9082A97-1754-5957-63BB-26F570F15C93}"/>
          </ac:spMkLst>
        </pc:spChg>
        <pc:spChg chg="add mod">
          <ac:chgData name="Glen Jones" userId="e846aaca-4b24-4b13-b0d0-f2308e16b284" providerId="ADAL" clId="{A548FBB8-CC1E-4826-B123-9DFCC8F58654}" dt="2022-09-23T11:46:27.206" v="2178" actId="1036"/>
          <ac:spMkLst>
            <pc:docMk/>
            <pc:sldMk cId="1764233942" sldId="383"/>
            <ac:spMk id="4" creationId="{17D6A352-0D69-B977-62BE-463A4C0D7424}"/>
          </ac:spMkLst>
        </pc:spChg>
        <pc:spChg chg="add mod">
          <ac:chgData name="Glen Jones" userId="e846aaca-4b24-4b13-b0d0-f2308e16b284" providerId="ADAL" clId="{A548FBB8-CC1E-4826-B123-9DFCC8F58654}" dt="2022-09-23T11:46:09.516" v="2168" actId="27636"/>
          <ac:spMkLst>
            <pc:docMk/>
            <pc:sldMk cId="1764233942" sldId="383"/>
            <ac:spMk id="5" creationId="{5A2B147A-9A83-9EB3-4883-FEDE1E93EBBA}"/>
          </ac:spMkLst>
        </pc:spChg>
        <pc:spChg chg="mod">
          <ac:chgData name="Glen Jones" userId="e846aaca-4b24-4b13-b0d0-f2308e16b284" providerId="ADAL" clId="{A548FBB8-CC1E-4826-B123-9DFCC8F58654}" dt="2022-09-23T11:46:09.452" v="2166" actId="14100"/>
          <ac:spMkLst>
            <pc:docMk/>
            <pc:sldMk cId="1764233942" sldId="383"/>
            <ac:spMk id="7" creationId="{7422A498-F483-A2DE-169C-1457C602529D}"/>
          </ac:spMkLst>
        </pc:spChg>
        <pc:spChg chg="add mod">
          <ac:chgData name="Glen Jones" userId="e846aaca-4b24-4b13-b0d0-f2308e16b284" providerId="ADAL" clId="{A548FBB8-CC1E-4826-B123-9DFCC8F58654}" dt="2022-09-23T11:46:35.979" v="2180" actId="1076"/>
          <ac:spMkLst>
            <pc:docMk/>
            <pc:sldMk cId="1764233942" sldId="383"/>
            <ac:spMk id="8" creationId="{76B87BB2-9C9B-C007-72A8-07321EBDF33D}"/>
          </ac:spMkLst>
        </pc:spChg>
        <pc:spChg chg="add mod">
          <ac:chgData name="Glen Jones" userId="e846aaca-4b24-4b13-b0d0-f2308e16b284" providerId="ADAL" clId="{A548FBB8-CC1E-4826-B123-9DFCC8F58654}" dt="2022-09-23T11:46:27.206" v="2178" actId="1036"/>
          <ac:spMkLst>
            <pc:docMk/>
            <pc:sldMk cId="1764233942" sldId="383"/>
            <ac:spMk id="10" creationId="{9C4B0D8A-2907-00E0-EEE6-BE0714317D24}"/>
          </ac:spMkLst>
        </pc:spChg>
        <pc:spChg chg="add mod">
          <ac:chgData name="Glen Jones" userId="e846aaca-4b24-4b13-b0d0-f2308e16b284" providerId="ADAL" clId="{A548FBB8-CC1E-4826-B123-9DFCC8F58654}" dt="2022-09-23T11:46:09.452" v="2166" actId="14100"/>
          <ac:spMkLst>
            <pc:docMk/>
            <pc:sldMk cId="1764233942" sldId="383"/>
            <ac:spMk id="11" creationId="{44E18139-5582-786A-930A-A86BF0500A8B}"/>
          </ac:spMkLst>
        </pc:spChg>
        <pc:spChg chg="del">
          <ac:chgData name="Glen Jones" userId="e846aaca-4b24-4b13-b0d0-f2308e16b284" providerId="ADAL" clId="{A548FBB8-CC1E-4826-B123-9DFCC8F58654}" dt="2022-09-23T11:34:12.986" v="1655" actId="478"/>
          <ac:spMkLst>
            <pc:docMk/>
            <pc:sldMk cId="1764233942" sldId="383"/>
            <ac:spMk id="12" creationId="{7E830A13-A2D0-9F05-2B19-867E82443D1E}"/>
          </ac:spMkLst>
        </pc:spChg>
        <pc:spChg chg="add mod">
          <ac:chgData name="Glen Jones" userId="e846aaca-4b24-4b13-b0d0-f2308e16b284" providerId="ADAL" clId="{A548FBB8-CC1E-4826-B123-9DFCC8F58654}" dt="2022-09-23T11:46:33.572" v="2179" actId="1076"/>
          <ac:spMkLst>
            <pc:docMk/>
            <pc:sldMk cId="1764233942" sldId="383"/>
            <ac:spMk id="14" creationId="{4B113F1C-B167-A6B7-229A-16578CDA6371}"/>
          </ac:spMkLst>
        </pc:spChg>
        <pc:spChg chg="del">
          <ac:chgData name="Glen Jones" userId="e846aaca-4b24-4b13-b0d0-f2308e16b284" providerId="ADAL" clId="{A548FBB8-CC1E-4826-B123-9DFCC8F58654}" dt="2022-09-23T11:34:21.506" v="1664" actId="478"/>
          <ac:spMkLst>
            <pc:docMk/>
            <pc:sldMk cId="1764233942" sldId="383"/>
            <ac:spMk id="20" creationId="{945B6145-5CF2-1A59-287A-09BDC21E15B3}"/>
          </ac:spMkLst>
        </pc:spChg>
        <pc:spChg chg="mod">
          <ac:chgData name="Glen Jones" userId="e846aaca-4b24-4b13-b0d0-f2308e16b284" providerId="ADAL" clId="{A548FBB8-CC1E-4826-B123-9DFCC8F58654}" dt="2022-09-23T11:46:27.206" v="2178" actId="1036"/>
          <ac:spMkLst>
            <pc:docMk/>
            <pc:sldMk cId="1764233942" sldId="383"/>
            <ac:spMk id="21" creationId="{53BEA5BF-E8E8-799C-B14E-B8D06B3941CF}"/>
          </ac:spMkLst>
        </pc:spChg>
        <pc:spChg chg="del">
          <ac:chgData name="Glen Jones" userId="e846aaca-4b24-4b13-b0d0-f2308e16b284" providerId="ADAL" clId="{A548FBB8-CC1E-4826-B123-9DFCC8F58654}" dt="2022-09-23T11:34:10.516" v="1653" actId="478"/>
          <ac:spMkLst>
            <pc:docMk/>
            <pc:sldMk cId="1764233942" sldId="383"/>
            <ac:spMk id="22" creationId="{57A3FA50-7EFF-600E-0326-909ABC110653}"/>
          </ac:spMkLst>
        </pc:spChg>
        <pc:spChg chg="del">
          <ac:chgData name="Glen Jones" userId="e846aaca-4b24-4b13-b0d0-f2308e16b284" providerId="ADAL" clId="{A548FBB8-CC1E-4826-B123-9DFCC8F58654}" dt="2022-09-23T11:34:14.716" v="1657" actId="478"/>
          <ac:spMkLst>
            <pc:docMk/>
            <pc:sldMk cId="1764233942" sldId="383"/>
            <ac:spMk id="27" creationId="{1AD3A8EB-6EC0-1A37-4FA9-D489A7D05560}"/>
          </ac:spMkLst>
        </pc:spChg>
        <pc:spChg chg="mod">
          <ac:chgData name="Glen Jones" userId="e846aaca-4b24-4b13-b0d0-f2308e16b284" providerId="ADAL" clId="{A548FBB8-CC1E-4826-B123-9DFCC8F58654}" dt="2022-09-23T11:46:09.516" v="2167" actId="27636"/>
          <ac:spMkLst>
            <pc:docMk/>
            <pc:sldMk cId="1764233942" sldId="383"/>
            <ac:spMk id="33" creationId="{C0A342B6-8099-17E5-28B6-237A3F563FB1}"/>
          </ac:spMkLst>
        </pc:spChg>
        <pc:spChg chg="mod">
          <ac:chgData name="Glen Jones" userId="e846aaca-4b24-4b13-b0d0-f2308e16b284" providerId="ADAL" clId="{A548FBB8-CC1E-4826-B123-9DFCC8F58654}" dt="2022-09-23T11:46:40.707" v="2182" actId="1076"/>
          <ac:spMkLst>
            <pc:docMk/>
            <pc:sldMk cId="1764233942" sldId="383"/>
            <ac:spMk id="35" creationId="{95B25526-10BA-45E4-E360-169304C735D4}"/>
          </ac:spMkLst>
        </pc:spChg>
        <pc:picChg chg="del">
          <ac:chgData name="Glen Jones" userId="e846aaca-4b24-4b13-b0d0-f2308e16b284" providerId="ADAL" clId="{A548FBB8-CC1E-4826-B123-9DFCC8F58654}" dt="2022-09-23T11:45:20.876" v="2158" actId="478"/>
          <ac:picMkLst>
            <pc:docMk/>
            <pc:sldMk cId="1764233942" sldId="383"/>
            <ac:picMk id="9" creationId="{9ED3B7CE-D591-7963-3161-830C68DDB225}"/>
          </ac:picMkLst>
        </pc:picChg>
        <pc:picChg chg="add mod ord">
          <ac:chgData name="Glen Jones" userId="e846aaca-4b24-4b13-b0d0-f2308e16b284" providerId="ADAL" clId="{A548FBB8-CC1E-4826-B123-9DFCC8F58654}" dt="2022-09-23T11:46:21.316" v="2173" actId="1076"/>
          <ac:picMkLst>
            <pc:docMk/>
            <pc:sldMk cId="1764233942" sldId="383"/>
            <ac:picMk id="16" creationId="{69569333-7322-056C-B798-8FC427FECB5F}"/>
          </ac:picMkLst>
        </pc:picChg>
        <pc:cxnChg chg="del">
          <ac:chgData name="Glen Jones" userId="e846aaca-4b24-4b13-b0d0-f2308e16b284" providerId="ADAL" clId="{A548FBB8-CC1E-4826-B123-9DFCC8F58654}" dt="2022-09-23T11:34:18.406" v="1661" actId="478"/>
          <ac:cxnSpMkLst>
            <pc:docMk/>
            <pc:sldMk cId="1764233942" sldId="383"/>
            <ac:cxnSpMk id="6" creationId="{6705C197-55EE-D914-2DEA-03A76ADCC3B3}"/>
          </ac:cxnSpMkLst>
        </pc:cxnChg>
        <pc:cxnChg chg="del">
          <ac:chgData name="Glen Jones" userId="e846aaca-4b24-4b13-b0d0-f2308e16b284" providerId="ADAL" clId="{A548FBB8-CC1E-4826-B123-9DFCC8F58654}" dt="2022-09-23T11:34:13.526" v="1656" actId="478"/>
          <ac:cxnSpMkLst>
            <pc:docMk/>
            <pc:sldMk cId="1764233942" sldId="383"/>
            <ac:cxnSpMk id="13" creationId="{4E1D5E98-23C8-FB3A-2C0B-FD9876EEDA81}"/>
          </ac:cxnSpMkLst>
        </pc:cxnChg>
        <pc:cxnChg chg="del">
          <ac:chgData name="Glen Jones" userId="e846aaca-4b24-4b13-b0d0-f2308e16b284" providerId="ADAL" clId="{A548FBB8-CC1E-4826-B123-9DFCC8F58654}" dt="2022-09-23T11:34:17.376" v="1660" actId="478"/>
          <ac:cxnSpMkLst>
            <pc:docMk/>
            <pc:sldMk cId="1764233942" sldId="383"/>
            <ac:cxnSpMk id="17" creationId="{2C161F27-8BA1-8023-DAB6-159B0A7EA111}"/>
          </ac:cxnSpMkLst>
        </pc:cxnChg>
        <pc:cxnChg chg="del">
          <ac:chgData name="Glen Jones" userId="e846aaca-4b24-4b13-b0d0-f2308e16b284" providerId="ADAL" clId="{A548FBB8-CC1E-4826-B123-9DFCC8F58654}" dt="2022-09-23T11:34:11.321" v="1654" actId="478"/>
          <ac:cxnSpMkLst>
            <pc:docMk/>
            <pc:sldMk cId="1764233942" sldId="383"/>
            <ac:cxnSpMk id="23" creationId="{6C3C1AE2-45B5-A3BD-FD6C-56E0B558056F}"/>
          </ac:cxnSpMkLst>
        </pc:cxnChg>
        <pc:cxnChg chg="del">
          <ac:chgData name="Glen Jones" userId="e846aaca-4b24-4b13-b0d0-f2308e16b284" providerId="ADAL" clId="{A548FBB8-CC1E-4826-B123-9DFCC8F58654}" dt="2022-09-23T11:34:20.506" v="1663" actId="478"/>
          <ac:cxnSpMkLst>
            <pc:docMk/>
            <pc:sldMk cId="1764233942" sldId="383"/>
            <ac:cxnSpMk id="25" creationId="{64220841-4DD0-E812-708A-66B6044916CF}"/>
          </ac:cxnSpMkLst>
        </pc:cxnChg>
        <pc:cxnChg chg="del">
          <ac:chgData name="Glen Jones" userId="e846aaca-4b24-4b13-b0d0-f2308e16b284" providerId="ADAL" clId="{A548FBB8-CC1E-4826-B123-9DFCC8F58654}" dt="2022-09-23T11:34:19.436" v="1662" actId="478"/>
          <ac:cxnSpMkLst>
            <pc:docMk/>
            <pc:sldMk cId="1764233942" sldId="383"/>
            <ac:cxnSpMk id="26" creationId="{7BFBE123-CCBE-544E-B77C-CC6063B8FFE9}"/>
          </ac:cxnSpMkLst>
        </pc:cxnChg>
        <pc:cxnChg chg="del">
          <ac:chgData name="Glen Jones" userId="e846aaca-4b24-4b13-b0d0-f2308e16b284" providerId="ADAL" clId="{A548FBB8-CC1E-4826-B123-9DFCC8F58654}" dt="2022-09-23T11:34:15.406" v="1658" actId="478"/>
          <ac:cxnSpMkLst>
            <pc:docMk/>
            <pc:sldMk cId="1764233942" sldId="383"/>
            <ac:cxnSpMk id="28" creationId="{AC62C203-0667-3256-4662-7C45EF0EC481}"/>
          </ac:cxnSpMkLst>
        </pc:cxnChg>
        <pc:cxnChg chg="del">
          <ac:chgData name="Glen Jones" userId="e846aaca-4b24-4b13-b0d0-f2308e16b284" providerId="ADAL" clId="{A548FBB8-CC1E-4826-B123-9DFCC8F58654}" dt="2022-09-23T11:34:16.236" v="1659" actId="478"/>
          <ac:cxnSpMkLst>
            <pc:docMk/>
            <pc:sldMk cId="1764233942" sldId="383"/>
            <ac:cxnSpMk id="29" creationId="{B05732C3-D38C-07C6-A3E9-397A104A0638}"/>
          </ac:cxnSpMkLst>
        </pc:cxnChg>
      </pc:sldChg>
    </pc:docChg>
  </pc:docChgLst>
  <pc:docChgLst>
    <pc:chgData name="Glen Jones" userId="e846aaca-4b24-4b13-b0d0-f2308e16b284" providerId="ADAL" clId="{99602FF4-D91B-445D-B640-F268CDF5C0A7}"/>
    <pc:docChg chg="custSel modSld">
      <pc:chgData name="Glen Jones" userId="e846aaca-4b24-4b13-b0d0-f2308e16b284" providerId="ADAL" clId="{99602FF4-D91B-445D-B640-F268CDF5C0A7}" dt="2022-06-28T18:04:01.522" v="56" actId="1076"/>
      <pc:docMkLst>
        <pc:docMk/>
      </pc:docMkLst>
      <pc:sldChg chg="modSp mod">
        <pc:chgData name="Glen Jones" userId="e846aaca-4b24-4b13-b0d0-f2308e16b284" providerId="ADAL" clId="{99602FF4-D91B-445D-B640-F268CDF5C0A7}" dt="2022-06-28T18:04:01.522" v="56" actId="1076"/>
        <pc:sldMkLst>
          <pc:docMk/>
          <pc:sldMk cId="0" sldId="269"/>
        </pc:sldMkLst>
        <pc:spChg chg="mod">
          <ac:chgData name="Glen Jones" userId="e846aaca-4b24-4b13-b0d0-f2308e16b284" providerId="ADAL" clId="{99602FF4-D91B-445D-B640-F268CDF5C0A7}" dt="2022-06-28T18:04:01.522" v="56" actId="1076"/>
          <ac:spMkLst>
            <pc:docMk/>
            <pc:sldMk cId="0" sldId="269"/>
            <ac:spMk id="8194" creationId="{5759AB43-784B-41C0-54A9-D822FF28BAAC}"/>
          </ac:spMkLst>
        </pc:spChg>
      </pc:sldChg>
      <pc:sldChg chg="modSp mod">
        <pc:chgData name="Glen Jones" userId="e846aaca-4b24-4b13-b0d0-f2308e16b284" providerId="ADAL" clId="{99602FF4-D91B-445D-B640-F268CDF5C0A7}" dt="2022-06-28T18:01:39.602" v="2" actId="14100"/>
        <pc:sldMkLst>
          <pc:docMk/>
          <pc:sldMk cId="4010327805" sldId="274"/>
        </pc:sldMkLst>
        <pc:spChg chg="mod">
          <ac:chgData name="Glen Jones" userId="e846aaca-4b24-4b13-b0d0-f2308e16b284" providerId="ADAL" clId="{99602FF4-D91B-445D-B640-F268CDF5C0A7}" dt="2022-06-28T18:01:39.602" v="2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99602FF4-D91B-445D-B640-F268CDF5C0A7}" dt="2022-06-28T18:01:51.358" v="6" actId="27636"/>
        <pc:sldMkLst>
          <pc:docMk/>
          <pc:sldMk cId="2596669970" sldId="279"/>
        </pc:sldMkLst>
        <pc:spChg chg="mod">
          <ac:chgData name="Glen Jones" userId="e846aaca-4b24-4b13-b0d0-f2308e16b284" providerId="ADAL" clId="{99602FF4-D91B-445D-B640-F268CDF5C0A7}" dt="2022-06-28T18:01:51.352" v="3" actId="27636"/>
          <ac:spMkLst>
            <pc:docMk/>
            <pc:sldMk cId="2596669970" sldId="279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54" v="4" actId="27636"/>
          <ac:spMkLst>
            <pc:docMk/>
            <pc:sldMk cId="2596669970" sldId="279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56" v="5" actId="27636"/>
          <ac:spMkLst>
            <pc:docMk/>
            <pc:sldMk cId="2596669970" sldId="279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58" v="6" actId="27636"/>
          <ac:spMkLst>
            <pc:docMk/>
            <pc:sldMk cId="2596669970" sldId="279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67" v="10" actId="27636"/>
        <pc:sldMkLst>
          <pc:docMk/>
          <pc:sldMk cId="2296262912" sldId="280"/>
        </pc:sldMkLst>
        <pc:spChg chg="mod">
          <ac:chgData name="Glen Jones" userId="e846aaca-4b24-4b13-b0d0-f2308e16b284" providerId="ADAL" clId="{99602FF4-D91B-445D-B640-F268CDF5C0A7}" dt="2022-06-28T18:01:51.361" v="7" actId="27636"/>
          <ac:spMkLst>
            <pc:docMk/>
            <pc:sldMk cId="2296262912" sldId="280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65" v="9" actId="27636"/>
          <ac:spMkLst>
            <pc:docMk/>
            <pc:sldMk cId="2296262912" sldId="280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67" v="10" actId="27636"/>
          <ac:spMkLst>
            <pc:docMk/>
            <pc:sldMk cId="2296262912" sldId="280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63" v="8" actId="27636"/>
          <ac:spMkLst>
            <pc:docMk/>
            <pc:sldMk cId="2296262912" sldId="280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76" v="14" actId="27636"/>
        <pc:sldMkLst>
          <pc:docMk/>
          <pc:sldMk cId="2454408207" sldId="281"/>
        </pc:sldMkLst>
        <pc:spChg chg="mod">
          <ac:chgData name="Glen Jones" userId="e846aaca-4b24-4b13-b0d0-f2308e16b284" providerId="ADAL" clId="{99602FF4-D91B-445D-B640-F268CDF5C0A7}" dt="2022-06-28T18:01:51.371" v="11" actId="27636"/>
          <ac:spMkLst>
            <pc:docMk/>
            <pc:sldMk cId="2454408207" sldId="281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73" v="12" actId="27636"/>
          <ac:spMkLst>
            <pc:docMk/>
            <pc:sldMk cId="2454408207" sldId="281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76" v="14" actId="27636"/>
          <ac:spMkLst>
            <pc:docMk/>
            <pc:sldMk cId="2454408207" sldId="281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74" v="13" actId="27636"/>
          <ac:spMkLst>
            <pc:docMk/>
            <pc:sldMk cId="2454408207" sldId="281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84" v="18" actId="27636"/>
        <pc:sldMkLst>
          <pc:docMk/>
          <pc:sldMk cId="2866529963" sldId="282"/>
        </pc:sldMkLst>
        <pc:spChg chg="mod">
          <ac:chgData name="Glen Jones" userId="e846aaca-4b24-4b13-b0d0-f2308e16b284" providerId="ADAL" clId="{99602FF4-D91B-445D-B640-F268CDF5C0A7}" dt="2022-06-28T18:01:51.384" v="18" actId="27636"/>
          <ac:spMkLst>
            <pc:docMk/>
            <pc:sldMk cId="2866529963" sldId="282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81" v="16" actId="27636"/>
          <ac:spMkLst>
            <pc:docMk/>
            <pc:sldMk cId="2866529963" sldId="282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80" v="15" actId="27636"/>
          <ac:spMkLst>
            <pc:docMk/>
            <pc:sldMk cId="2866529963" sldId="282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83" v="17" actId="27636"/>
          <ac:spMkLst>
            <pc:docMk/>
            <pc:sldMk cId="2866529963" sldId="282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3:48.314" v="53" actId="1076"/>
        <pc:sldMkLst>
          <pc:docMk/>
          <pc:sldMk cId="2195136812" sldId="283"/>
        </pc:sldMkLst>
        <pc:spChg chg="mod">
          <ac:chgData name="Glen Jones" userId="e846aaca-4b24-4b13-b0d0-f2308e16b284" providerId="ADAL" clId="{99602FF4-D91B-445D-B640-F268CDF5C0A7}" dt="2022-06-28T18:03:22.194" v="45" actId="1076"/>
          <ac:spMkLst>
            <pc:docMk/>
            <pc:sldMk cId="2195136812" sldId="283"/>
            <ac:spMk id="5" creationId="{0B1BFCE5-2BF5-481E-7DE3-9165F9E61BF7}"/>
          </ac:spMkLst>
        </pc:spChg>
        <pc:spChg chg="mod">
          <ac:chgData name="Glen Jones" userId="e846aaca-4b24-4b13-b0d0-f2308e16b284" providerId="ADAL" clId="{99602FF4-D91B-445D-B640-F268CDF5C0A7}" dt="2022-06-28T18:03:28.354" v="47" actId="1076"/>
          <ac:spMkLst>
            <pc:docMk/>
            <pc:sldMk cId="2195136812" sldId="283"/>
            <ac:spMk id="13" creationId="{FA36166D-F06A-ADBE-4322-D4989AFE2253}"/>
          </ac:spMkLst>
        </pc:spChg>
        <pc:spChg chg="mod">
          <ac:chgData name="Glen Jones" userId="e846aaca-4b24-4b13-b0d0-f2308e16b284" providerId="ADAL" clId="{99602FF4-D91B-445D-B640-F268CDF5C0A7}" dt="2022-06-28T18:03:28.354" v="47" actId="1076"/>
          <ac:spMkLst>
            <pc:docMk/>
            <pc:sldMk cId="2195136812" sldId="283"/>
            <ac:spMk id="17" creationId="{9FFC6E0C-537C-B410-4E47-EB4CB00BB13E}"/>
          </ac:spMkLst>
        </pc:spChg>
        <pc:spChg chg="mod">
          <ac:chgData name="Glen Jones" userId="e846aaca-4b24-4b13-b0d0-f2308e16b284" providerId="ADAL" clId="{99602FF4-D91B-445D-B640-F268CDF5C0A7}" dt="2022-06-28T18:03:25.530" v="46" actId="1076"/>
          <ac:spMkLst>
            <pc:docMk/>
            <pc:sldMk cId="2195136812" sldId="283"/>
            <ac:spMk id="24" creationId="{30DE8720-6F77-0EAA-AD1D-C09480A0F673}"/>
          </ac:spMkLst>
        </pc:spChg>
        <pc:spChg chg="mod">
          <ac:chgData name="Glen Jones" userId="e846aaca-4b24-4b13-b0d0-f2308e16b284" providerId="ADAL" clId="{99602FF4-D91B-445D-B640-F268CDF5C0A7}" dt="2022-06-28T18:03:25.530" v="46" actId="1076"/>
          <ac:spMkLst>
            <pc:docMk/>
            <pc:sldMk cId="2195136812" sldId="283"/>
            <ac:spMk id="25" creationId="{F2EF8336-80F6-46B4-0FFC-E3CA2A8DFEC4}"/>
          </ac:spMkLst>
        </pc:spChg>
        <pc:spChg chg="mod">
          <ac:chgData name="Glen Jones" userId="e846aaca-4b24-4b13-b0d0-f2308e16b284" providerId="ADAL" clId="{99602FF4-D91B-445D-B640-F268CDF5C0A7}" dt="2022-06-28T18:03:22.194" v="45" actId="1076"/>
          <ac:spMkLst>
            <pc:docMk/>
            <pc:sldMk cId="2195136812" sldId="283"/>
            <ac:spMk id="32" creationId="{A565D3DF-0BA1-021F-5254-0F044D9A948E}"/>
          </ac:spMkLst>
        </pc:spChg>
        <pc:spChg chg="mod">
          <ac:chgData name="Glen Jones" userId="e846aaca-4b24-4b13-b0d0-f2308e16b284" providerId="ADAL" clId="{99602FF4-D91B-445D-B640-F268CDF5C0A7}" dt="2022-06-28T18:03:04.671" v="40" actId="408"/>
          <ac:spMkLst>
            <pc:docMk/>
            <pc:sldMk cId="2195136812" sldId="283"/>
            <ac:spMk id="35" creationId="{A081E497-0950-885B-64C4-A8D2E9163893}"/>
          </ac:spMkLst>
        </pc:spChg>
        <pc:spChg chg="mod">
          <ac:chgData name="Glen Jones" userId="e846aaca-4b24-4b13-b0d0-f2308e16b284" providerId="ADAL" clId="{99602FF4-D91B-445D-B640-F268CDF5C0A7}" dt="2022-06-28T18:03:04.671" v="40" actId="408"/>
          <ac:spMkLst>
            <pc:docMk/>
            <pc:sldMk cId="2195136812" sldId="283"/>
            <ac:spMk id="36" creationId="{78B445B3-C59E-3896-46F3-96E0E9C2C520}"/>
          </ac:spMkLst>
        </pc:spChg>
        <pc:spChg chg="mod">
          <ac:chgData name="Glen Jones" userId="e846aaca-4b24-4b13-b0d0-f2308e16b284" providerId="ADAL" clId="{99602FF4-D91B-445D-B640-F268CDF5C0A7}" dt="2022-06-28T18:03:36.882" v="50" actId="20577"/>
          <ac:spMkLst>
            <pc:docMk/>
            <pc:sldMk cId="2195136812" sldId="283"/>
            <ac:spMk id="8194" creationId="{5759AB43-784B-41C0-54A9-D822FF28BAAC}"/>
          </ac:spMkLst>
        </pc:spChg>
        <pc:grpChg chg="mod">
          <ac:chgData name="Glen Jones" userId="e846aaca-4b24-4b13-b0d0-f2308e16b284" providerId="ADAL" clId="{99602FF4-D91B-445D-B640-F268CDF5C0A7}" dt="2022-06-28T18:03:28.354" v="47" actId="1076"/>
          <ac:grpSpMkLst>
            <pc:docMk/>
            <pc:sldMk cId="2195136812" sldId="283"/>
            <ac:grpSpMk id="3" creationId="{CC974C51-3FCF-356A-C1EC-790891434146}"/>
          </ac:grpSpMkLst>
        </pc:grpChg>
        <pc:grpChg chg="mod">
          <ac:chgData name="Glen Jones" userId="e846aaca-4b24-4b13-b0d0-f2308e16b284" providerId="ADAL" clId="{99602FF4-D91B-445D-B640-F268CDF5C0A7}" dt="2022-06-28T18:03:22.194" v="45" actId="1076"/>
          <ac:grpSpMkLst>
            <pc:docMk/>
            <pc:sldMk cId="2195136812" sldId="283"/>
            <ac:grpSpMk id="4" creationId="{FDFBE5ED-9A95-2255-161F-47068DA9D067}"/>
          </ac:grpSpMkLst>
        </pc:grpChg>
        <pc:grpChg chg="mod">
          <ac:chgData name="Glen Jones" userId="e846aaca-4b24-4b13-b0d0-f2308e16b284" providerId="ADAL" clId="{99602FF4-D91B-445D-B640-F268CDF5C0A7}" dt="2022-06-28T18:03:22.194" v="45" actId="1076"/>
          <ac:grpSpMkLst>
            <pc:docMk/>
            <pc:sldMk cId="2195136812" sldId="283"/>
            <ac:grpSpMk id="9" creationId="{FEE97E16-DE3C-1F25-B612-72671C894156}"/>
          </ac:grpSpMkLst>
        </pc:grpChg>
        <pc:grpChg chg="mod">
          <ac:chgData name="Glen Jones" userId="e846aaca-4b24-4b13-b0d0-f2308e16b284" providerId="ADAL" clId="{99602FF4-D91B-445D-B640-F268CDF5C0A7}" dt="2022-06-28T18:03:28.354" v="47" actId="1076"/>
          <ac:grpSpMkLst>
            <pc:docMk/>
            <pc:sldMk cId="2195136812" sldId="283"/>
            <ac:grpSpMk id="10" creationId="{2AEFEED7-6309-159A-6255-E4E2D26A926D}"/>
          </ac:grpSpMkLst>
        </pc:grpChg>
        <pc:grpChg chg="mod">
          <ac:chgData name="Glen Jones" userId="e846aaca-4b24-4b13-b0d0-f2308e16b284" providerId="ADAL" clId="{99602FF4-D91B-445D-B640-F268CDF5C0A7}" dt="2022-06-28T18:03:25.530" v="46" actId="1076"/>
          <ac:grpSpMkLst>
            <pc:docMk/>
            <pc:sldMk cId="2195136812" sldId="283"/>
            <ac:grpSpMk id="19" creationId="{10320957-8202-B07F-3D05-7208C5EBC709}"/>
          </ac:grpSpMkLst>
        </pc:grpChg>
        <pc:grpChg chg="mod">
          <ac:chgData name="Glen Jones" userId="e846aaca-4b24-4b13-b0d0-f2308e16b284" providerId="ADAL" clId="{99602FF4-D91B-445D-B640-F268CDF5C0A7}" dt="2022-06-28T18:03:04.671" v="40" actId="408"/>
          <ac:grpSpMkLst>
            <pc:docMk/>
            <pc:sldMk cId="2195136812" sldId="283"/>
            <ac:grpSpMk id="30" creationId="{76CF2A76-56F1-1E51-8FAB-EABA1A1C9EDA}"/>
          </ac:grpSpMkLst>
        </pc:grpChg>
        <pc:picChg chg="mod">
          <ac:chgData name="Glen Jones" userId="e846aaca-4b24-4b13-b0d0-f2308e16b284" providerId="ADAL" clId="{99602FF4-D91B-445D-B640-F268CDF5C0A7}" dt="2022-06-28T18:03:22.194" v="45" actId="1076"/>
          <ac:picMkLst>
            <pc:docMk/>
            <pc:sldMk cId="2195136812" sldId="283"/>
            <ac:picMk id="22" creationId="{F0CC0B0F-8C3C-69B0-CC16-035D54F75AE1}"/>
          </ac:picMkLst>
        </pc:picChg>
        <pc:picChg chg="mod">
          <ac:chgData name="Glen Jones" userId="e846aaca-4b24-4b13-b0d0-f2308e16b284" providerId="ADAL" clId="{99602FF4-D91B-445D-B640-F268CDF5C0A7}" dt="2022-06-28T18:03:28.354" v="47" actId="1076"/>
          <ac:picMkLst>
            <pc:docMk/>
            <pc:sldMk cId="2195136812" sldId="283"/>
            <ac:picMk id="26" creationId="{D63B648F-EA83-4C3A-2C29-3F2463F2E384}"/>
          </ac:picMkLst>
        </pc:picChg>
        <pc:picChg chg="mod">
          <ac:chgData name="Glen Jones" userId="e846aaca-4b24-4b13-b0d0-f2308e16b284" providerId="ADAL" clId="{99602FF4-D91B-445D-B640-F268CDF5C0A7}" dt="2022-06-28T18:03:46.570" v="52" actId="1076"/>
          <ac:picMkLst>
            <pc:docMk/>
            <pc:sldMk cId="2195136812" sldId="283"/>
            <ac:picMk id="27" creationId="{FBB78674-03C3-EB22-F7C2-232C2C442202}"/>
          </ac:picMkLst>
        </pc:picChg>
        <pc:picChg chg="mod">
          <ac:chgData name="Glen Jones" userId="e846aaca-4b24-4b13-b0d0-f2308e16b284" providerId="ADAL" clId="{99602FF4-D91B-445D-B640-F268CDF5C0A7}" dt="2022-06-28T18:03:22.194" v="45" actId="1076"/>
          <ac:picMkLst>
            <pc:docMk/>
            <pc:sldMk cId="2195136812" sldId="283"/>
            <ac:picMk id="29" creationId="{FF891197-7019-22A7-523D-1707C47D0777}"/>
          </ac:picMkLst>
        </pc:picChg>
        <pc:picChg chg="mod">
          <ac:chgData name="Glen Jones" userId="e846aaca-4b24-4b13-b0d0-f2308e16b284" providerId="ADAL" clId="{99602FF4-D91B-445D-B640-F268CDF5C0A7}" dt="2022-06-28T18:03:48.314" v="53" actId="1076"/>
          <ac:picMkLst>
            <pc:docMk/>
            <pc:sldMk cId="2195136812" sldId="283"/>
            <ac:picMk id="37" creationId="{82C1F54F-A0A4-4F77-BEB3-3470C8AAC3DA}"/>
          </ac:picMkLst>
        </pc:picChg>
      </pc:sldChg>
    </pc:docChg>
  </pc:docChgLst>
  <pc:docChgLst>
    <pc:chgData name="Glen Jones" userId="e846aaca-4b24-4b13-b0d0-f2308e16b284" providerId="ADAL" clId="{C9BDB310-A005-4F0E-8353-553B975BD47A}"/>
    <pc:docChg chg="undo custSel modSld">
      <pc:chgData name="Glen Jones" userId="e846aaca-4b24-4b13-b0d0-f2308e16b284" providerId="ADAL" clId="{C9BDB310-A005-4F0E-8353-553B975BD47A}" dt="2022-09-26T13:39:48.312" v="1072" actId="115"/>
      <pc:docMkLst>
        <pc:docMk/>
      </pc:docMkLst>
      <pc:sldChg chg="modSp mod">
        <pc:chgData name="Glen Jones" userId="e846aaca-4b24-4b13-b0d0-f2308e16b284" providerId="ADAL" clId="{C9BDB310-A005-4F0E-8353-553B975BD47A}" dt="2022-09-26T13:07:28.177" v="6" actId="20577"/>
        <pc:sldMkLst>
          <pc:docMk/>
          <pc:sldMk cId="4010327805" sldId="274"/>
        </pc:sldMkLst>
        <pc:spChg chg="mod">
          <ac:chgData name="Glen Jones" userId="e846aaca-4b24-4b13-b0d0-f2308e16b284" providerId="ADAL" clId="{C9BDB310-A005-4F0E-8353-553B975BD47A}" dt="2022-09-26T13:07:28.177" v="6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C9BDB310-A005-4F0E-8353-553B975BD47A}" dt="2022-09-26T13:38:40.085" v="1020" actId="1076"/>
        <pc:sldMkLst>
          <pc:docMk/>
          <pc:sldMk cId="0" sldId="360"/>
        </pc:sldMkLst>
        <pc:spChg chg="mod">
          <ac:chgData name="Glen Jones" userId="e846aaca-4b24-4b13-b0d0-f2308e16b284" providerId="ADAL" clId="{C9BDB310-A005-4F0E-8353-553B975BD47A}" dt="2022-09-26T13:38:40.085" v="1020" actId="1076"/>
          <ac:spMkLst>
            <pc:docMk/>
            <pc:sldMk cId="0" sldId="360"/>
            <ac:spMk id="2" creationId="{A50804E1-9632-0DE2-F975-50E838C3CD07}"/>
          </ac:spMkLst>
        </pc:spChg>
        <pc:spChg chg="mod">
          <ac:chgData name="Glen Jones" userId="e846aaca-4b24-4b13-b0d0-f2308e16b284" providerId="ADAL" clId="{C9BDB310-A005-4F0E-8353-553B975BD47A}" dt="2022-09-26T13:38:37.373" v="1019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C9BDB310-A005-4F0E-8353-553B975BD47A}" dt="2022-09-26T13:38:33.087" v="1018" actId="115"/>
          <ac:spMkLst>
            <pc:docMk/>
            <pc:sldMk cId="0" sldId="360"/>
            <ac:spMk id="11266" creationId="{9AFD9B2D-C6E6-FEA9-2F40-C75AC71C59F2}"/>
          </ac:spMkLst>
        </pc:spChg>
      </pc:sldChg>
      <pc:sldChg chg="modSp mod">
        <pc:chgData name="Glen Jones" userId="e846aaca-4b24-4b13-b0d0-f2308e16b284" providerId="ADAL" clId="{C9BDB310-A005-4F0E-8353-553B975BD47A}" dt="2022-09-26T13:31:01.998" v="694" actId="20577"/>
        <pc:sldMkLst>
          <pc:docMk/>
          <pc:sldMk cId="2861103671" sldId="363"/>
        </pc:sldMkLst>
        <pc:spChg chg="mod">
          <ac:chgData name="Glen Jones" userId="e846aaca-4b24-4b13-b0d0-f2308e16b284" providerId="ADAL" clId="{C9BDB310-A005-4F0E-8353-553B975BD47A}" dt="2022-09-26T13:31:01.998" v="694" actId="20577"/>
          <ac:spMkLst>
            <pc:docMk/>
            <pc:sldMk cId="2861103671" sldId="363"/>
            <ac:spMk id="2" creationId="{470E0623-5B4A-B195-684F-DD2CDACFFD1A}"/>
          </ac:spMkLst>
        </pc:spChg>
        <pc:spChg chg="mod">
          <ac:chgData name="Glen Jones" userId="e846aaca-4b24-4b13-b0d0-f2308e16b284" providerId="ADAL" clId="{C9BDB310-A005-4F0E-8353-553B975BD47A}" dt="2022-09-26T13:30:49.245" v="675" actId="20577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C9BDB310-A005-4F0E-8353-553B975BD47A}" dt="2022-09-26T13:30:58.080" v="687" actId="20577"/>
          <ac:spMkLst>
            <pc:docMk/>
            <pc:sldMk cId="2861103671" sldId="363"/>
            <ac:spMk id="7" creationId="{EBD17445-2CE7-D049-5829-AF7A94414BDF}"/>
          </ac:spMkLst>
        </pc:spChg>
      </pc:sldChg>
      <pc:sldChg chg="delSp modSp mod delAnim">
        <pc:chgData name="Glen Jones" userId="e846aaca-4b24-4b13-b0d0-f2308e16b284" providerId="ADAL" clId="{C9BDB310-A005-4F0E-8353-553B975BD47A}" dt="2022-09-26T13:09:10.439" v="104" actId="1076"/>
        <pc:sldMkLst>
          <pc:docMk/>
          <pc:sldMk cId="3201718585" sldId="365"/>
        </pc:sldMkLst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2" creationId="{21EF7562-A376-60EE-AC9F-A9FB819F8038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3" creationId="{098A9D95-DE40-2834-B486-713D7333F58A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4" creationId="{B4F5B8DE-111C-EDAC-9963-B733225BF38F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6" creationId="{2D65337F-F5F2-CF22-4763-E320E0CAF480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9" creationId="{8FED2DE6-2192-A36D-720E-590F255AD3DA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12" creationId="{57C55621-89EF-8C46-7BF9-0E38F0DCE103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13" creationId="{C8F35912-7D94-5BC9-BFA5-A50164210063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16" creationId="{F7EB2254-40DC-8F20-640E-C0B72E00B0FC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17" creationId="{AFE90353-1CC1-B732-70FA-6455A7AE59E1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18" creationId="{1C38794C-E764-5EDF-C7CF-895F299173D5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19" creationId="{27479D96-BCE3-BB8F-AC5D-7F9B3AC61204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20" creationId="{8D1BE284-495E-D78D-E3B4-BFAE08E7424A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21" creationId="{73BC3081-9EB0-7F66-7052-1DCB73BC0EBB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2" creationId="{57A3FA50-7EFF-600E-0326-909ABC110653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25" creationId="{B5B6E5AA-C57F-031E-D4FF-0D98BDB7748B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6" creationId="{FF934021-1C5D-DE3D-F2D2-4E7558C65E97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7" creationId="{A710A3A7-FD56-31A9-6178-8565CD3D146A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8" creationId="{9B2713A5-5953-609F-613B-E8F9282B0542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9" creationId="{06A18D56-AC69-CE27-1CE6-DB09AABF29D7}"/>
          </ac:spMkLst>
        </pc:spChg>
        <pc:spChg chg="mod">
          <ac:chgData name="Glen Jones" userId="e846aaca-4b24-4b13-b0d0-f2308e16b284" providerId="ADAL" clId="{C9BDB310-A005-4F0E-8353-553B975BD47A}" dt="2022-09-26T13:09:05.869" v="103" actId="20577"/>
          <ac:spMkLst>
            <pc:docMk/>
            <pc:sldMk cId="3201718585" sldId="365"/>
            <ac:spMk id="30" creationId="{A9FDD95F-0F86-8477-6F88-F586320CECFA}"/>
          </ac:spMkLst>
        </pc:spChg>
        <pc:spChg chg="mod">
          <ac:chgData name="Glen Jones" userId="e846aaca-4b24-4b13-b0d0-f2308e16b284" providerId="ADAL" clId="{C9BDB310-A005-4F0E-8353-553B975BD47A}" dt="2022-09-26T13:07:51.832" v="32" actId="20577"/>
          <ac:spMkLst>
            <pc:docMk/>
            <pc:sldMk cId="3201718585" sldId="365"/>
            <ac:spMk id="34" creationId="{B8F1AF4A-2862-D874-BD05-2D7331678019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35" creationId="{95B25526-10BA-45E4-E360-169304C735D4}"/>
          </ac:spMkLst>
        </pc:spChg>
      </pc:sldChg>
      <pc:sldChg chg="modSp mod">
        <pc:chgData name="Glen Jones" userId="e846aaca-4b24-4b13-b0d0-f2308e16b284" providerId="ADAL" clId="{C9BDB310-A005-4F0E-8353-553B975BD47A}" dt="2022-09-26T13:39:48.312" v="1072" actId="115"/>
        <pc:sldMkLst>
          <pc:docMk/>
          <pc:sldMk cId="2460677033" sldId="366"/>
        </pc:sldMkLst>
        <pc:spChg chg="mod">
          <ac:chgData name="Glen Jones" userId="e846aaca-4b24-4b13-b0d0-f2308e16b284" providerId="ADAL" clId="{C9BDB310-A005-4F0E-8353-553B975BD47A}" dt="2022-09-26T13:39:18.494" v="1051" actId="6549"/>
          <ac:spMkLst>
            <pc:docMk/>
            <pc:sldMk cId="2460677033" sldId="366"/>
            <ac:spMk id="6" creationId="{5CC527B6-C33E-4BE1-202D-C6D7DFF83A00}"/>
          </ac:spMkLst>
        </pc:spChg>
        <pc:spChg chg="mod">
          <ac:chgData name="Glen Jones" userId="e846aaca-4b24-4b13-b0d0-f2308e16b284" providerId="ADAL" clId="{C9BDB310-A005-4F0E-8353-553B975BD47A}" dt="2022-09-26T13:39:48.312" v="1072" actId="115"/>
          <ac:spMkLst>
            <pc:docMk/>
            <pc:sldMk cId="2460677033" sldId="366"/>
            <ac:spMk id="7" creationId="{D7578E46-E808-200E-6BDE-12FABC5AE057}"/>
          </ac:spMkLst>
        </pc:spChg>
        <pc:spChg chg="mod">
          <ac:chgData name="Glen Jones" userId="e846aaca-4b24-4b13-b0d0-f2308e16b284" providerId="ADAL" clId="{C9BDB310-A005-4F0E-8353-553B975BD47A}" dt="2022-09-26T13:39:03.257" v="1034" actId="115"/>
          <ac:spMkLst>
            <pc:docMk/>
            <pc:sldMk cId="2460677033" sldId="366"/>
            <ac:spMk id="10" creationId="{C5D18F02-EA40-0D93-007D-BF01774414D5}"/>
          </ac:spMkLst>
        </pc:spChg>
      </pc:sldChg>
      <pc:sldChg chg="addSp modSp mod modAnim">
        <pc:chgData name="Glen Jones" userId="e846aaca-4b24-4b13-b0d0-f2308e16b284" providerId="ADAL" clId="{C9BDB310-A005-4F0E-8353-553B975BD47A}" dt="2022-09-26T13:30:27.485" v="669"/>
        <pc:sldMkLst>
          <pc:docMk/>
          <pc:sldMk cId="4278790944" sldId="378"/>
        </pc:sldMkLst>
        <pc:spChg chg="add mod">
          <ac:chgData name="Glen Jones" userId="e846aaca-4b24-4b13-b0d0-f2308e16b284" providerId="ADAL" clId="{C9BDB310-A005-4F0E-8353-553B975BD47A}" dt="2022-09-26T13:26:47.408" v="649" actId="207"/>
          <ac:spMkLst>
            <pc:docMk/>
            <pc:sldMk cId="4278790944" sldId="378"/>
            <ac:spMk id="2" creationId="{0BC127B9-5B64-1AEA-389F-F5D258BD9194}"/>
          </ac:spMkLst>
        </pc:spChg>
        <pc:spChg chg="add mod">
          <ac:chgData name="Glen Jones" userId="e846aaca-4b24-4b13-b0d0-f2308e16b284" providerId="ADAL" clId="{C9BDB310-A005-4F0E-8353-553B975BD47A}" dt="2022-09-26T13:30:05.200" v="663" actId="20577"/>
          <ac:spMkLst>
            <pc:docMk/>
            <pc:sldMk cId="4278790944" sldId="378"/>
            <ac:spMk id="14" creationId="{58C0B79A-15FD-70D5-3FC7-F1D56DE317FB}"/>
          </ac:spMkLst>
        </pc:spChg>
        <pc:spChg chg="mod">
          <ac:chgData name="Glen Jones" userId="e846aaca-4b24-4b13-b0d0-f2308e16b284" providerId="ADAL" clId="{C9BDB310-A005-4F0E-8353-553B975BD47A}" dt="2022-09-26T13:25:43.757" v="629" actId="20577"/>
          <ac:spMkLst>
            <pc:docMk/>
            <pc:sldMk cId="4278790944" sldId="378"/>
            <ac:spMk id="33" creationId="{C0A342B6-8099-17E5-28B6-237A3F563FB1}"/>
          </ac:spMkLst>
        </pc:spChg>
        <pc:cxnChg chg="add mod">
          <ac:chgData name="Glen Jones" userId="e846aaca-4b24-4b13-b0d0-f2308e16b284" providerId="ADAL" clId="{C9BDB310-A005-4F0E-8353-553B975BD47A}" dt="2022-09-26T13:26:44.217" v="648" actId="208"/>
          <ac:cxnSpMkLst>
            <pc:docMk/>
            <pc:sldMk cId="4278790944" sldId="378"/>
            <ac:cxnSpMk id="3" creationId="{CD097DED-E299-57CA-CF85-8A705136F320}"/>
          </ac:cxnSpMkLst>
        </pc:cxnChg>
        <pc:cxnChg chg="add mod">
          <ac:chgData name="Glen Jones" userId="e846aaca-4b24-4b13-b0d0-f2308e16b284" providerId="ADAL" clId="{C9BDB310-A005-4F0E-8353-553B975BD47A}" dt="2022-09-26T13:26:50.390" v="650" actId="208"/>
          <ac:cxnSpMkLst>
            <pc:docMk/>
            <pc:sldMk cId="4278790944" sldId="378"/>
            <ac:cxnSpMk id="4" creationId="{C850E17B-E1A3-D359-2A14-8A9411E09475}"/>
          </ac:cxnSpMkLst>
        </pc:cxnChg>
        <pc:cxnChg chg="add mod">
          <ac:chgData name="Glen Jones" userId="e846aaca-4b24-4b13-b0d0-f2308e16b284" providerId="ADAL" clId="{C9BDB310-A005-4F0E-8353-553B975BD47A}" dt="2022-09-26T13:30:03.190" v="658" actId="1076"/>
          <ac:cxnSpMkLst>
            <pc:docMk/>
            <pc:sldMk cId="4278790944" sldId="378"/>
            <ac:cxnSpMk id="15" creationId="{110D02E2-F9C2-3B01-1438-DDC8A961463A}"/>
          </ac:cxnSpMkLst>
        </pc:cxnChg>
        <pc:cxnChg chg="add mod">
          <ac:chgData name="Glen Jones" userId="e846aaca-4b24-4b13-b0d0-f2308e16b284" providerId="ADAL" clId="{C9BDB310-A005-4F0E-8353-553B975BD47A}" dt="2022-09-26T13:30:03.190" v="658" actId="1076"/>
          <ac:cxnSpMkLst>
            <pc:docMk/>
            <pc:sldMk cId="4278790944" sldId="378"/>
            <ac:cxnSpMk id="16" creationId="{5DF57D88-AF70-B188-365E-E7ECD5B31C15}"/>
          </ac:cxnSpMkLst>
        </pc:cxnChg>
      </pc:sldChg>
      <pc:sldChg chg="modSp mod">
        <pc:chgData name="Glen Jones" userId="e846aaca-4b24-4b13-b0d0-f2308e16b284" providerId="ADAL" clId="{C9BDB310-A005-4F0E-8353-553B975BD47A}" dt="2022-09-26T13:07:46.301" v="27" actId="115"/>
        <pc:sldMkLst>
          <pc:docMk/>
          <pc:sldMk cId="474139103" sldId="379"/>
        </pc:sldMkLst>
        <pc:spChg chg="mod">
          <ac:chgData name="Glen Jones" userId="e846aaca-4b24-4b13-b0d0-f2308e16b284" providerId="ADAL" clId="{C9BDB310-A005-4F0E-8353-553B975BD47A}" dt="2022-09-26T13:07:46.301" v="27" actId="115"/>
          <ac:spMkLst>
            <pc:docMk/>
            <pc:sldMk cId="474139103" sldId="379"/>
            <ac:spMk id="2" creationId="{8B1041F4-4BF3-1C4D-2F2C-9D66D0CAF14C}"/>
          </ac:spMkLst>
        </pc:spChg>
        <pc:spChg chg="mod">
          <ac:chgData name="Glen Jones" userId="e846aaca-4b24-4b13-b0d0-f2308e16b284" providerId="ADAL" clId="{C9BDB310-A005-4F0E-8353-553B975BD47A}" dt="2022-09-26T13:07:32.520" v="10" actId="20577"/>
          <ac:spMkLst>
            <pc:docMk/>
            <pc:sldMk cId="474139103" sldId="379"/>
            <ac:spMk id="6" creationId="{F9BAFB63-89A0-1CE2-BC09-42A58A322E55}"/>
          </ac:spMkLst>
        </pc:spChg>
        <pc:spChg chg="mod">
          <ac:chgData name="Glen Jones" userId="e846aaca-4b24-4b13-b0d0-f2308e16b284" providerId="ADAL" clId="{C9BDB310-A005-4F0E-8353-553B975BD47A}" dt="2022-09-26T13:07:41.222" v="21" actId="20577"/>
          <ac:spMkLst>
            <pc:docMk/>
            <pc:sldMk cId="474139103" sldId="379"/>
            <ac:spMk id="7" creationId="{EBD17445-2CE7-D049-5829-AF7A94414BDF}"/>
          </ac:spMkLst>
        </pc:spChg>
      </pc:sldChg>
      <pc:sldChg chg="addSp delSp modSp mod delAnim modAnim">
        <pc:chgData name="Glen Jones" userId="e846aaca-4b24-4b13-b0d0-f2308e16b284" providerId="ADAL" clId="{C9BDB310-A005-4F0E-8353-553B975BD47A}" dt="2022-09-26T13:25:16.171" v="620" actId="1035"/>
        <pc:sldMkLst>
          <pc:docMk/>
          <pc:sldMk cId="3953488883" sldId="380"/>
        </pc:sldMkLst>
        <pc:spChg chg="mod">
          <ac:chgData name="Glen Jones" userId="e846aaca-4b24-4b13-b0d0-f2308e16b284" providerId="ADAL" clId="{C9BDB310-A005-4F0E-8353-553B975BD47A}" dt="2022-09-26T13:22:32.311" v="601" actId="1076"/>
          <ac:spMkLst>
            <pc:docMk/>
            <pc:sldMk cId="3953488883" sldId="380"/>
            <ac:spMk id="2" creationId="{21EF7562-A376-60EE-AC9F-A9FB819F8038}"/>
          </ac:spMkLst>
        </pc:spChg>
        <pc:spChg chg="mod">
          <ac:chgData name="Glen Jones" userId="e846aaca-4b24-4b13-b0d0-f2308e16b284" providerId="ADAL" clId="{C9BDB310-A005-4F0E-8353-553B975BD47A}" dt="2022-09-26T13:11:34.496" v="199" actId="20577"/>
          <ac:spMkLst>
            <pc:docMk/>
            <pc:sldMk cId="3953488883" sldId="380"/>
            <ac:spMk id="3" creationId="{098A9D95-DE40-2834-B486-713D7333F58A}"/>
          </ac:spMkLst>
        </pc:spChg>
        <pc:spChg chg="mod">
          <ac:chgData name="Glen Jones" userId="e846aaca-4b24-4b13-b0d0-f2308e16b284" providerId="ADAL" clId="{C9BDB310-A005-4F0E-8353-553B975BD47A}" dt="2022-09-26T13:10:19.496" v="136" actId="20577"/>
          <ac:spMkLst>
            <pc:docMk/>
            <pc:sldMk cId="3953488883" sldId="380"/>
            <ac:spMk id="4" creationId="{B4F5B8DE-111C-EDAC-9963-B733225BF38F}"/>
          </ac:spMkLst>
        </pc:spChg>
        <pc:spChg chg="add mod">
          <ac:chgData name="Glen Jones" userId="e846aaca-4b24-4b13-b0d0-f2308e16b284" providerId="ADAL" clId="{C9BDB310-A005-4F0E-8353-553B975BD47A}" dt="2022-09-26T13:12:30.872" v="223" actId="207"/>
          <ac:spMkLst>
            <pc:docMk/>
            <pc:sldMk cId="3953488883" sldId="380"/>
            <ac:spMk id="5" creationId="{1B7E90E2-1C1E-0779-759A-76B0D409709D}"/>
          </ac:spMkLst>
        </pc:spChg>
        <pc:spChg chg="mod">
          <ac:chgData name="Glen Jones" userId="e846aaca-4b24-4b13-b0d0-f2308e16b284" providerId="ADAL" clId="{C9BDB310-A005-4F0E-8353-553B975BD47A}" dt="2022-09-26T13:10:23.822" v="145" actId="20577"/>
          <ac:spMkLst>
            <pc:docMk/>
            <pc:sldMk cId="3953488883" sldId="380"/>
            <ac:spMk id="6" creationId="{2D65337F-F5F2-CF22-4763-E320E0CAF480}"/>
          </ac:spMkLst>
        </pc:spChg>
        <pc:spChg chg="add mod">
          <ac:chgData name="Glen Jones" userId="e846aaca-4b24-4b13-b0d0-f2308e16b284" providerId="ADAL" clId="{C9BDB310-A005-4F0E-8353-553B975BD47A}" dt="2022-09-26T13:13:38.397" v="274" actId="1076"/>
          <ac:spMkLst>
            <pc:docMk/>
            <pc:sldMk cId="3953488883" sldId="380"/>
            <ac:spMk id="7" creationId="{2ADD16E5-464B-947E-7A65-437A4E7AA73D}"/>
          </ac:spMkLst>
        </pc:spChg>
        <pc:spChg chg="add mod">
          <ac:chgData name="Glen Jones" userId="e846aaca-4b24-4b13-b0d0-f2308e16b284" providerId="ADAL" clId="{C9BDB310-A005-4F0E-8353-553B975BD47A}" dt="2022-09-26T13:15:06.133" v="360" actId="1076"/>
          <ac:spMkLst>
            <pc:docMk/>
            <pc:sldMk cId="3953488883" sldId="380"/>
            <ac:spMk id="8" creationId="{A77B804B-3135-7CCA-01DB-6C114B813AFE}"/>
          </ac:spMkLst>
        </pc:spChg>
        <pc:spChg chg="mod">
          <ac:chgData name="Glen Jones" userId="e846aaca-4b24-4b13-b0d0-f2308e16b284" providerId="ADAL" clId="{C9BDB310-A005-4F0E-8353-553B975BD47A}" dt="2022-09-26T13:12:59.893" v="247" actId="20577"/>
          <ac:spMkLst>
            <pc:docMk/>
            <pc:sldMk cId="3953488883" sldId="380"/>
            <ac:spMk id="9" creationId="{8FED2DE6-2192-A36D-720E-590F255AD3DA}"/>
          </ac:spMkLst>
        </pc:spChg>
        <pc:spChg chg="add mod">
          <ac:chgData name="Glen Jones" userId="e846aaca-4b24-4b13-b0d0-f2308e16b284" providerId="ADAL" clId="{C9BDB310-A005-4F0E-8353-553B975BD47A}" dt="2022-09-26T13:18:58.654" v="536" actId="1076"/>
          <ac:spMkLst>
            <pc:docMk/>
            <pc:sldMk cId="3953488883" sldId="380"/>
            <ac:spMk id="10" creationId="{3B8CA93A-C551-DC92-BC15-2959361D5597}"/>
          </ac:spMkLst>
        </pc:spChg>
        <pc:spChg chg="mod">
          <ac:chgData name="Glen Jones" userId="e846aaca-4b24-4b13-b0d0-f2308e16b284" providerId="ADAL" clId="{C9BDB310-A005-4F0E-8353-553B975BD47A}" dt="2022-09-26T13:13:02.452" v="253" actId="20577"/>
          <ac:spMkLst>
            <pc:docMk/>
            <pc:sldMk cId="3953488883" sldId="380"/>
            <ac:spMk id="12" creationId="{57C55621-89EF-8C46-7BF9-0E38F0DCE103}"/>
          </ac:spMkLst>
        </pc:spChg>
        <pc:spChg chg="mod">
          <ac:chgData name="Glen Jones" userId="e846aaca-4b24-4b13-b0d0-f2308e16b284" providerId="ADAL" clId="{C9BDB310-A005-4F0E-8353-553B975BD47A}" dt="2022-09-26T13:11:01.001" v="175" actId="20577"/>
          <ac:spMkLst>
            <pc:docMk/>
            <pc:sldMk cId="3953488883" sldId="380"/>
            <ac:spMk id="13" creationId="{C8F35912-7D94-5BC9-BFA5-A50164210063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14" creationId="{1930C9D6-F836-7E70-1FFE-3EE1AF95FFC2}"/>
          </ac:spMkLst>
        </pc:spChg>
        <pc:spChg chg="mod">
          <ac:chgData name="Glen Jones" userId="e846aaca-4b24-4b13-b0d0-f2308e16b284" providerId="ADAL" clId="{C9BDB310-A005-4F0E-8353-553B975BD47A}" dt="2022-09-26T13:25:13.981" v="619" actId="1036"/>
          <ac:spMkLst>
            <pc:docMk/>
            <pc:sldMk cId="3953488883" sldId="380"/>
            <ac:spMk id="15" creationId="{7CD6941C-5254-43FD-3ABC-6D1D60E9A2C7}"/>
          </ac:spMkLst>
        </pc:spChg>
        <pc:spChg chg="mod">
          <ac:chgData name="Glen Jones" userId="e846aaca-4b24-4b13-b0d0-f2308e16b284" providerId="ADAL" clId="{C9BDB310-A005-4F0E-8353-553B975BD47A}" dt="2022-09-26T13:10:53.315" v="166" actId="20577"/>
          <ac:spMkLst>
            <pc:docMk/>
            <pc:sldMk cId="3953488883" sldId="380"/>
            <ac:spMk id="16" creationId="{F7EB2254-40DC-8F20-640E-C0B72E00B0FC}"/>
          </ac:spMkLst>
        </pc:spChg>
        <pc:spChg chg="mod">
          <ac:chgData name="Glen Jones" userId="e846aaca-4b24-4b13-b0d0-f2308e16b284" providerId="ADAL" clId="{C9BDB310-A005-4F0E-8353-553B975BD47A}" dt="2022-09-26T13:13:48.600" v="286" actId="20577"/>
          <ac:spMkLst>
            <pc:docMk/>
            <pc:sldMk cId="3953488883" sldId="380"/>
            <ac:spMk id="18" creationId="{1C38794C-E764-5EDF-C7CF-895F299173D5}"/>
          </ac:spMkLst>
        </pc:spChg>
        <pc:spChg chg="mod">
          <ac:chgData name="Glen Jones" userId="e846aaca-4b24-4b13-b0d0-f2308e16b284" providerId="ADAL" clId="{C9BDB310-A005-4F0E-8353-553B975BD47A}" dt="2022-09-26T13:14:36.843" v="317" actId="20577"/>
          <ac:spMkLst>
            <pc:docMk/>
            <pc:sldMk cId="3953488883" sldId="380"/>
            <ac:spMk id="19" creationId="{27479D96-BCE3-BB8F-AC5D-7F9B3AC61204}"/>
          </ac:spMkLst>
        </pc:spChg>
        <pc:spChg chg="mod">
          <ac:chgData name="Glen Jones" userId="e846aaca-4b24-4b13-b0d0-f2308e16b284" providerId="ADAL" clId="{C9BDB310-A005-4F0E-8353-553B975BD47A}" dt="2022-09-26T13:18:08.870" v="484" actId="20577"/>
          <ac:spMkLst>
            <pc:docMk/>
            <pc:sldMk cId="3953488883" sldId="380"/>
            <ac:spMk id="21" creationId="{73BC3081-9EB0-7F66-7052-1DCB73BC0EBB}"/>
          </ac:spMkLst>
        </pc:spChg>
        <pc:spChg chg="mod">
          <ac:chgData name="Glen Jones" userId="e846aaca-4b24-4b13-b0d0-f2308e16b284" providerId="ADAL" clId="{C9BDB310-A005-4F0E-8353-553B975BD47A}" dt="2022-09-26T13:14:47.740" v="344" actId="20577"/>
          <ac:spMkLst>
            <pc:docMk/>
            <pc:sldMk cId="3953488883" sldId="380"/>
            <ac:spMk id="22" creationId="{57A3FA50-7EFF-600E-0326-909ABC110653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23" creationId="{991F15A7-472F-0655-3946-4E39BA8A4911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24" creationId="{E9963834-3A00-3A93-5926-4D1056BC326C}"/>
          </ac:spMkLst>
        </pc:spChg>
        <pc:spChg chg="mod">
          <ac:chgData name="Glen Jones" userId="e846aaca-4b24-4b13-b0d0-f2308e16b284" providerId="ADAL" clId="{C9BDB310-A005-4F0E-8353-553B975BD47A}" dt="2022-09-26T13:14:32.988" v="309" actId="20577"/>
          <ac:spMkLst>
            <pc:docMk/>
            <pc:sldMk cId="3953488883" sldId="380"/>
            <ac:spMk id="25" creationId="{B5B6E5AA-C57F-031E-D4FF-0D98BDB7748B}"/>
          </ac:spMkLst>
        </pc:spChg>
        <pc:spChg chg="mod">
          <ac:chgData name="Glen Jones" userId="e846aaca-4b24-4b13-b0d0-f2308e16b284" providerId="ADAL" clId="{C9BDB310-A005-4F0E-8353-553B975BD47A}" dt="2022-09-26T13:14:42.701" v="336" actId="20577"/>
          <ac:spMkLst>
            <pc:docMk/>
            <pc:sldMk cId="3953488883" sldId="380"/>
            <ac:spMk id="26" creationId="{FF934021-1C5D-DE3D-F2D2-4E7558C65E97}"/>
          </ac:spMkLst>
        </pc:spChg>
        <pc:spChg chg="mod">
          <ac:chgData name="Glen Jones" userId="e846aaca-4b24-4b13-b0d0-f2308e16b284" providerId="ADAL" clId="{C9BDB310-A005-4F0E-8353-553B975BD47A}" dt="2022-09-26T13:11:14.163" v="187" actId="20577"/>
          <ac:spMkLst>
            <pc:docMk/>
            <pc:sldMk cId="3953488883" sldId="380"/>
            <ac:spMk id="27" creationId="{A710A3A7-FD56-31A9-6178-8565CD3D146A}"/>
          </ac:spMkLst>
        </pc:spChg>
        <pc:spChg chg="mod">
          <ac:chgData name="Glen Jones" userId="e846aaca-4b24-4b13-b0d0-f2308e16b284" providerId="ADAL" clId="{C9BDB310-A005-4F0E-8353-553B975BD47A}" dt="2022-09-26T13:15:12.550" v="368" actId="1035"/>
          <ac:spMkLst>
            <pc:docMk/>
            <pc:sldMk cId="3953488883" sldId="380"/>
            <ac:spMk id="28" creationId="{9B2713A5-5953-609F-613B-E8F9282B0542}"/>
          </ac:spMkLst>
        </pc:spChg>
        <pc:spChg chg="mod">
          <ac:chgData name="Glen Jones" userId="e846aaca-4b24-4b13-b0d0-f2308e16b284" providerId="ADAL" clId="{C9BDB310-A005-4F0E-8353-553B975BD47A}" dt="2022-09-26T13:15:25.525" v="395" actId="1076"/>
          <ac:spMkLst>
            <pc:docMk/>
            <pc:sldMk cId="3953488883" sldId="380"/>
            <ac:spMk id="29" creationId="{06A18D56-AC69-CE27-1CE6-DB09AABF29D7}"/>
          </ac:spMkLst>
        </pc:spChg>
        <pc:spChg chg="add mod">
          <ac:chgData name="Glen Jones" userId="e846aaca-4b24-4b13-b0d0-f2308e16b284" providerId="ADAL" clId="{C9BDB310-A005-4F0E-8353-553B975BD47A}" dt="2022-09-26T13:17:45.830" v="460" actId="1076"/>
          <ac:spMkLst>
            <pc:docMk/>
            <pc:sldMk cId="3953488883" sldId="380"/>
            <ac:spMk id="30" creationId="{7900EC3B-1B48-6F2D-D386-D9BA47EBD0B9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1" creationId="{C5EE1FFC-5396-D0D3-8271-D871E024A42B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2" creationId="{B05C926A-F493-4FFF-0D9C-E623459F9B3A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3" creationId="{704AE476-2C8D-0F2F-246C-10750FE22D3B}"/>
          </ac:spMkLst>
        </pc:spChg>
        <pc:spChg chg="mod">
          <ac:chgData name="Glen Jones" userId="e846aaca-4b24-4b13-b0d0-f2308e16b284" providerId="ADAL" clId="{C9BDB310-A005-4F0E-8353-553B975BD47A}" dt="2022-09-26T13:09:17.788" v="109" actId="20577"/>
          <ac:spMkLst>
            <pc:docMk/>
            <pc:sldMk cId="3953488883" sldId="380"/>
            <ac:spMk id="34" creationId="{B8F1AF4A-2862-D874-BD05-2D7331678019}"/>
          </ac:spMkLst>
        </pc:spChg>
        <pc:spChg chg="mod">
          <ac:chgData name="Glen Jones" userId="e846aaca-4b24-4b13-b0d0-f2308e16b284" providerId="ADAL" clId="{C9BDB310-A005-4F0E-8353-553B975BD47A}" dt="2022-09-26T13:10:15.874" v="128" actId="20577"/>
          <ac:spMkLst>
            <pc:docMk/>
            <pc:sldMk cId="3953488883" sldId="380"/>
            <ac:spMk id="35" creationId="{95B25526-10BA-45E4-E360-169304C735D4}"/>
          </ac:spMkLst>
        </pc:spChg>
        <pc:spChg chg="mod">
          <ac:chgData name="Glen Jones" userId="e846aaca-4b24-4b13-b0d0-f2308e16b284" providerId="ADAL" clId="{C9BDB310-A005-4F0E-8353-553B975BD47A}" dt="2022-09-26T13:20:54.446" v="589" actId="1076"/>
          <ac:spMkLst>
            <pc:docMk/>
            <pc:sldMk cId="3953488883" sldId="380"/>
            <ac:spMk id="36" creationId="{B4852F7D-2721-E0EC-4CC6-7B58FF1C5538}"/>
          </ac:spMkLst>
        </pc:spChg>
        <pc:spChg chg="mod">
          <ac:chgData name="Glen Jones" userId="e846aaca-4b24-4b13-b0d0-f2308e16b284" providerId="ADAL" clId="{C9BDB310-A005-4F0E-8353-553B975BD47A}" dt="2022-09-26T13:10:56.901" v="167" actId="1076"/>
          <ac:spMkLst>
            <pc:docMk/>
            <pc:sldMk cId="3953488883" sldId="380"/>
            <ac:spMk id="37" creationId="{7F563036-ADAF-71D9-3F45-8814B8DEDDAA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8" creationId="{5CC35B47-34B0-2F75-9146-F705AB89B835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9" creationId="{2CAD7378-B9CE-FE34-D4B1-3DF7FC564231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0" creationId="{74B041DF-CF90-63D6-69D4-B387C64806F7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1" creationId="{BD85D00D-337A-0944-82E7-F52DFE5B353F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2" creationId="{538D7524-B816-2EB8-1E2F-4C097B40CEFB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3" creationId="{1623996B-6136-CB31-5973-1A8CA797A6C8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4" creationId="{98FB0849-6042-ABD2-07A8-41BFC71DB131}"/>
          </ac:spMkLst>
        </pc:spChg>
        <pc:spChg chg="mod">
          <ac:chgData name="Glen Jones" userId="e846aaca-4b24-4b13-b0d0-f2308e16b284" providerId="ADAL" clId="{C9BDB310-A005-4F0E-8353-553B975BD47A}" dt="2022-09-26T13:11:56.453" v="210" actId="1076"/>
          <ac:spMkLst>
            <pc:docMk/>
            <pc:sldMk cId="3953488883" sldId="380"/>
            <ac:spMk id="45" creationId="{0105FCA2-118A-6887-56DD-01A2CBCE58D2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6" creationId="{B5111C54-0286-CEE7-7186-1DA031E47570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7" creationId="{59FF4A82-3C24-6A51-42F2-722D94779B57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8" creationId="{6450D625-F323-45A7-04B3-9D4D56D132B0}"/>
          </ac:spMkLst>
        </pc:spChg>
        <pc:spChg chg="add mod">
          <ac:chgData name="Glen Jones" userId="e846aaca-4b24-4b13-b0d0-f2308e16b284" providerId="ADAL" clId="{C9BDB310-A005-4F0E-8353-553B975BD47A}" dt="2022-09-26T13:17:51.202" v="463" actId="1037"/>
          <ac:spMkLst>
            <pc:docMk/>
            <pc:sldMk cId="3953488883" sldId="380"/>
            <ac:spMk id="49" creationId="{EC7591CB-FFE3-ED44-3A2F-BBDCEB010B2C}"/>
          </ac:spMkLst>
        </pc:spChg>
        <pc:spChg chg="add mod">
          <ac:chgData name="Glen Jones" userId="e846aaca-4b24-4b13-b0d0-f2308e16b284" providerId="ADAL" clId="{C9BDB310-A005-4F0E-8353-553B975BD47A}" dt="2022-09-26T13:16:40.332" v="454" actId="1035"/>
          <ac:spMkLst>
            <pc:docMk/>
            <pc:sldMk cId="3953488883" sldId="380"/>
            <ac:spMk id="50" creationId="{F26923A7-231B-8847-452B-43516481E43E}"/>
          </ac:spMkLst>
        </pc:spChg>
        <pc:spChg chg="add mod">
          <ac:chgData name="Glen Jones" userId="e846aaca-4b24-4b13-b0d0-f2308e16b284" providerId="ADAL" clId="{C9BDB310-A005-4F0E-8353-553B975BD47A}" dt="2022-09-26T13:16:40.332" v="454" actId="1035"/>
          <ac:spMkLst>
            <pc:docMk/>
            <pc:sldMk cId="3953488883" sldId="380"/>
            <ac:spMk id="51" creationId="{FD9B0902-CF01-D164-D3C0-581BBA6A5A17}"/>
          </ac:spMkLst>
        </pc:spChg>
        <pc:spChg chg="add mod">
          <ac:chgData name="Glen Jones" userId="e846aaca-4b24-4b13-b0d0-f2308e16b284" providerId="ADAL" clId="{C9BDB310-A005-4F0E-8353-553B975BD47A}" dt="2022-09-26T13:17:48.934" v="461" actId="1076"/>
          <ac:spMkLst>
            <pc:docMk/>
            <pc:sldMk cId="3953488883" sldId="380"/>
            <ac:spMk id="52" creationId="{059B1341-37F8-B8D3-F534-91F1B393C90F}"/>
          </ac:spMkLst>
        </pc:spChg>
        <pc:spChg chg="add mod">
          <ac:chgData name="Glen Jones" userId="e846aaca-4b24-4b13-b0d0-f2308e16b284" providerId="ADAL" clId="{C9BDB310-A005-4F0E-8353-553B975BD47A}" dt="2022-09-26T13:15:43.461" v="402" actId="1037"/>
          <ac:spMkLst>
            <pc:docMk/>
            <pc:sldMk cId="3953488883" sldId="380"/>
            <ac:spMk id="53" creationId="{BAC80754-5FC8-137C-26C0-AC78FAC7A8E7}"/>
          </ac:spMkLst>
        </pc:spChg>
        <pc:spChg chg="add mod">
          <ac:chgData name="Glen Jones" userId="e846aaca-4b24-4b13-b0d0-f2308e16b284" providerId="ADAL" clId="{C9BDB310-A005-4F0E-8353-553B975BD47A}" dt="2022-09-26T13:19:01.046" v="537" actId="1076"/>
          <ac:spMkLst>
            <pc:docMk/>
            <pc:sldMk cId="3953488883" sldId="380"/>
            <ac:spMk id="54" creationId="{FDB1D6C4-4246-CD30-8AE4-184BCD98B426}"/>
          </ac:spMkLst>
        </pc:spChg>
        <pc:spChg chg="add mod">
          <ac:chgData name="Glen Jones" userId="e846aaca-4b24-4b13-b0d0-f2308e16b284" providerId="ADAL" clId="{C9BDB310-A005-4F0E-8353-553B975BD47A}" dt="2022-09-26T13:25:06.796" v="617" actId="1035"/>
          <ac:spMkLst>
            <pc:docMk/>
            <pc:sldMk cId="3953488883" sldId="380"/>
            <ac:spMk id="55" creationId="{AE5672B0-543F-C399-3434-4BC1CC2FFEF5}"/>
          </ac:spMkLst>
        </pc:spChg>
        <pc:spChg chg="add mod">
          <ac:chgData name="Glen Jones" userId="e846aaca-4b24-4b13-b0d0-f2308e16b284" providerId="ADAL" clId="{C9BDB310-A005-4F0E-8353-553B975BD47A}" dt="2022-09-26T13:25:10.457" v="618" actId="1035"/>
          <ac:spMkLst>
            <pc:docMk/>
            <pc:sldMk cId="3953488883" sldId="380"/>
            <ac:spMk id="56" creationId="{2E0CAFE4-93BE-6043-9C70-24ABD8D20F9E}"/>
          </ac:spMkLst>
        </pc:spChg>
        <pc:spChg chg="add mod">
          <ac:chgData name="Glen Jones" userId="e846aaca-4b24-4b13-b0d0-f2308e16b284" providerId="ADAL" clId="{C9BDB310-A005-4F0E-8353-553B975BD47A}" dt="2022-09-26T13:25:16.171" v="620" actId="1035"/>
          <ac:spMkLst>
            <pc:docMk/>
            <pc:sldMk cId="3953488883" sldId="380"/>
            <ac:spMk id="57" creationId="{6940A903-AC4D-9D25-7ED6-2A3FF5AA9743}"/>
          </ac:spMkLst>
        </pc:spChg>
        <pc:spChg chg="add mod">
          <ac:chgData name="Glen Jones" userId="e846aaca-4b24-4b13-b0d0-f2308e16b284" providerId="ADAL" clId="{C9BDB310-A005-4F0E-8353-553B975BD47A}" dt="2022-09-26T13:19:08.878" v="539" actId="1076"/>
          <ac:spMkLst>
            <pc:docMk/>
            <pc:sldMk cId="3953488883" sldId="380"/>
            <ac:spMk id="58" creationId="{ECDC44A1-F9F8-205C-E4E1-F43B07286571}"/>
          </ac:spMkLst>
        </pc:spChg>
        <pc:spChg chg="add mod ord">
          <ac:chgData name="Glen Jones" userId="e846aaca-4b24-4b13-b0d0-f2308e16b284" providerId="ADAL" clId="{C9BDB310-A005-4F0E-8353-553B975BD47A}" dt="2022-09-26T13:22:27.068" v="600" actId="20577"/>
          <ac:spMkLst>
            <pc:docMk/>
            <pc:sldMk cId="3953488883" sldId="380"/>
            <ac:spMk id="59" creationId="{4331DDF5-8C12-1869-AE9C-E56C058E84D7}"/>
          </ac:spMkLst>
        </pc:spChg>
      </pc:sldChg>
      <pc:sldChg chg="addSp modSp mod modAnim">
        <pc:chgData name="Glen Jones" userId="e846aaca-4b24-4b13-b0d0-f2308e16b284" providerId="ADAL" clId="{C9BDB310-A005-4F0E-8353-553B975BD47A}" dt="2022-09-26T13:36:08.546" v="910" actId="20577"/>
        <pc:sldMkLst>
          <pc:docMk/>
          <pc:sldMk cId="338319389" sldId="381"/>
        </pc:sldMkLst>
        <pc:spChg chg="add mod">
          <ac:chgData name="Glen Jones" userId="e846aaca-4b24-4b13-b0d0-f2308e16b284" providerId="ADAL" clId="{C9BDB310-A005-4F0E-8353-553B975BD47A}" dt="2022-09-26T13:35:04.285" v="891" actId="20577"/>
          <ac:spMkLst>
            <pc:docMk/>
            <pc:sldMk cId="338319389" sldId="381"/>
            <ac:spMk id="2" creationId="{65EF48C2-BBA1-CF10-35DC-8D651C5F26FC}"/>
          </ac:spMkLst>
        </pc:spChg>
        <pc:spChg chg="add mod">
          <ac:chgData name="Glen Jones" userId="e846aaca-4b24-4b13-b0d0-f2308e16b284" providerId="ADAL" clId="{C9BDB310-A005-4F0E-8353-553B975BD47A}" dt="2022-09-26T13:35:25.765" v="902" actId="20577"/>
          <ac:spMkLst>
            <pc:docMk/>
            <pc:sldMk cId="338319389" sldId="381"/>
            <ac:spMk id="8" creationId="{615003CF-72E8-2EFF-8419-A8347433B0C7}"/>
          </ac:spMkLst>
        </pc:spChg>
        <pc:spChg chg="mod">
          <ac:chgData name="Glen Jones" userId="e846aaca-4b24-4b13-b0d0-f2308e16b284" providerId="ADAL" clId="{C9BDB310-A005-4F0E-8353-553B975BD47A}" dt="2022-09-26T13:35:06.430" v="892" actId="1076"/>
          <ac:spMkLst>
            <pc:docMk/>
            <pc:sldMk cId="338319389" sldId="381"/>
            <ac:spMk id="22" creationId="{57A3FA50-7EFF-600E-0326-909ABC110653}"/>
          </ac:spMkLst>
        </pc:spChg>
        <pc:spChg chg="mod">
          <ac:chgData name="Glen Jones" userId="e846aaca-4b24-4b13-b0d0-f2308e16b284" providerId="ADAL" clId="{C9BDB310-A005-4F0E-8353-553B975BD47A}" dt="2022-09-26T13:36:08.546" v="910" actId="20577"/>
          <ac:spMkLst>
            <pc:docMk/>
            <pc:sldMk cId="338319389" sldId="381"/>
            <ac:spMk id="33" creationId="{C0A342B6-8099-17E5-28B6-237A3F563FB1}"/>
          </ac:spMkLst>
        </pc:spChg>
        <pc:cxnChg chg="add mod">
          <ac:chgData name="Glen Jones" userId="e846aaca-4b24-4b13-b0d0-f2308e16b284" providerId="ADAL" clId="{C9BDB310-A005-4F0E-8353-553B975BD47A}" dt="2022-09-26T13:35:02.486" v="887" actId="1076"/>
          <ac:cxnSpMkLst>
            <pc:docMk/>
            <pc:sldMk cId="338319389" sldId="381"/>
            <ac:cxnSpMk id="3" creationId="{31501B56-F2FB-97D2-F6C8-B7B359847211}"/>
          </ac:cxnSpMkLst>
        </pc:cxnChg>
        <pc:cxnChg chg="add mod">
          <ac:chgData name="Glen Jones" userId="e846aaca-4b24-4b13-b0d0-f2308e16b284" providerId="ADAL" clId="{C9BDB310-A005-4F0E-8353-553B975BD47A}" dt="2022-09-26T13:35:02.486" v="887" actId="1076"/>
          <ac:cxnSpMkLst>
            <pc:docMk/>
            <pc:sldMk cId="338319389" sldId="381"/>
            <ac:cxnSpMk id="4" creationId="{AF0672EA-DD8F-C678-DEEF-A908ECDB380D}"/>
          </ac:cxnSpMkLst>
        </pc:cxnChg>
        <pc:cxnChg chg="add mod">
          <ac:chgData name="Glen Jones" userId="e846aaca-4b24-4b13-b0d0-f2308e16b284" providerId="ADAL" clId="{C9BDB310-A005-4F0E-8353-553B975BD47A}" dt="2022-09-26T13:35:19.374" v="896" actId="1076"/>
          <ac:cxnSpMkLst>
            <pc:docMk/>
            <pc:sldMk cId="338319389" sldId="381"/>
            <ac:cxnSpMk id="10" creationId="{257D32A2-7466-A36A-8A2F-D9AD62C70CF2}"/>
          </ac:cxnSpMkLst>
        </pc:cxnChg>
        <pc:cxnChg chg="add mod">
          <ac:chgData name="Glen Jones" userId="e846aaca-4b24-4b13-b0d0-f2308e16b284" providerId="ADAL" clId="{C9BDB310-A005-4F0E-8353-553B975BD47A}" dt="2022-09-26T13:35:23.070" v="897" actId="1076"/>
          <ac:cxnSpMkLst>
            <pc:docMk/>
            <pc:sldMk cId="338319389" sldId="381"/>
            <ac:cxnSpMk id="11" creationId="{18274AF6-B665-C2E8-479F-50160BA9F806}"/>
          </ac:cxnSpMkLst>
        </pc:cxnChg>
        <pc:cxnChg chg="mod">
          <ac:chgData name="Glen Jones" userId="e846aaca-4b24-4b13-b0d0-f2308e16b284" providerId="ADAL" clId="{C9BDB310-A005-4F0E-8353-553B975BD47A}" dt="2022-09-26T13:35:09.030" v="893" actId="14100"/>
          <ac:cxnSpMkLst>
            <pc:docMk/>
            <pc:sldMk cId="338319389" sldId="381"/>
            <ac:cxnSpMk id="23" creationId="{6C3C1AE2-45B5-A3BD-FD6C-56E0B558056F}"/>
          </ac:cxnSpMkLst>
        </pc:cxnChg>
      </pc:sldChg>
      <pc:sldChg chg="modSp mod">
        <pc:chgData name="Glen Jones" userId="e846aaca-4b24-4b13-b0d0-f2308e16b284" providerId="ADAL" clId="{C9BDB310-A005-4F0E-8353-553B975BD47A}" dt="2022-09-26T13:34:41.402" v="880" actId="20577"/>
        <pc:sldMkLst>
          <pc:docMk/>
          <pc:sldMk cId="3305778614" sldId="382"/>
        </pc:sldMkLst>
        <pc:spChg chg="mod">
          <ac:chgData name="Glen Jones" userId="e846aaca-4b24-4b13-b0d0-f2308e16b284" providerId="ADAL" clId="{C9BDB310-A005-4F0E-8353-553B975BD47A}" dt="2022-09-26T13:31:54.265" v="716" actId="20577"/>
          <ac:spMkLst>
            <pc:docMk/>
            <pc:sldMk cId="3305778614" sldId="382"/>
            <ac:spMk id="2" creationId="{21EF7562-A376-60EE-AC9F-A9FB819F8038}"/>
          </ac:spMkLst>
        </pc:spChg>
        <pc:spChg chg="mod">
          <ac:chgData name="Glen Jones" userId="e846aaca-4b24-4b13-b0d0-f2308e16b284" providerId="ADAL" clId="{C9BDB310-A005-4F0E-8353-553B975BD47A}" dt="2022-09-26T13:32:09.165" v="735" actId="20577"/>
          <ac:spMkLst>
            <pc:docMk/>
            <pc:sldMk cId="3305778614" sldId="382"/>
            <ac:spMk id="3" creationId="{098A9D95-DE40-2834-B486-713D7333F58A}"/>
          </ac:spMkLst>
        </pc:spChg>
        <pc:spChg chg="mod">
          <ac:chgData name="Glen Jones" userId="e846aaca-4b24-4b13-b0d0-f2308e16b284" providerId="ADAL" clId="{C9BDB310-A005-4F0E-8353-553B975BD47A}" dt="2022-09-26T13:32:35.885" v="767" actId="20577"/>
          <ac:spMkLst>
            <pc:docMk/>
            <pc:sldMk cId="3305778614" sldId="382"/>
            <ac:spMk id="4" creationId="{B4F5B8DE-111C-EDAC-9963-B733225BF38F}"/>
          </ac:spMkLst>
        </pc:spChg>
        <pc:spChg chg="mod">
          <ac:chgData name="Glen Jones" userId="e846aaca-4b24-4b13-b0d0-f2308e16b284" providerId="ADAL" clId="{C9BDB310-A005-4F0E-8353-553B975BD47A}" dt="2022-09-26T13:32:39.956" v="774" actId="20577"/>
          <ac:spMkLst>
            <pc:docMk/>
            <pc:sldMk cId="3305778614" sldId="382"/>
            <ac:spMk id="6" creationId="{2D65337F-F5F2-CF22-4763-E320E0CAF480}"/>
          </ac:spMkLst>
        </pc:spChg>
        <pc:spChg chg="mod">
          <ac:chgData name="Glen Jones" userId="e846aaca-4b24-4b13-b0d0-f2308e16b284" providerId="ADAL" clId="{C9BDB310-A005-4F0E-8353-553B975BD47A}" dt="2022-09-26T13:32:44.657" v="780" actId="20577"/>
          <ac:spMkLst>
            <pc:docMk/>
            <pc:sldMk cId="3305778614" sldId="382"/>
            <ac:spMk id="9" creationId="{8FED2DE6-2192-A36D-720E-590F255AD3DA}"/>
          </ac:spMkLst>
        </pc:spChg>
        <pc:spChg chg="mod">
          <ac:chgData name="Glen Jones" userId="e846aaca-4b24-4b13-b0d0-f2308e16b284" providerId="ADAL" clId="{C9BDB310-A005-4F0E-8353-553B975BD47A}" dt="2022-09-26T13:32:50.674" v="797" actId="20577"/>
          <ac:spMkLst>
            <pc:docMk/>
            <pc:sldMk cId="3305778614" sldId="382"/>
            <ac:spMk id="12" creationId="{57C55621-89EF-8C46-7BF9-0E38F0DCE103}"/>
          </ac:spMkLst>
        </pc:spChg>
        <pc:spChg chg="mod">
          <ac:chgData name="Glen Jones" userId="e846aaca-4b24-4b13-b0d0-f2308e16b284" providerId="ADAL" clId="{C9BDB310-A005-4F0E-8353-553B975BD47A}" dt="2022-09-26T13:31:57.840" v="721" actId="20577"/>
          <ac:spMkLst>
            <pc:docMk/>
            <pc:sldMk cId="3305778614" sldId="382"/>
            <ac:spMk id="13" creationId="{C8F35912-7D94-5BC9-BFA5-A50164210063}"/>
          </ac:spMkLst>
        </pc:spChg>
        <pc:spChg chg="mod">
          <ac:chgData name="Glen Jones" userId="e846aaca-4b24-4b13-b0d0-f2308e16b284" providerId="ADAL" clId="{C9BDB310-A005-4F0E-8353-553B975BD47A}" dt="2022-09-26T13:32:01.345" v="730" actId="20577"/>
          <ac:spMkLst>
            <pc:docMk/>
            <pc:sldMk cId="3305778614" sldId="382"/>
            <ac:spMk id="16" creationId="{F7EB2254-40DC-8F20-640E-C0B72E00B0FC}"/>
          </ac:spMkLst>
        </pc:spChg>
        <pc:spChg chg="mod">
          <ac:chgData name="Glen Jones" userId="e846aaca-4b24-4b13-b0d0-f2308e16b284" providerId="ADAL" clId="{C9BDB310-A005-4F0E-8353-553B975BD47A}" dt="2022-09-26T13:33:19.905" v="811" actId="20577"/>
          <ac:spMkLst>
            <pc:docMk/>
            <pc:sldMk cId="3305778614" sldId="382"/>
            <ac:spMk id="17" creationId="{AFE90353-1CC1-B732-70FA-6455A7AE59E1}"/>
          </ac:spMkLst>
        </pc:spChg>
        <pc:spChg chg="mod">
          <ac:chgData name="Glen Jones" userId="e846aaca-4b24-4b13-b0d0-f2308e16b284" providerId="ADAL" clId="{C9BDB310-A005-4F0E-8353-553B975BD47A}" dt="2022-09-26T13:33:25.671" v="822" actId="6549"/>
          <ac:spMkLst>
            <pc:docMk/>
            <pc:sldMk cId="3305778614" sldId="382"/>
            <ac:spMk id="18" creationId="{1C38794C-E764-5EDF-C7CF-895F299173D5}"/>
          </ac:spMkLst>
        </pc:spChg>
        <pc:spChg chg="mod">
          <ac:chgData name="Glen Jones" userId="e846aaca-4b24-4b13-b0d0-f2308e16b284" providerId="ADAL" clId="{C9BDB310-A005-4F0E-8353-553B975BD47A}" dt="2022-09-26T13:32:14.275" v="739" actId="20577"/>
          <ac:spMkLst>
            <pc:docMk/>
            <pc:sldMk cId="3305778614" sldId="382"/>
            <ac:spMk id="19" creationId="{27479D96-BCE3-BB8F-AC5D-7F9B3AC61204}"/>
          </ac:spMkLst>
        </pc:spChg>
        <pc:spChg chg="mod">
          <ac:chgData name="Glen Jones" userId="e846aaca-4b24-4b13-b0d0-f2308e16b284" providerId="ADAL" clId="{C9BDB310-A005-4F0E-8353-553B975BD47A}" dt="2022-09-26T13:32:23.645" v="753" actId="6549"/>
          <ac:spMkLst>
            <pc:docMk/>
            <pc:sldMk cId="3305778614" sldId="382"/>
            <ac:spMk id="20" creationId="{8D1BE284-495E-D78D-E3B4-BFAE08E7424A}"/>
          </ac:spMkLst>
        </pc:spChg>
        <pc:spChg chg="mod">
          <ac:chgData name="Glen Jones" userId="e846aaca-4b24-4b13-b0d0-f2308e16b284" providerId="ADAL" clId="{C9BDB310-A005-4F0E-8353-553B975BD47A}" dt="2022-09-26T13:34:10.504" v="838" actId="20577"/>
          <ac:spMkLst>
            <pc:docMk/>
            <pc:sldMk cId="3305778614" sldId="382"/>
            <ac:spMk id="21" creationId="{73BC3081-9EB0-7F66-7052-1DCB73BC0EBB}"/>
          </ac:spMkLst>
        </pc:spChg>
        <pc:spChg chg="mod">
          <ac:chgData name="Glen Jones" userId="e846aaca-4b24-4b13-b0d0-f2308e16b284" providerId="ADAL" clId="{C9BDB310-A005-4F0E-8353-553B975BD47A}" dt="2022-09-26T13:34:30.986" v="862" actId="20577"/>
          <ac:spMkLst>
            <pc:docMk/>
            <pc:sldMk cId="3305778614" sldId="382"/>
            <ac:spMk id="22" creationId="{57A3FA50-7EFF-600E-0326-909ABC110653}"/>
          </ac:spMkLst>
        </pc:spChg>
        <pc:spChg chg="mod">
          <ac:chgData name="Glen Jones" userId="e846aaca-4b24-4b13-b0d0-f2308e16b284" providerId="ADAL" clId="{C9BDB310-A005-4F0E-8353-553B975BD47A}" dt="2022-09-26T13:34:13.434" v="844" actId="20577"/>
          <ac:spMkLst>
            <pc:docMk/>
            <pc:sldMk cId="3305778614" sldId="382"/>
            <ac:spMk id="25" creationId="{B5B6E5AA-C57F-031E-D4FF-0D98BDB7748B}"/>
          </ac:spMkLst>
        </pc:spChg>
        <pc:spChg chg="mod">
          <ac:chgData name="Glen Jones" userId="e846aaca-4b24-4b13-b0d0-f2308e16b284" providerId="ADAL" clId="{C9BDB310-A005-4F0E-8353-553B975BD47A}" dt="2022-09-26T13:34:34.601" v="868" actId="20577"/>
          <ac:spMkLst>
            <pc:docMk/>
            <pc:sldMk cId="3305778614" sldId="382"/>
            <ac:spMk id="26" creationId="{FF934021-1C5D-DE3D-F2D2-4E7558C65E97}"/>
          </ac:spMkLst>
        </pc:spChg>
        <pc:spChg chg="mod">
          <ac:chgData name="Glen Jones" userId="e846aaca-4b24-4b13-b0d0-f2308e16b284" providerId="ADAL" clId="{C9BDB310-A005-4F0E-8353-553B975BD47A}" dt="2022-09-26T13:34:41.402" v="880" actId="20577"/>
          <ac:spMkLst>
            <pc:docMk/>
            <pc:sldMk cId="3305778614" sldId="382"/>
            <ac:spMk id="27" creationId="{A710A3A7-FD56-31A9-6178-8565CD3D146A}"/>
          </ac:spMkLst>
        </pc:spChg>
        <pc:spChg chg="mod">
          <ac:chgData name="Glen Jones" userId="e846aaca-4b24-4b13-b0d0-f2308e16b284" providerId="ADAL" clId="{C9BDB310-A005-4F0E-8353-553B975BD47A}" dt="2022-09-26T13:33:00.886" v="803" actId="20577"/>
          <ac:spMkLst>
            <pc:docMk/>
            <pc:sldMk cId="3305778614" sldId="382"/>
            <ac:spMk id="28" creationId="{9B2713A5-5953-609F-613B-E8F9282B0542}"/>
          </ac:spMkLst>
        </pc:spChg>
        <pc:spChg chg="mod">
          <ac:chgData name="Glen Jones" userId="e846aaca-4b24-4b13-b0d0-f2308e16b284" providerId="ADAL" clId="{C9BDB310-A005-4F0E-8353-553B975BD47A}" dt="2022-09-26T13:33:06.139" v="807" actId="20577"/>
          <ac:spMkLst>
            <pc:docMk/>
            <pc:sldMk cId="3305778614" sldId="382"/>
            <ac:spMk id="29" creationId="{06A18D56-AC69-CE27-1CE6-DB09AABF29D7}"/>
          </ac:spMkLst>
        </pc:spChg>
        <pc:spChg chg="mod">
          <ac:chgData name="Glen Jones" userId="e846aaca-4b24-4b13-b0d0-f2308e16b284" providerId="ADAL" clId="{C9BDB310-A005-4F0E-8353-553B975BD47A}" dt="2022-09-26T13:31:06.998" v="701" actId="20577"/>
          <ac:spMkLst>
            <pc:docMk/>
            <pc:sldMk cId="3305778614" sldId="382"/>
            <ac:spMk id="34" creationId="{B8F1AF4A-2862-D874-BD05-2D7331678019}"/>
          </ac:spMkLst>
        </pc:spChg>
        <pc:spChg chg="mod">
          <ac:chgData name="Glen Jones" userId="e846aaca-4b24-4b13-b0d0-f2308e16b284" providerId="ADAL" clId="{C9BDB310-A005-4F0E-8353-553B975BD47A}" dt="2022-09-26T13:32:32.524" v="760" actId="20577"/>
          <ac:spMkLst>
            <pc:docMk/>
            <pc:sldMk cId="3305778614" sldId="382"/>
            <ac:spMk id="35" creationId="{95B25526-10BA-45E4-E360-169304C735D4}"/>
          </ac:spMkLst>
        </pc:spChg>
      </pc:sldChg>
      <pc:sldChg chg="delSp modSp mod delAnim">
        <pc:chgData name="Glen Jones" userId="e846aaca-4b24-4b13-b0d0-f2308e16b284" providerId="ADAL" clId="{C9BDB310-A005-4F0E-8353-553B975BD47A}" dt="2022-09-26T13:38:07.873" v="1008" actId="207"/>
        <pc:sldMkLst>
          <pc:docMk/>
          <pc:sldMk cId="1764233942" sldId="383"/>
        </pc:sldMkLst>
        <pc:spChg chg="mod">
          <ac:chgData name="Glen Jones" userId="e846aaca-4b24-4b13-b0d0-f2308e16b284" providerId="ADAL" clId="{C9BDB310-A005-4F0E-8353-553B975BD47A}" dt="2022-09-26T13:36:49.502" v="922" actId="113"/>
          <ac:spMkLst>
            <pc:docMk/>
            <pc:sldMk cId="1764233942" sldId="383"/>
            <ac:spMk id="3" creationId="{F9082A97-1754-5957-63BB-26F570F15C93}"/>
          </ac:spMkLst>
        </pc:spChg>
        <pc:spChg chg="mod">
          <ac:chgData name="Glen Jones" userId="e846aaca-4b24-4b13-b0d0-f2308e16b284" providerId="ADAL" clId="{C9BDB310-A005-4F0E-8353-553B975BD47A}" dt="2022-09-26T13:37:39.039" v="980" actId="113"/>
          <ac:spMkLst>
            <pc:docMk/>
            <pc:sldMk cId="1764233942" sldId="383"/>
            <ac:spMk id="4" creationId="{17D6A352-0D69-B977-62BE-463A4C0D7424}"/>
          </ac:spMkLst>
        </pc:spChg>
        <pc:spChg chg="mod">
          <ac:chgData name="Glen Jones" userId="e846aaca-4b24-4b13-b0d0-f2308e16b284" providerId="ADAL" clId="{C9BDB310-A005-4F0E-8353-553B975BD47A}" dt="2022-09-26T13:37:15.332" v="960" actId="6549"/>
          <ac:spMkLst>
            <pc:docMk/>
            <pc:sldMk cId="1764233942" sldId="383"/>
            <ac:spMk id="8" creationId="{76B87BB2-9C9B-C007-72A8-07321EBDF33D}"/>
          </ac:spMkLst>
        </pc:spChg>
        <pc:spChg chg="mod">
          <ac:chgData name="Glen Jones" userId="e846aaca-4b24-4b13-b0d0-f2308e16b284" providerId="ADAL" clId="{C9BDB310-A005-4F0E-8353-553B975BD47A}" dt="2022-09-26T13:38:07.873" v="1008" actId="207"/>
          <ac:spMkLst>
            <pc:docMk/>
            <pc:sldMk cId="1764233942" sldId="383"/>
            <ac:spMk id="10" creationId="{9C4B0D8A-2907-00E0-EEE6-BE0714317D24}"/>
          </ac:spMkLst>
        </pc:spChg>
        <pc:spChg chg="del">
          <ac:chgData name="Glen Jones" userId="e846aaca-4b24-4b13-b0d0-f2308e16b284" providerId="ADAL" clId="{C9BDB310-A005-4F0E-8353-553B975BD47A}" dt="2022-09-26T13:37:19.618" v="961" actId="478"/>
          <ac:spMkLst>
            <pc:docMk/>
            <pc:sldMk cId="1764233942" sldId="383"/>
            <ac:spMk id="14" creationId="{4B113F1C-B167-A6B7-229A-16578CDA6371}"/>
          </ac:spMkLst>
        </pc:spChg>
        <pc:spChg chg="mod">
          <ac:chgData name="Glen Jones" userId="e846aaca-4b24-4b13-b0d0-f2308e16b284" providerId="ADAL" clId="{C9BDB310-A005-4F0E-8353-553B975BD47A}" dt="2022-09-26T13:37:23.382" v="962" actId="1076"/>
          <ac:spMkLst>
            <pc:docMk/>
            <pc:sldMk cId="1764233942" sldId="383"/>
            <ac:spMk id="21" creationId="{53BEA5BF-E8E8-799C-B14E-B8D06B3941CF}"/>
          </ac:spMkLst>
        </pc:spChg>
        <pc:picChg chg="mod">
          <ac:chgData name="Glen Jones" userId="e846aaca-4b24-4b13-b0d0-f2308e16b284" providerId="ADAL" clId="{C9BDB310-A005-4F0E-8353-553B975BD47A}" dt="2022-09-26T13:37:43.541" v="984" actId="1076"/>
          <ac:picMkLst>
            <pc:docMk/>
            <pc:sldMk cId="1764233942" sldId="383"/>
            <ac:picMk id="16" creationId="{69569333-7322-056C-B798-8FC427FECB5F}"/>
          </ac:picMkLst>
        </pc:picChg>
      </pc:sldChg>
    </pc:docChg>
  </pc:docChgLst>
  <pc:docChgLst>
    <pc:chgData name="Guest User" userId="S::urn:spo:anon#0132ecc7dd6f00fc8dd92cc7dd0c2cb9f8ec0381dcbfed889610284301928148::" providerId="AD" clId="Web-{A6ADB469-05AE-4FA6-E44F-5420554ACA27}"/>
    <pc:docChg chg="modSld">
      <pc:chgData name="Guest User" userId="S::urn:spo:anon#0132ecc7dd6f00fc8dd92cc7dd0c2cb9f8ec0381dcbfed889610284301928148::" providerId="AD" clId="Web-{A6ADB469-05AE-4FA6-E44F-5420554ACA27}" dt="2022-08-16T14:15:41.841" v="14" actId="20577"/>
      <pc:docMkLst>
        <pc:docMk/>
      </pc:docMkLst>
      <pc:sldChg chg="modSp">
        <pc:chgData name="Guest User" userId="S::urn:spo:anon#0132ecc7dd6f00fc8dd92cc7dd0c2cb9f8ec0381dcbfed889610284301928148::" providerId="AD" clId="Web-{A6ADB469-05AE-4FA6-E44F-5420554ACA27}" dt="2022-08-16T14:15:08.809" v="6" actId="20577"/>
        <pc:sldMkLst>
          <pc:docMk/>
          <pc:sldMk cId="4010327805" sldId="274"/>
        </pc:sldMkLst>
        <pc:spChg chg="mod">
          <ac:chgData name="Guest User" userId="S::urn:spo:anon#0132ecc7dd6f00fc8dd92cc7dd0c2cb9f8ec0381dcbfed889610284301928148::" providerId="AD" clId="Web-{A6ADB469-05AE-4FA6-E44F-5420554ACA27}" dt="2022-08-16T14:15:08.809" v="6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41.841" v="14" actId="20577"/>
        <pc:sldMkLst>
          <pc:docMk/>
          <pc:sldMk cId="1734258171" sldId="342"/>
        </pc:sldMkLst>
        <pc:spChg chg="mod">
          <ac:chgData name="Guest User" userId="S::urn:spo:anon#0132ecc7dd6f00fc8dd92cc7dd0c2cb9f8ec0381dcbfed889610284301928148::" providerId="AD" clId="Web-{A6ADB469-05AE-4FA6-E44F-5420554ACA27}" dt="2022-08-16T14:15:41.841" v="14" actId="20577"/>
          <ac:spMkLst>
            <pc:docMk/>
            <pc:sldMk cId="1734258171" sldId="342"/>
            <ac:spMk id="8" creationId="{6D549731-BCFB-36A0-20EE-01EA1E12258D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18.763" v="8" actId="20577"/>
        <pc:sldMkLst>
          <pc:docMk/>
          <pc:sldMk cId="4176473621" sldId="344"/>
        </pc:sldMkLst>
        <pc:spChg chg="mod">
          <ac:chgData name="Guest User" userId="S::urn:spo:anon#0132ecc7dd6f00fc8dd92cc7dd0c2cb9f8ec0381dcbfed889610284301928148::" providerId="AD" clId="Web-{A6ADB469-05AE-4FA6-E44F-5420554ACA27}" dt="2022-08-16T14:15:18.763" v="8" actId="20577"/>
          <ac:spMkLst>
            <pc:docMk/>
            <pc:sldMk cId="4176473621" sldId="344"/>
            <ac:spMk id="8" creationId="{6D549731-BCFB-36A0-20EE-01EA1E12258D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29.497" v="12" actId="20577"/>
        <pc:sldMkLst>
          <pc:docMk/>
          <pc:sldMk cId="2642803415" sldId="350"/>
        </pc:sldMkLst>
        <pc:spChg chg="mod">
          <ac:chgData name="Guest User" userId="S::urn:spo:anon#0132ecc7dd6f00fc8dd92cc7dd0c2cb9f8ec0381dcbfed889610284301928148::" providerId="AD" clId="Web-{A6ADB469-05AE-4FA6-E44F-5420554ACA27}" dt="2022-08-16T14:15:25.450" v="10" actId="20577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uest User" userId="S::urn:spo:anon#0132ecc7dd6f00fc8dd92cc7dd0c2cb9f8ec0381dcbfed889610284301928148::" providerId="AD" clId="Web-{A6ADB469-05AE-4FA6-E44F-5420554ACA27}" dt="2022-08-16T14:15:29.497" v="12" actId="20577"/>
          <ac:spMkLst>
            <pc:docMk/>
            <pc:sldMk cId="2642803415" sldId="350"/>
            <ac:spMk id="8" creationId="{6D549731-BCFB-36A0-20EE-01EA1E12258D}"/>
          </ac:spMkLst>
        </pc:spChg>
      </pc:sldChg>
    </pc:docChg>
  </pc:docChgLst>
  <pc:docChgLst>
    <pc:chgData name="Glen Jones" userId="e846aaca-4b24-4b13-b0d0-f2308e16b284" providerId="ADAL" clId="{D2CFBD02-CEDE-4D04-B47F-9D55E8F236EC}"/>
    <pc:docChg chg="undo custSel addSld delSld modSld">
      <pc:chgData name="Glen Jones" userId="e846aaca-4b24-4b13-b0d0-f2308e16b284" providerId="ADAL" clId="{D2CFBD02-CEDE-4D04-B47F-9D55E8F236EC}" dt="2022-09-19T09:01:34.979" v="1036" actId="20577"/>
      <pc:docMkLst>
        <pc:docMk/>
      </pc:docMkLst>
      <pc:sldChg chg="modSp mod">
        <pc:chgData name="Glen Jones" userId="e846aaca-4b24-4b13-b0d0-f2308e16b284" providerId="ADAL" clId="{D2CFBD02-CEDE-4D04-B47F-9D55E8F236EC}" dt="2022-09-19T08:22:47.784" v="13" actId="20577"/>
        <pc:sldMkLst>
          <pc:docMk/>
          <pc:sldMk cId="4010327805" sldId="274"/>
        </pc:sldMkLst>
        <pc:spChg chg="mod">
          <ac:chgData name="Glen Jones" userId="e846aaca-4b24-4b13-b0d0-f2308e16b284" providerId="ADAL" clId="{D2CFBD02-CEDE-4D04-B47F-9D55E8F236EC}" dt="2022-09-19T08:22:47.784" v="13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D2CFBD02-CEDE-4D04-B47F-9D55E8F236EC}" dt="2022-09-19T09:00:46.583" v="1002" actId="1076"/>
        <pc:sldMkLst>
          <pc:docMk/>
          <pc:sldMk cId="0" sldId="360"/>
        </pc:sldMkLst>
        <pc:spChg chg="mod">
          <ac:chgData name="Glen Jones" userId="e846aaca-4b24-4b13-b0d0-f2308e16b284" providerId="ADAL" clId="{D2CFBD02-CEDE-4D04-B47F-9D55E8F236EC}" dt="2022-09-19T09:00:46.583" v="1002" actId="1076"/>
          <ac:spMkLst>
            <pc:docMk/>
            <pc:sldMk cId="0" sldId="360"/>
            <ac:spMk id="2" creationId="{A50804E1-9632-0DE2-F975-50E838C3CD07}"/>
          </ac:spMkLst>
        </pc:spChg>
        <pc:spChg chg="add mod">
          <ac:chgData name="Glen Jones" userId="e846aaca-4b24-4b13-b0d0-f2308e16b284" providerId="ADAL" clId="{D2CFBD02-CEDE-4D04-B47F-9D55E8F236EC}" dt="2022-09-19T09:00:37.202" v="1000" actId="171"/>
          <ac:spMkLst>
            <pc:docMk/>
            <pc:sldMk cId="0" sldId="360"/>
            <ac:spMk id="3" creationId="{0028DBC8-8CE7-535D-2C37-A098FD6AD95A}"/>
          </ac:spMkLst>
        </pc:spChg>
        <pc:spChg chg="add mod">
          <ac:chgData name="Glen Jones" userId="e846aaca-4b24-4b13-b0d0-f2308e16b284" providerId="ADAL" clId="{D2CFBD02-CEDE-4D04-B47F-9D55E8F236EC}" dt="2022-09-19T09:00:37.202" v="1000" actId="171"/>
          <ac:spMkLst>
            <pc:docMk/>
            <pc:sldMk cId="0" sldId="360"/>
            <ac:spMk id="4" creationId="{CF6D34FF-66FE-B537-FB86-2F460A842219}"/>
          </ac:spMkLst>
        </pc:spChg>
        <pc:spChg chg="mod">
          <ac:chgData name="Glen Jones" userId="e846aaca-4b24-4b13-b0d0-f2308e16b284" providerId="ADAL" clId="{D2CFBD02-CEDE-4D04-B47F-9D55E8F236EC}" dt="2022-09-19T09:00:41.112" v="1001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D2CFBD02-CEDE-4D04-B47F-9D55E8F236EC}" dt="2022-09-19T08:59:10.448" v="935" actId="20577"/>
          <ac:spMkLst>
            <pc:docMk/>
            <pc:sldMk cId="0" sldId="360"/>
            <ac:spMk id="37" creationId="{BB33AEF0-01D2-2C48-22CF-B8F67D6D5B7F}"/>
          </ac:spMkLst>
        </pc:spChg>
        <pc:spChg chg="del">
          <ac:chgData name="Glen Jones" userId="e846aaca-4b24-4b13-b0d0-f2308e16b284" providerId="ADAL" clId="{D2CFBD02-CEDE-4D04-B47F-9D55E8F236EC}" dt="2022-09-19T08:58:36.096" v="902" actId="478"/>
          <ac:spMkLst>
            <pc:docMk/>
            <pc:sldMk cId="0" sldId="360"/>
            <ac:spMk id="38" creationId="{48A0B806-76B3-2A9D-43A8-C54998A29C8F}"/>
          </ac:spMkLst>
        </pc:spChg>
        <pc:spChg chg="mod">
          <ac:chgData name="Glen Jones" userId="e846aaca-4b24-4b13-b0d0-f2308e16b284" providerId="ADAL" clId="{D2CFBD02-CEDE-4D04-B47F-9D55E8F236EC}" dt="2022-09-19T08:58:27.481" v="899" actId="20577"/>
          <ac:spMkLst>
            <pc:docMk/>
            <pc:sldMk cId="0" sldId="360"/>
            <ac:spMk id="11266" creationId="{9AFD9B2D-C6E6-FEA9-2F40-C75AC71C59F2}"/>
          </ac:spMkLst>
        </pc:spChg>
      </pc:sldChg>
      <pc:sldChg chg="delSp modSp mod delAnim modAnim">
        <pc:chgData name="Glen Jones" userId="e846aaca-4b24-4b13-b0d0-f2308e16b284" providerId="ADAL" clId="{D2CFBD02-CEDE-4D04-B47F-9D55E8F236EC}" dt="2022-09-19T09:01:34.979" v="1036" actId="20577"/>
        <pc:sldMkLst>
          <pc:docMk/>
          <pc:sldMk cId="2861103671" sldId="363"/>
        </pc:sldMkLst>
        <pc:spChg chg="mod">
          <ac:chgData name="Glen Jones" userId="e846aaca-4b24-4b13-b0d0-f2308e16b284" providerId="ADAL" clId="{D2CFBD02-CEDE-4D04-B47F-9D55E8F236EC}" dt="2022-09-19T08:35:27.929" v="216" actId="20577"/>
          <ac:spMkLst>
            <pc:docMk/>
            <pc:sldMk cId="2861103671" sldId="363"/>
            <ac:spMk id="2" creationId="{1B746417-CA73-D61F-3587-00C15DEEB056}"/>
          </ac:spMkLst>
        </pc:spChg>
        <pc:spChg chg="mod">
          <ac:chgData name="Glen Jones" userId="e846aaca-4b24-4b13-b0d0-f2308e16b284" providerId="ADAL" clId="{D2CFBD02-CEDE-4D04-B47F-9D55E8F236EC}" dt="2022-09-19T08:35:30.732" v="221" actId="20577"/>
          <ac:spMkLst>
            <pc:docMk/>
            <pc:sldMk cId="2861103671" sldId="363"/>
            <ac:spMk id="4" creationId="{22191911-6C2E-B615-2A9E-3D0C04AD6AFB}"/>
          </ac:spMkLst>
        </pc:spChg>
        <pc:spChg chg="mod">
          <ac:chgData name="Glen Jones" userId="e846aaca-4b24-4b13-b0d0-f2308e16b284" providerId="ADAL" clId="{D2CFBD02-CEDE-4D04-B47F-9D55E8F236EC}" dt="2022-09-19T08:24:08.841" v="112" actId="207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D2CFBD02-CEDE-4D04-B47F-9D55E8F236EC}" dt="2022-09-19T08:24:10.673" v="113" actId="207"/>
          <ac:spMkLst>
            <pc:docMk/>
            <pc:sldMk cId="2861103671" sldId="363"/>
            <ac:spMk id="7" creationId="{EBD17445-2CE7-D049-5829-AF7A94414BDF}"/>
          </ac:spMkLst>
        </pc:spChg>
        <pc:spChg chg="mod">
          <ac:chgData name="Glen Jones" userId="e846aaca-4b24-4b13-b0d0-f2308e16b284" providerId="ADAL" clId="{D2CFBD02-CEDE-4D04-B47F-9D55E8F236EC}" dt="2022-09-19T09:01:34.979" v="1036" actId="20577"/>
          <ac:spMkLst>
            <pc:docMk/>
            <pc:sldMk cId="2861103671" sldId="363"/>
            <ac:spMk id="8" creationId="{04F23CBF-1331-A53A-1008-F7698E0DD583}"/>
          </ac:spMkLst>
        </pc:spChg>
        <pc:spChg chg="del">
          <ac:chgData name="Glen Jones" userId="e846aaca-4b24-4b13-b0d0-f2308e16b284" providerId="ADAL" clId="{D2CFBD02-CEDE-4D04-B47F-9D55E8F236EC}" dt="2022-09-19T08:27:04.772" v="136" actId="478"/>
          <ac:spMkLst>
            <pc:docMk/>
            <pc:sldMk cId="2861103671" sldId="363"/>
            <ac:spMk id="9" creationId="{3F419ABF-DA52-9960-0C66-8933EE86BFCF}"/>
          </ac:spMkLst>
        </pc:spChg>
        <pc:spChg chg="mod">
          <ac:chgData name="Glen Jones" userId="e846aaca-4b24-4b13-b0d0-f2308e16b284" providerId="ADAL" clId="{D2CFBD02-CEDE-4D04-B47F-9D55E8F236EC}" dt="2022-09-19T08:27:41.352" v="149" actId="1076"/>
          <ac:spMkLst>
            <pc:docMk/>
            <pc:sldMk cId="2861103671" sldId="363"/>
            <ac:spMk id="11" creationId="{D7A5D1C9-ACC7-9B41-9F83-661DE6AE6C3D}"/>
          </ac:spMkLst>
        </pc:spChg>
        <pc:spChg chg="mod">
          <ac:chgData name="Glen Jones" userId="e846aaca-4b24-4b13-b0d0-f2308e16b284" providerId="ADAL" clId="{D2CFBD02-CEDE-4D04-B47F-9D55E8F236EC}" dt="2022-09-19T08:27:36.688" v="147" actId="1076"/>
          <ac:spMkLst>
            <pc:docMk/>
            <pc:sldMk cId="2861103671" sldId="363"/>
            <ac:spMk id="12" creationId="{BC312DFB-DFDA-C219-0BA9-D37FA565756E}"/>
          </ac:spMkLst>
        </pc:spChg>
        <pc:spChg chg="del">
          <ac:chgData name="Glen Jones" userId="e846aaca-4b24-4b13-b0d0-f2308e16b284" providerId="ADAL" clId="{D2CFBD02-CEDE-4D04-B47F-9D55E8F236EC}" dt="2022-09-19T08:27:06.553" v="137" actId="478"/>
          <ac:spMkLst>
            <pc:docMk/>
            <pc:sldMk cId="2861103671" sldId="363"/>
            <ac:spMk id="13" creationId="{DF0C3E88-667B-A437-5AD5-9D0E3A13DBA0}"/>
          </ac:spMkLst>
        </pc:spChg>
      </pc:sldChg>
      <pc:sldChg chg="del">
        <pc:chgData name="Glen Jones" userId="e846aaca-4b24-4b13-b0d0-f2308e16b284" providerId="ADAL" clId="{D2CFBD02-CEDE-4D04-B47F-9D55E8F236EC}" dt="2022-09-19T08:57:51.859" v="840" actId="47"/>
        <pc:sldMkLst>
          <pc:docMk/>
          <pc:sldMk cId="2371301929" sldId="364"/>
        </pc:sldMkLst>
      </pc:sldChg>
      <pc:sldChg chg="addSp delSp modSp mod delAnim modAnim">
        <pc:chgData name="Glen Jones" userId="e846aaca-4b24-4b13-b0d0-f2308e16b284" providerId="ADAL" clId="{D2CFBD02-CEDE-4D04-B47F-9D55E8F236EC}" dt="2022-09-19T08:46:50.385" v="675" actId="1035"/>
        <pc:sldMkLst>
          <pc:docMk/>
          <pc:sldMk cId="3201718585" sldId="365"/>
        </pc:sldMkLst>
        <pc:spChg chg="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2" creationId="{21EF7562-A376-60EE-AC9F-A9FB819F8038}"/>
          </ac:spMkLst>
        </pc:spChg>
        <pc:spChg chg="add 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3" creationId="{098A9D95-DE40-2834-B486-713D7333F58A}"/>
          </ac:spMkLst>
        </pc:spChg>
        <pc:spChg chg="del mod">
          <ac:chgData name="Glen Jones" userId="e846aaca-4b24-4b13-b0d0-f2308e16b284" providerId="ADAL" clId="{D2CFBD02-CEDE-4D04-B47F-9D55E8F236EC}" dt="2022-09-19T08:34:57.034" v="157" actId="478"/>
          <ac:spMkLst>
            <pc:docMk/>
            <pc:sldMk cId="3201718585" sldId="365"/>
            <ac:spMk id="6" creationId="{66522819-2427-94B6-8F4C-A7AB7064AAF9}"/>
          </ac:spMkLst>
        </pc:spChg>
        <pc:spChg chg="mod">
          <ac:chgData name="Glen Jones" userId="e846aaca-4b24-4b13-b0d0-f2308e16b284" providerId="ADAL" clId="{D2CFBD02-CEDE-4D04-B47F-9D55E8F236EC}" dt="2022-09-19T08:44:07.320" v="522" actId="14100"/>
          <ac:spMkLst>
            <pc:docMk/>
            <pc:sldMk cId="3201718585" sldId="365"/>
            <ac:spMk id="7" creationId="{7422A498-F483-A2DE-169C-1457C602529D}"/>
          </ac:spMkLst>
        </pc:spChg>
        <pc:spChg chg="add 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10" creationId="{1915AF8A-36F4-56C5-3F03-2A61593553FD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17" creationId="{15499930-5F34-8E1C-C724-6A352349A2A0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19" creationId="{B084E1DB-FEF6-C001-6CB6-47C8657D899E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20" creationId="{C4AE0910-0714-A96C-6517-54D1328B74E3}"/>
          </ac:spMkLst>
        </pc:spChg>
        <pc:spChg chg="add 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22" creationId="{57A3FA50-7EFF-600E-0326-909ABC110653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26" creationId="{01051560-C66E-B667-208D-AFB51F08BD9C}"/>
          </ac:spMkLst>
        </pc:spChg>
        <pc:spChg chg="add mod">
          <ac:chgData name="Glen Jones" userId="e846aaca-4b24-4b13-b0d0-f2308e16b284" providerId="ADAL" clId="{D2CFBD02-CEDE-4D04-B47F-9D55E8F236EC}" dt="2022-09-19T08:44:07.320" v="522" actId="14100"/>
          <ac:spMkLst>
            <pc:docMk/>
            <pc:sldMk cId="3201718585" sldId="365"/>
            <ac:spMk id="33" creationId="{C0A342B6-8099-17E5-28B6-237A3F563FB1}"/>
          </ac:spMkLst>
        </pc:spChg>
        <pc:spChg chg="add mod">
          <ac:chgData name="Glen Jones" userId="e846aaca-4b24-4b13-b0d0-f2308e16b284" providerId="ADAL" clId="{D2CFBD02-CEDE-4D04-B47F-9D55E8F236EC}" dt="2022-09-19T08:45:30.272" v="625" actId="20577"/>
          <ac:spMkLst>
            <pc:docMk/>
            <pc:sldMk cId="3201718585" sldId="365"/>
            <ac:spMk id="34" creationId="{B8F1AF4A-2862-D874-BD05-2D7331678019}"/>
          </ac:spMkLst>
        </pc:spChg>
        <pc:spChg chg="add mod">
          <ac:chgData name="Glen Jones" userId="e846aaca-4b24-4b13-b0d0-f2308e16b284" providerId="ADAL" clId="{D2CFBD02-CEDE-4D04-B47F-9D55E8F236EC}" dt="2022-09-19T08:46:30.730" v="668" actId="113"/>
          <ac:spMkLst>
            <pc:docMk/>
            <pc:sldMk cId="3201718585" sldId="365"/>
            <ac:spMk id="35" creationId="{95B25526-10BA-45E4-E360-169304C735D4}"/>
          </ac:spMkLst>
        </pc:spChg>
        <pc:picChg chg="mod">
          <ac:chgData name="Glen Jones" userId="e846aaca-4b24-4b13-b0d0-f2308e16b284" providerId="ADAL" clId="{D2CFBD02-CEDE-4D04-B47F-9D55E8F236EC}" dt="2022-09-19T08:38:36.283" v="303" actId="1076"/>
          <ac:picMkLst>
            <pc:docMk/>
            <pc:sldMk cId="3201718585" sldId="365"/>
            <ac:picMk id="5" creationId="{BA5D4FA8-9219-0D5D-103F-86E0B5CE102B}"/>
          </ac:picMkLst>
        </pc:pic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8" creationId="{C0A96728-9ED5-5698-D8D6-3432126F86C5}"/>
          </ac:cxnSpMkLst>
        </pc:cxn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11" creationId="{6C42DCC3-5865-6002-2F15-ACB77533E8CF}"/>
          </ac:cxnSpMkLst>
        </pc:cxnChg>
        <pc:cxnChg chg="add mod">
          <ac:chgData name="Glen Jones" userId="e846aaca-4b24-4b13-b0d0-f2308e16b284" providerId="ADAL" clId="{D2CFBD02-CEDE-4D04-B47F-9D55E8F236EC}" dt="2022-09-19T08:46:50.385" v="675" actId="1035"/>
          <ac:cxnSpMkLst>
            <pc:docMk/>
            <pc:sldMk cId="3201718585" sldId="365"/>
            <ac:cxnSpMk id="14" creationId="{D86CA749-75E6-A9DB-78F2-2CEB7AAB592D}"/>
          </ac:cxnSpMkLst>
        </pc:cxnChg>
        <pc:cxnChg chg="add mod">
          <ac:chgData name="Glen Jones" userId="e846aaca-4b24-4b13-b0d0-f2308e16b284" providerId="ADAL" clId="{D2CFBD02-CEDE-4D04-B47F-9D55E8F236EC}" dt="2022-09-19T08:46:42.112" v="671" actId="1035"/>
          <ac:cxnSpMkLst>
            <pc:docMk/>
            <pc:sldMk cId="3201718585" sldId="365"/>
            <ac:cxnSpMk id="15" creationId="{B2FDCEE3-DDDB-38B5-0511-0726DF812C6B}"/>
          </ac:cxnSpMkLst>
        </pc:cxn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23" creationId="{6C3C1AE2-45B5-A3BD-FD6C-56E0B558056F}"/>
          </ac:cxnSpMkLst>
        </pc:cxnChg>
        <pc:cxnChg chg="add mod">
          <ac:chgData name="Glen Jones" userId="e846aaca-4b24-4b13-b0d0-f2308e16b284" providerId="ADAL" clId="{D2CFBD02-CEDE-4D04-B47F-9D55E8F236EC}" dt="2022-09-19T08:46:47.936" v="674" actId="1035"/>
          <ac:cxnSpMkLst>
            <pc:docMk/>
            <pc:sldMk cId="3201718585" sldId="365"/>
            <ac:cxnSpMk id="24" creationId="{2492BF52-4F1E-C475-EEB3-05104EC886D5}"/>
          </ac:cxnSpMkLst>
        </pc:cxn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36" creationId="{00BD7F57-78E8-E17D-47D6-4ADC80D3EB3C}"/>
          </ac:cxnSpMkLst>
        </pc:cxnChg>
        <pc:cxnChg chg="add mod">
          <ac:chgData name="Glen Jones" userId="e846aaca-4b24-4b13-b0d0-f2308e16b284" providerId="ADAL" clId="{D2CFBD02-CEDE-4D04-B47F-9D55E8F236EC}" dt="2022-09-19T08:46:44.784" v="673" actId="1038"/>
          <ac:cxnSpMkLst>
            <pc:docMk/>
            <pc:sldMk cId="3201718585" sldId="365"/>
            <ac:cxnSpMk id="37" creationId="{F37389B7-B460-EA5B-918A-803026EAE98B}"/>
          </ac:cxnSpMkLst>
        </pc:cxnChg>
      </pc:sldChg>
      <pc:sldChg chg="addSp delSp modSp mod modAnim">
        <pc:chgData name="Glen Jones" userId="e846aaca-4b24-4b13-b0d0-f2308e16b284" providerId="ADAL" clId="{D2CFBD02-CEDE-4D04-B47F-9D55E8F236EC}" dt="2022-09-19T09:01:18.633" v="1025" actId="113"/>
        <pc:sldMkLst>
          <pc:docMk/>
          <pc:sldMk cId="2460677033" sldId="366"/>
        </pc:sldMkLst>
        <pc:spChg chg="add mod">
          <ac:chgData name="Glen Jones" userId="e846aaca-4b24-4b13-b0d0-f2308e16b284" providerId="ADAL" clId="{D2CFBD02-CEDE-4D04-B47F-9D55E8F236EC}" dt="2022-09-19T09:01:11.777" v="1019" actId="113"/>
          <ac:spMkLst>
            <pc:docMk/>
            <pc:sldMk cId="2460677033" sldId="366"/>
            <ac:spMk id="3" creationId="{88DCD1B8-C49D-FD7E-FDE1-D1B7544931AA}"/>
          </ac:spMkLst>
        </pc:spChg>
        <pc:spChg chg="add mod">
          <ac:chgData name="Glen Jones" userId="e846aaca-4b24-4b13-b0d0-f2308e16b284" providerId="ADAL" clId="{D2CFBD02-CEDE-4D04-B47F-9D55E8F236EC}" dt="2022-09-19T09:01:14.169" v="1021" actId="115"/>
          <ac:spMkLst>
            <pc:docMk/>
            <pc:sldMk cId="2460677033" sldId="366"/>
            <ac:spMk id="4" creationId="{90B42D3C-2AA9-DB07-D171-A5F3E6854D0B}"/>
          </ac:spMkLst>
        </pc:spChg>
        <pc:spChg chg="add mod">
          <ac:chgData name="Glen Jones" userId="e846aaca-4b24-4b13-b0d0-f2308e16b284" providerId="ADAL" clId="{D2CFBD02-CEDE-4D04-B47F-9D55E8F236EC}" dt="2022-09-19T09:01:18.633" v="1025" actId="113"/>
          <ac:spMkLst>
            <pc:docMk/>
            <pc:sldMk cId="2460677033" sldId="366"/>
            <ac:spMk id="5" creationId="{C17FDE7D-22E2-AADB-F913-8F3C22AC4032}"/>
          </ac:spMkLst>
        </pc:spChg>
        <pc:spChg chg="mod">
          <ac:chgData name="Glen Jones" userId="e846aaca-4b24-4b13-b0d0-f2308e16b284" providerId="ADAL" clId="{D2CFBD02-CEDE-4D04-B47F-9D55E8F236EC}" dt="2022-09-19T09:01:08.136" v="1017" actId="20577"/>
          <ac:spMkLst>
            <pc:docMk/>
            <pc:sldMk cId="2460677033" sldId="366"/>
            <ac:spMk id="9" creationId="{40EE7C0E-40AE-793C-C18E-6BD3011667D5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10" creationId="{2C2086F7-0A34-1698-0CD3-3DA13D00F188}"/>
          </ac:spMkLst>
        </pc:spChg>
        <pc:spChg chg="del">
          <ac:chgData name="Glen Jones" userId="e846aaca-4b24-4b13-b0d0-f2308e16b284" providerId="ADAL" clId="{D2CFBD02-CEDE-4D04-B47F-9D55E8F236EC}" dt="2022-09-19T09:01:00.903" v="1004" actId="478"/>
          <ac:spMkLst>
            <pc:docMk/>
            <pc:sldMk cId="2460677033" sldId="366"/>
            <ac:spMk id="12" creationId="{19061C63-BFF9-179D-32FF-60343A7F62F9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16" creationId="{E2FEB919-3FFC-F909-DB8A-F629C607D371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28" creationId="{EDABD448-DE6D-D021-D562-B1B9FC570075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4" creationId="{A4274B36-5210-47D5-1BDB-E8E4D5948CD3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7" creationId="{C864B27D-80CB-9BC6-B2F3-6AF5595ADDBE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8" creationId="{E63CD425-031A-514D-76A5-3F0EC9BD1A56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9" creationId="{898C1925-F379-56A0-F782-996EC79B8D18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40" creationId="{F526CD98-EAF3-DE1F-7A65-8028B086EEA3}"/>
          </ac:spMkLst>
        </pc:spChg>
      </pc:sldChg>
      <pc:sldChg chg="del">
        <pc:chgData name="Glen Jones" userId="e846aaca-4b24-4b13-b0d0-f2308e16b284" providerId="ADAL" clId="{D2CFBD02-CEDE-4D04-B47F-9D55E8F236EC}" dt="2022-09-19T08:57:51.859" v="840" actId="47"/>
        <pc:sldMkLst>
          <pc:docMk/>
          <pc:sldMk cId="3387875814" sldId="374"/>
        </pc:sldMkLst>
      </pc:sldChg>
      <pc:sldChg chg="del">
        <pc:chgData name="Glen Jones" userId="e846aaca-4b24-4b13-b0d0-f2308e16b284" providerId="ADAL" clId="{D2CFBD02-CEDE-4D04-B47F-9D55E8F236EC}" dt="2022-09-19T08:57:51.859" v="840" actId="47"/>
        <pc:sldMkLst>
          <pc:docMk/>
          <pc:sldMk cId="1946502757" sldId="375"/>
        </pc:sldMkLst>
      </pc:sldChg>
      <pc:sldChg chg="addSp delSp modSp add mod">
        <pc:chgData name="Glen Jones" userId="e846aaca-4b24-4b13-b0d0-f2308e16b284" providerId="ADAL" clId="{D2CFBD02-CEDE-4D04-B47F-9D55E8F236EC}" dt="2022-09-19T08:57:32.728" v="839" actId="1076"/>
        <pc:sldMkLst>
          <pc:docMk/>
          <pc:sldMk cId="4278790944" sldId="378"/>
        </pc:sldMkLst>
        <pc:spChg chg="mod">
          <ac:chgData name="Glen Jones" userId="e846aaca-4b24-4b13-b0d0-f2308e16b284" providerId="ADAL" clId="{D2CFBD02-CEDE-4D04-B47F-9D55E8F236EC}" dt="2022-09-19T08:55:52.732" v="775" actId="207"/>
          <ac:spMkLst>
            <pc:docMk/>
            <pc:sldMk cId="4278790944" sldId="378"/>
            <ac:spMk id="2" creationId="{21EF7562-A376-60EE-AC9F-A9FB819F8038}"/>
          </ac:spMkLst>
        </pc:spChg>
        <pc:spChg chg="mod">
          <ac:chgData name="Glen Jones" userId="e846aaca-4b24-4b13-b0d0-f2308e16b284" providerId="ADAL" clId="{D2CFBD02-CEDE-4D04-B47F-9D55E8F236EC}" dt="2022-09-19T08:56:11.796" v="779" actId="207"/>
          <ac:spMkLst>
            <pc:docMk/>
            <pc:sldMk cId="4278790944" sldId="378"/>
            <ac:spMk id="3" creationId="{098A9D95-DE40-2834-B486-713D7333F58A}"/>
          </ac:spMkLst>
        </pc:spChg>
        <pc:spChg chg="add del mod">
          <ac:chgData name="Glen Jones" userId="e846aaca-4b24-4b13-b0d0-f2308e16b284" providerId="ADAL" clId="{D2CFBD02-CEDE-4D04-B47F-9D55E8F236EC}" dt="2022-09-19T08:47:15.200" v="680" actId="478"/>
          <ac:spMkLst>
            <pc:docMk/>
            <pc:sldMk cId="4278790944" sldId="378"/>
            <ac:spMk id="6" creationId="{FA01F03C-F954-3FD7-7737-6355CE80C535}"/>
          </ac:spMkLst>
        </pc:spChg>
        <pc:spChg chg="mod">
          <ac:chgData name="Glen Jones" userId="e846aaca-4b24-4b13-b0d0-f2308e16b284" providerId="ADAL" clId="{D2CFBD02-CEDE-4D04-B47F-9D55E8F236EC}" dt="2022-09-19T08:57:24.956" v="836" actId="207"/>
          <ac:spMkLst>
            <pc:docMk/>
            <pc:sldMk cId="4278790944" sldId="378"/>
            <ac:spMk id="7" creationId="{7422A498-F483-A2DE-169C-1457C602529D}"/>
          </ac:spMkLst>
        </pc:spChg>
        <pc:spChg chg="mod">
          <ac:chgData name="Glen Jones" userId="e846aaca-4b24-4b13-b0d0-f2308e16b284" providerId="ADAL" clId="{D2CFBD02-CEDE-4D04-B47F-9D55E8F236EC}" dt="2022-09-19T08:56:29.569" v="789" actId="207"/>
          <ac:spMkLst>
            <pc:docMk/>
            <pc:sldMk cId="4278790944" sldId="378"/>
            <ac:spMk id="10" creationId="{1915AF8A-36F4-56C5-3F03-2A61593553FD}"/>
          </ac:spMkLst>
        </pc:spChg>
        <pc:spChg chg="mod">
          <ac:chgData name="Glen Jones" userId="e846aaca-4b24-4b13-b0d0-f2308e16b284" providerId="ADAL" clId="{D2CFBD02-CEDE-4D04-B47F-9D55E8F236EC}" dt="2022-09-19T08:56:45.920" v="799" actId="20577"/>
          <ac:spMkLst>
            <pc:docMk/>
            <pc:sldMk cId="4278790944" sldId="378"/>
            <ac:spMk id="22" creationId="{57A3FA50-7EFF-600E-0326-909ABC110653}"/>
          </ac:spMkLst>
        </pc:spChg>
        <pc:spChg chg="mod">
          <ac:chgData name="Glen Jones" userId="e846aaca-4b24-4b13-b0d0-f2308e16b284" providerId="ADAL" clId="{D2CFBD02-CEDE-4D04-B47F-9D55E8F236EC}" dt="2022-09-19T08:57:29.752" v="838" actId="1076"/>
          <ac:spMkLst>
            <pc:docMk/>
            <pc:sldMk cId="4278790944" sldId="378"/>
            <ac:spMk id="33" creationId="{C0A342B6-8099-17E5-28B6-237A3F563FB1}"/>
          </ac:spMkLst>
        </pc:spChg>
        <pc:spChg chg="mod">
          <ac:chgData name="Glen Jones" userId="e846aaca-4b24-4b13-b0d0-f2308e16b284" providerId="ADAL" clId="{D2CFBD02-CEDE-4D04-B47F-9D55E8F236EC}" dt="2022-09-19T08:57:32.728" v="839" actId="1076"/>
          <ac:spMkLst>
            <pc:docMk/>
            <pc:sldMk cId="4278790944" sldId="378"/>
            <ac:spMk id="34" creationId="{B8F1AF4A-2862-D874-BD05-2D7331678019}"/>
          </ac:spMkLst>
        </pc:spChg>
        <pc:spChg chg="mod">
          <ac:chgData name="Glen Jones" userId="e846aaca-4b24-4b13-b0d0-f2308e16b284" providerId="ADAL" clId="{D2CFBD02-CEDE-4D04-B47F-9D55E8F236EC}" dt="2022-09-19T08:57:03.073" v="818" actId="14100"/>
          <ac:spMkLst>
            <pc:docMk/>
            <pc:sldMk cId="4278790944" sldId="378"/>
            <ac:spMk id="35" creationId="{95B25526-10BA-45E4-E360-169304C735D4}"/>
          </ac:spMkLst>
        </pc:spChg>
        <pc:picChg chg="del">
          <ac:chgData name="Glen Jones" userId="e846aaca-4b24-4b13-b0d0-f2308e16b284" providerId="ADAL" clId="{D2CFBD02-CEDE-4D04-B47F-9D55E8F236EC}" dt="2022-09-19T08:47:09.307" v="677" actId="478"/>
          <ac:picMkLst>
            <pc:docMk/>
            <pc:sldMk cId="4278790944" sldId="378"/>
            <ac:picMk id="5" creationId="{BA5D4FA8-9219-0D5D-103F-86E0B5CE102B}"/>
          </ac:picMkLst>
        </pc:picChg>
        <pc:picChg chg="add mod ord">
          <ac:chgData name="Glen Jones" userId="e846aaca-4b24-4b13-b0d0-f2308e16b284" providerId="ADAL" clId="{D2CFBD02-CEDE-4D04-B47F-9D55E8F236EC}" dt="2022-09-19T08:47:12.032" v="679" actId="167"/>
          <ac:picMkLst>
            <pc:docMk/>
            <pc:sldMk cId="4278790944" sldId="378"/>
            <ac:picMk id="9" creationId="{9ED3B7CE-D591-7963-3161-830C68DDB225}"/>
          </ac:picMkLst>
        </pc:picChg>
        <pc:cxnChg chg="mod">
          <ac:chgData name="Glen Jones" userId="e846aaca-4b24-4b13-b0d0-f2308e16b284" providerId="ADAL" clId="{D2CFBD02-CEDE-4D04-B47F-9D55E8F236EC}" dt="2022-09-19T08:56:00.502" v="776" actId="208"/>
          <ac:cxnSpMkLst>
            <pc:docMk/>
            <pc:sldMk cId="4278790944" sldId="378"/>
            <ac:cxnSpMk id="8" creationId="{C0A96728-9ED5-5698-D8D6-3432126F86C5}"/>
          </ac:cxnSpMkLst>
        </pc:cxnChg>
        <pc:cxnChg chg="mod">
          <ac:chgData name="Glen Jones" userId="e846aaca-4b24-4b13-b0d0-f2308e16b284" providerId="ADAL" clId="{D2CFBD02-CEDE-4D04-B47F-9D55E8F236EC}" dt="2022-09-19T08:56:26.345" v="788" actId="208"/>
          <ac:cxnSpMkLst>
            <pc:docMk/>
            <pc:sldMk cId="4278790944" sldId="378"/>
            <ac:cxnSpMk id="11" creationId="{6C42DCC3-5865-6002-2F15-ACB77533E8CF}"/>
          </ac:cxnSpMkLst>
        </pc:cxnChg>
        <pc:cxnChg chg="mod">
          <ac:chgData name="Glen Jones" userId="e846aaca-4b24-4b13-b0d0-f2308e16b284" providerId="ADAL" clId="{D2CFBD02-CEDE-4D04-B47F-9D55E8F236EC}" dt="2022-09-19T08:55:34.368" v="761" actId="14100"/>
          <ac:cxnSpMkLst>
            <pc:docMk/>
            <pc:sldMk cId="4278790944" sldId="378"/>
            <ac:cxnSpMk id="14" creationId="{D86CA749-75E6-A9DB-78F2-2CEB7AAB592D}"/>
          </ac:cxnSpMkLst>
        </pc:cxnChg>
        <pc:cxnChg chg="mod">
          <ac:chgData name="Glen Jones" userId="e846aaca-4b24-4b13-b0d0-f2308e16b284" providerId="ADAL" clId="{D2CFBD02-CEDE-4D04-B47F-9D55E8F236EC}" dt="2022-09-19T08:56:16.392" v="780" actId="1076"/>
          <ac:cxnSpMkLst>
            <pc:docMk/>
            <pc:sldMk cId="4278790944" sldId="378"/>
            <ac:cxnSpMk id="15" creationId="{B2FDCEE3-DDDB-38B5-0511-0726DF812C6B}"/>
          </ac:cxnSpMkLst>
        </pc:cxnChg>
        <pc:cxnChg chg="mod">
          <ac:chgData name="Glen Jones" userId="e846aaca-4b24-4b13-b0d0-f2308e16b284" providerId="ADAL" clId="{D2CFBD02-CEDE-4D04-B47F-9D55E8F236EC}" dt="2022-09-19T08:56:39.296" v="792" actId="1076"/>
          <ac:cxnSpMkLst>
            <pc:docMk/>
            <pc:sldMk cId="4278790944" sldId="378"/>
            <ac:cxnSpMk id="23" creationId="{6C3C1AE2-45B5-A3BD-FD6C-56E0B558056F}"/>
          </ac:cxnSpMkLst>
        </pc:cxnChg>
        <pc:cxnChg chg="mod">
          <ac:chgData name="Glen Jones" userId="e846aaca-4b24-4b13-b0d0-f2308e16b284" providerId="ADAL" clId="{D2CFBD02-CEDE-4D04-B47F-9D55E8F236EC}" dt="2022-09-19T08:56:37" v="791" actId="14100"/>
          <ac:cxnSpMkLst>
            <pc:docMk/>
            <pc:sldMk cId="4278790944" sldId="378"/>
            <ac:cxnSpMk id="24" creationId="{2492BF52-4F1E-C475-EEB3-05104EC886D5}"/>
          </ac:cxnSpMkLst>
        </pc:cxnChg>
        <pc:cxnChg chg="mod">
          <ac:chgData name="Glen Jones" userId="e846aaca-4b24-4b13-b0d0-f2308e16b284" providerId="ADAL" clId="{D2CFBD02-CEDE-4D04-B47F-9D55E8F236EC}" dt="2022-09-19T08:56:34.360" v="790" actId="1076"/>
          <ac:cxnSpMkLst>
            <pc:docMk/>
            <pc:sldMk cId="4278790944" sldId="378"/>
            <ac:cxnSpMk id="37" creationId="{F37389B7-B460-EA5B-918A-803026EAE98B}"/>
          </ac:cxnSpMkLst>
        </pc:cxnChg>
      </pc:sldChg>
    </pc:docChg>
  </pc:docChgLst>
  <pc:docChgLst>
    <pc:chgData name="Glen Jones" userId="e846aaca-4b24-4b13-b0d0-f2308e16b284" providerId="ADAL" clId="{92B6840B-6DE2-455F-9DB6-42E787552EC0}"/>
    <pc:docChg chg="undo custSel addSld delSld modSld sldOrd">
      <pc:chgData name="Glen Jones" userId="e846aaca-4b24-4b13-b0d0-f2308e16b284" providerId="ADAL" clId="{92B6840B-6DE2-455F-9DB6-42E787552EC0}" dt="2022-07-19T10:11:19.748" v="437"/>
      <pc:docMkLst>
        <pc:docMk/>
      </pc:docMkLst>
      <pc:sldChg chg="modSp mod">
        <pc:chgData name="Glen Jones" userId="e846aaca-4b24-4b13-b0d0-f2308e16b284" providerId="ADAL" clId="{92B6840B-6DE2-455F-9DB6-42E787552EC0}" dt="2022-07-19T09:12:55.428" v="4" actId="27636"/>
        <pc:sldMkLst>
          <pc:docMk/>
          <pc:sldMk cId="4010327805" sldId="274"/>
        </pc:sldMkLst>
        <pc:spChg chg="mod">
          <ac:chgData name="Glen Jones" userId="e846aaca-4b24-4b13-b0d0-f2308e16b284" providerId="ADAL" clId="{92B6840B-6DE2-455F-9DB6-42E787552EC0}" dt="2022-07-19T09:12:55.428" v="4" actId="27636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92B6840B-6DE2-455F-9DB6-42E787552EC0}" dt="2022-07-19T10:09:12.408" v="435" actId="20577"/>
        <pc:sldMkLst>
          <pc:docMk/>
          <pc:sldMk cId="0" sldId="277"/>
        </pc:sldMkLst>
        <pc:spChg chg="mod">
          <ac:chgData name="Glen Jones" userId="e846aaca-4b24-4b13-b0d0-f2308e16b284" providerId="ADAL" clId="{92B6840B-6DE2-455F-9DB6-42E787552EC0}" dt="2022-07-19T10:09:00.180" v="431" actId="20577"/>
          <ac:spMkLst>
            <pc:docMk/>
            <pc:sldMk cId="0" sldId="277"/>
            <ac:spMk id="3" creationId="{14A98FF5-4F3C-D9B6-7AF1-1894F0939983}"/>
          </ac:spMkLst>
        </pc:spChg>
        <pc:spChg chg="mod">
          <ac:chgData name="Glen Jones" userId="e846aaca-4b24-4b13-b0d0-f2308e16b284" providerId="ADAL" clId="{92B6840B-6DE2-455F-9DB6-42E787552EC0}" dt="2022-07-19T10:09:12.408" v="435" actId="20577"/>
          <ac:spMkLst>
            <pc:docMk/>
            <pc:sldMk cId="0" sldId="277"/>
            <ac:spMk id="5" creationId="{D904D6C1-734D-0AB9-F629-AB913652AEC5}"/>
          </ac:spMkLst>
        </pc:spChg>
      </pc:sldChg>
      <pc:sldChg chg="modSp mod">
        <pc:chgData name="Glen Jones" userId="e846aaca-4b24-4b13-b0d0-f2308e16b284" providerId="ADAL" clId="{92B6840B-6DE2-455F-9DB6-42E787552EC0}" dt="2022-07-19T09:14:09.338" v="46" actId="1076"/>
        <pc:sldMkLst>
          <pc:docMk/>
          <pc:sldMk cId="1486775289" sldId="333"/>
        </pc:sldMkLst>
        <pc:spChg chg="mod">
          <ac:chgData name="Glen Jones" userId="e846aaca-4b24-4b13-b0d0-f2308e16b284" providerId="ADAL" clId="{92B6840B-6DE2-455F-9DB6-42E787552EC0}" dt="2022-07-19T09:13:09.354" v="7" actId="20577"/>
          <ac:spMkLst>
            <pc:docMk/>
            <pc:sldMk cId="1486775289" sldId="333"/>
            <ac:spMk id="26" creationId="{D4AF35E5-D7C5-C3CC-28BB-D8DD5236EFE8}"/>
          </ac:spMkLst>
        </pc:spChg>
        <pc:spChg chg="mod">
          <ac:chgData name="Glen Jones" userId="e846aaca-4b24-4b13-b0d0-f2308e16b284" providerId="ADAL" clId="{92B6840B-6DE2-455F-9DB6-42E787552EC0}" dt="2022-07-19T09:13:14.626" v="11" actId="20577"/>
          <ac:spMkLst>
            <pc:docMk/>
            <pc:sldMk cId="1486775289" sldId="333"/>
            <ac:spMk id="27" creationId="{37D8C83E-792E-6371-7EDC-B909DF913074}"/>
          </ac:spMkLst>
        </pc:spChg>
        <pc:spChg chg="mod">
          <ac:chgData name="Glen Jones" userId="e846aaca-4b24-4b13-b0d0-f2308e16b284" providerId="ADAL" clId="{92B6840B-6DE2-455F-9DB6-42E787552EC0}" dt="2022-07-19T09:14:09.338" v="46" actId="1076"/>
          <ac:spMkLst>
            <pc:docMk/>
            <pc:sldMk cId="1486775289" sldId="333"/>
            <ac:spMk id="28" creationId="{89E8D4A0-414F-1786-B948-89431118F65A}"/>
          </ac:spMkLst>
        </pc:spChg>
        <pc:spChg chg="mod">
          <ac:chgData name="Glen Jones" userId="e846aaca-4b24-4b13-b0d0-f2308e16b284" providerId="ADAL" clId="{92B6840B-6DE2-455F-9DB6-42E787552EC0}" dt="2022-07-19T09:13:19.177" v="14" actId="20577"/>
          <ac:spMkLst>
            <pc:docMk/>
            <pc:sldMk cId="1486775289" sldId="333"/>
            <ac:spMk id="29" creationId="{6D482227-CC86-CE54-9C0A-23910B118991}"/>
          </ac:spMkLst>
        </pc:spChg>
        <pc:spChg chg="mod">
          <ac:chgData name="Glen Jones" userId="e846aaca-4b24-4b13-b0d0-f2308e16b284" providerId="ADAL" clId="{92B6840B-6DE2-455F-9DB6-42E787552EC0}" dt="2022-07-19T09:13:31.323" v="20" actId="20577"/>
          <ac:spMkLst>
            <pc:docMk/>
            <pc:sldMk cId="1486775289" sldId="333"/>
            <ac:spMk id="30" creationId="{01CE0B5B-C9F8-6AD3-6CC6-F6D3E8DA3367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1" creationId="{238E32B8-D74C-C400-EC22-165D9B93717A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2" creationId="{5EA5982F-6F9E-629F-8BC5-67C37C6C4B70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3" creationId="{13B8606D-7BB4-40CB-27B7-BE96F4146BC2}"/>
          </ac:spMkLst>
        </pc:spChg>
      </pc:sldChg>
      <pc:sldChg chg="modSp mod">
        <pc:chgData name="Glen Jones" userId="e846aaca-4b24-4b13-b0d0-f2308e16b284" providerId="ADAL" clId="{92B6840B-6DE2-455F-9DB6-42E787552EC0}" dt="2022-07-19T09:14:34.349" v="62" actId="20577"/>
        <pc:sldMkLst>
          <pc:docMk/>
          <pc:sldMk cId="3144828481" sldId="340"/>
        </pc:sldMkLst>
        <pc:spChg chg="mod">
          <ac:chgData name="Glen Jones" userId="e846aaca-4b24-4b13-b0d0-f2308e16b284" providerId="ADAL" clId="{92B6840B-6DE2-455F-9DB6-42E787552EC0}" dt="2022-07-19T09:14:22.950" v="49" actId="20577"/>
          <ac:spMkLst>
            <pc:docMk/>
            <pc:sldMk cId="3144828481" sldId="340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4:25.428" v="52" actId="20577"/>
          <ac:spMkLst>
            <pc:docMk/>
            <pc:sldMk cId="3144828481" sldId="340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4:34.349" v="62" actId="20577"/>
          <ac:spMkLst>
            <pc:docMk/>
            <pc:sldMk cId="3144828481" sldId="340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4:30.868" v="57" actId="20577"/>
          <ac:spMkLst>
            <pc:docMk/>
            <pc:sldMk cId="3144828481" sldId="340"/>
            <ac:spMk id="30" creationId="{01CE0B5B-C9F8-6AD3-6CC6-F6D3E8DA3367}"/>
          </ac:spMkLst>
        </pc:spChg>
      </pc:sldChg>
      <pc:sldChg chg="modSp mod">
        <pc:chgData name="Glen Jones" userId="e846aaca-4b24-4b13-b0d0-f2308e16b284" providerId="ADAL" clId="{92B6840B-6DE2-455F-9DB6-42E787552EC0}" dt="2022-07-19T09:15:10.882" v="89" actId="20577"/>
        <pc:sldMkLst>
          <pc:docMk/>
          <pc:sldMk cId="1734258171" sldId="342"/>
        </pc:sldMkLst>
        <pc:spChg chg="mod">
          <ac:chgData name="Glen Jones" userId="e846aaca-4b24-4b13-b0d0-f2308e16b284" providerId="ADAL" clId="{92B6840B-6DE2-455F-9DB6-42E787552EC0}" dt="2022-07-19T09:15:10.882" v="89" actId="20577"/>
          <ac:spMkLst>
            <pc:docMk/>
            <pc:sldMk cId="1734258171" sldId="342"/>
            <ac:spMk id="8" creationId="{6D549731-BCFB-36A0-20EE-01EA1E12258D}"/>
          </ac:spMkLst>
        </pc:spChg>
        <pc:spChg chg="mod">
          <ac:chgData name="Glen Jones" userId="e846aaca-4b24-4b13-b0d0-f2308e16b284" providerId="ADAL" clId="{92B6840B-6DE2-455F-9DB6-42E787552EC0}" dt="2022-07-19T09:14:44.816" v="67" actId="20577"/>
          <ac:spMkLst>
            <pc:docMk/>
            <pc:sldMk cId="1734258171" sldId="342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4:49.824" v="72" actId="6549"/>
          <ac:spMkLst>
            <pc:docMk/>
            <pc:sldMk cId="1734258171" sldId="342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5:07.838" v="87" actId="20577"/>
          <ac:spMkLst>
            <pc:docMk/>
            <pc:sldMk cId="1734258171" sldId="342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5:01.954" v="80" actId="207"/>
          <ac:spMkLst>
            <pc:docMk/>
            <pc:sldMk cId="1734258171" sldId="342"/>
            <ac:spMk id="30" creationId="{01CE0B5B-C9F8-6AD3-6CC6-F6D3E8DA3367}"/>
          </ac:spMkLst>
        </pc:spChg>
      </pc:sldChg>
      <pc:sldChg chg="modSp mod ord">
        <pc:chgData name="Glen Jones" userId="e846aaca-4b24-4b13-b0d0-f2308e16b284" providerId="ADAL" clId="{92B6840B-6DE2-455F-9DB6-42E787552EC0}" dt="2022-07-19T10:11:19.748" v="437"/>
        <pc:sldMkLst>
          <pc:docMk/>
          <pc:sldMk cId="805390595" sldId="343"/>
        </pc:sldMkLst>
        <pc:spChg chg="mod">
          <ac:chgData name="Glen Jones" userId="e846aaca-4b24-4b13-b0d0-f2308e16b284" providerId="ADAL" clId="{92B6840B-6DE2-455F-9DB6-42E787552EC0}" dt="2022-07-19T10:03:40.716" v="280" actId="20577"/>
          <ac:spMkLst>
            <pc:docMk/>
            <pc:sldMk cId="805390595" sldId="343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3:44.322" v="284" actId="20577"/>
          <ac:spMkLst>
            <pc:docMk/>
            <pc:sldMk cId="805390595" sldId="343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3:52.082" v="290" actId="20577"/>
          <ac:spMkLst>
            <pc:docMk/>
            <pc:sldMk cId="805390595" sldId="343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3:47.930" v="287" actId="20577"/>
          <ac:spMkLst>
            <pc:docMk/>
            <pc:sldMk cId="805390595" sldId="343"/>
            <ac:spMk id="30" creationId="{01CE0B5B-C9F8-6AD3-6CC6-F6D3E8DA3367}"/>
          </ac:spMkLst>
        </pc:spChg>
      </pc:sldChg>
      <pc:sldChg chg="modSp mod ord">
        <pc:chgData name="Glen Jones" userId="e846aaca-4b24-4b13-b0d0-f2308e16b284" providerId="ADAL" clId="{92B6840B-6DE2-455F-9DB6-42E787552EC0}" dt="2022-07-19T10:11:19.748" v="437"/>
        <pc:sldMkLst>
          <pc:docMk/>
          <pc:sldMk cId="4176473621" sldId="344"/>
        </pc:sldMkLst>
        <pc:spChg chg="mod">
          <ac:chgData name="Glen Jones" userId="e846aaca-4b24-4b13-b0d0-f2308e16b284" providerId="ADAL" clId="{92B6840B-6DE2-455F-9DB6-42E787552EC0}" dt="2022-07-19T10:04:20.798" v="314" actId="20577"/>
          <ac:spMkLst>
            <pc:docMk/>
            <pc:sldMk cId="4176473621" sldId="344"/>
            <ac:spMk id="8" creationId="{6D549731-BCFB-36A0-20EE-01EA1E12258D}"/>
          </ac:spMkLst>
        </pc:spChg>
        <pc:spChg chg="mod">
          <ac:chgData name="Glen Jones" userId="e846aaca-4b24-4b13-b0d0-f2308e16b284" providerId="ADAL" clId="{92B6840B-6DE2-455F-9DB6-42E787552EC0}" dt="2022-07-19T10:04:02.412" v="295" actId="6549"/>
          <ac:spMkLst>
            <pc:docMk/>
            <pc:sldMk cId="4176473621" sldId="344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4:07.917" v="301" actId="6549"/>
          <ac:spMkLst>
            <pc:docMk/>
            <pc:sldMk cId="4176473621" sldId="344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4:18.658" v="312" actId="20577"/>
          <ac:spMkLst>
            <pc:docMk/>
            <pc:sldMk cId="4176473621" sldId="344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4:13.748" v="307" actId="20577"/>
          <ac:spMkLst>
            <pc:docMk/>
            <pc:sldMk cId="4176473621" sldId="344"/>
            <ac:spMk id="30" creationId="{01CE0B5B-C9F8-6AD3-6CC6-F6D3E8DA3367}"/>
          </ac:spMkLst>
        </pc:spChg>
      </pc:sldChg>
      <pc:sldChg chg="addSp delSp modSp mod delAnim modAnim">
        <pc:chgData name="Glen Jones" userId="e846aaca-4b24-4b13-b0d0-f2308e16b284" providerId="ADAL" clId="{92B6840B-6DE2-455F-9DB6-42E787552EC0}" dt="2022-07-19T10:03:21.723" v="277" actId="1076"/>
        <pc:sldMkLst>
          <pc:docMk/>
          <pc:sldMk cId="1795071685" sldId="345"/>
        </pc:sldMkLst>
        <pc:spChg chg="mod">
          <ac:chgData name="Glen Jones" userId="e846aaca-4b24-4b13-b0d0-f2308e16b284" providerId="ADAL" clId="{92B6840B-6DE2-455F-9DB6-42E787552EC0}" dt="2022-07-19T09:16:37.817" v="135" actId="14100"/>
          <ac:spMkLst>
            <pc:docMk/>
            <pc:sldMk cId="1795071685" sldId="345"/>
            <ac:spMk id="2" creationId="{290E34F2-BB23-EA2A-D113-C573A97A574D}"/>
          </ac:spMkLst>
        </pc:spChg>
        <pc:spChg chg="mod">
          <ac:chgData name="Glen Jones" userId="e846aaca-4b24-4b13-b0d0-f2308e16b284" providerId="ADAL" clId="{92B6840B-6DE2-455F-9DB6-42E787552EC0}" dt="2022-07-19T09:17:24.659" v="145" actId="1076"/>
          <ac:spMkLst>
            <pc:docMk/>
            <pc:sldMk cId="1795071685" sldId="345"/>
            <ac:spMk id="6" creationId="{B3A040A7-35CA-8767-822D-DBD9664B6C90}"/>
          </ac:spMkLst>
        </pc:spChg>
        <pc:spChg chg="mod">
          <ac:chgData name="Glen Jones" userId="e846aaca-4b24-4b13-b0d0-f2308e16b284" providerId="ADAL" clId="{92B6840B-6DE2-455F-9DB6-42E787552EC0}" dt="2022-07-19T09:16:54.075" v="138" actId="14100"/>
          <ac:spMkLst>
            <pc:docMk/>
            <pc:sldMk cId="1795071685" sldId="345"/>
            <ac:spMk id="11" creationId="{02970471-42D7-BD2A-1635-0CEBF50F4A77}"/>
          </ac:spMkLst>
        </pc:spChg>
        <pc:spChg chg="del">
          <ac:chgData name="Glen Jones" userId="e846aaca-4b24-4b13-b0d0-f2308e16b284" providerId="ADAL" clId="{92B6840B-6DE2-455F-9DB6-42E787552EC0}" dt="2022-07-19T09:16:39.631" v="136" actId="478"/>
          <ac:spMkLst>
            <pc:docMk/>
            <pc:sldMk cId="1795071685" sldId="345"/>
            <ac:spMk id="12" creationId="{ADFC24BE-FF2A-EB85-24B7-1B238AAC7A5E}"/>
          </ac:spMkLst>
        </pc:spChg>
        <pc:spChg chg="mod">
          <ac:chgData name="Glen Jones" userId="e846aaca-4b24-4b13-b0d0-f2308e16b284" providerId="ADAL" clId="{92B6840B-6DE2-455F-9DB6-42E787552EC0}" dt="2022-07-19T09:24:31.237" v="265" actId="115"/>
          <ac:spMkLst>
            <pc:docMk/>
            <pc:sldMk cId="1795071685" sldId="345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6:14.564" v="124" actId="20577"/>
          <ac:spMkLst>
            <pc:docMk/>
            <pc:sldMk cId="1795071685" sldId="345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6:20.644" v="131" actId="20577"/>
          <ac:spMkLst>
            <pc:docMk/>
            <pc:sldMk cId="1795071685" sldId="345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7:19.138" v="144" actId="14100"/>
          <ac:spMkLst>
            <pc:docMk/>
            <pc:sldMk cId="1795071685" sldId="345"/>
            <ac:spMk id="29" creationId="{49A7DB34-3885-D257-7F1B-EE1B98349B61}"/>
          </ac:spMkLst>
        </pc:spChg>
        <pc:spChg chg="mod">
          <ac:chgData name="Glen Jones" userId="e846aaca-4b24-4b13-b0d0-f2308e16b284" providerId="ADAL" clId="{92B6840B-6DE2-455F-9DB6-42E787552EC0}" dt="2022-07-19T09:24:26.907" v="263" actId="207"/>
          <ac:spMkLst>
            <pc:docMk/>
            <pc:sldMk cId="1795071685" sldId="345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09:16:41.754" v="137" actId="478"/>
          <ac:spMkLst>
            <pc:docMk/>
            <pc:sldMk cId="1795071685" sldId="345"/>
            <ac:spMk id="31" creationId="{B7AB6F8B-5082-930A-D430-CE8598F38E0C}"/>
          </ac:spMkLst>
        </pc:spChg>
        <pc:spChg chg="del">
          <ac:chgData name="Glen Jones" userId="e846aaca-4b24-4b13-b0d0-f2308e16b284" providerId="ADAL" clId="{92B6840B-6DE2-455F-9DB6-42E787552EC0}" dt="2022-07-19T09:17:55.202" v="151" actId="478"/>
          <ac:spMkLst>
            <pc:docMk/>
            <pc:sldMk cId="1795071685" sldId="345"/>
            <ac:spMk id="32" creationId="{92341AFB-1728-5A3D-6D42-C512251884AE}"/>
          </ac:spMkLst>
        </pc:spChg>
        <pc:spChg chg="del">
          <ac:chgData name="Glen Jones" userId="e846aaca-4b24-4b13-b0d0-f2308e16b284" providerId="ADAL" clId="{92B6840B-6DE2-455F-9DB6-42E787552EC0}" dt="2022-07-19T09:17:59.300" v="154" actId="478"/>
          <ac:spMkLst>
            <pc:docMk/>
            <pc:sldMk cId="1795071685" sldId="345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09:17:56.681" v="152" actId="478"/>
          <ac:spMkLst>
            <pc:docMk/>
            <pc:sldMk cId="1795071685" sldId="345"/>
            <ac:spMk id="34" creationId="{A8E087C1-18A6-2F25-DA23-54F933D9034A}"/>
          </ac:spMkLst>
        </pc:spChg>
        <pc:spChg chg="del">
          <ac:chgData name="Glen Jones" userId="e846aaca-4b24-4b13-b0d0-f2308e16b284" providerId="ADAL" clId="{92B6840B-6DE2-455F-9DB6-42E787552EC0}" dt="2022-07-19T09:19:27.885" v="172" actId="478"/>
          <ac:spMkLst>
            <pc:docMk/>
            <pc:sldMk cId="1795071685" sldId="345"/>
            <ac:spMk id="35" creationId="{1C146586-BD90-DAA5-6C02-8CD170225EE2}"/>
          </ac:spMkLst>
        </pc:spChg>
        <pc:spChg chg="del">
          <ac:chgData name="Glen Jones" userId="e846aaca-4b24-4b13-b0d0-f2308e16b284" providerId="ADAL" clId="{92B6840B-6DE2-455F-9DB6-42E787552EC0}" dt="2022-07-19T09:19:30.242" v="173" actId="478"/>
          <ac:spMkLst>
            <pc:docMk/>
            <pc:sldMk cId="1795071685" sldId="345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09:19:30.875" v="174" actId="478"/>
          <ac:spMkLst>
            <pc:docMk/>
            <pc:sldMk cId="1795071685" sldId="345"/>
            <ac:spMk id="37" creationId="{CCDB45EE-59F1-970D-B759-E56FA6429C3E}"/>
          </ac:spMkLst>
        </pc:spChg>
        <pc:spChg chg="del">
          <ac:chgData name="Glen Jones" userId="e846aaca-4b24-4b13-b0d0-f2308e16b284" providerId="ADAL" clId="{92B6840B-6DE2-455F-9DB6-42E787552EC0}" dt="2022-07-19T09:17:35.438" v="148" actId="478"/>
          <ac:spMkLst>
            <pc:docMk/>
            <pc:sldMk cId="1795071685" sldId="345"/>
            <ac:spMk id="39" creationId="{5D8E9496-FECD-F3D4-293D-7981617D1560}"/>
          </ac:spMkLst>
        </pc:spChg>
        <pc:spChg chg="del">
          <ac:chgData name="Glen Jones" userId="e846aaca-4b24-4b13-b0d0-f2308e16b284" providerId="ADAL" clId="{92B6840B-6DE2-455F-9DB6-42E787552EC0}" dt="2022-07-19T09:17:34.104" v="147" actId="478"/>
          <ac:spMkLst>
            <pc:docMk/>
            <pc:sldMk cId="1795071685" sldId="345"/>
            <ac:spMk id="40" creationId="{7985BC04-EAB3-F599-417E-3E582B66FC12}"/>
          </ac:spMkLst>
        </pc:spChg>
        <pc:spChg chg="mod">
          <ac:chgData name="Glen Jones" userId="e846aaca-4b24-4b13-b0d0-f2308e16b284" providerId="ADAL" clId="{92B6840B-6DE2-455F-9DB6-42E787552EC0}" dt="2022-07-19T09:17:39.737" v="149"/>
          <ac:spMkLst>
            <pc:docMk/>
            <pc:sldMk cId="1795071685" sldId="345"/>
            <ac:spMk id="41" creationId="{6AC9F43A-D72C-9959-437E-EA950109E53F}"/>
          </ac:spMkLst>
        </pc:spChg>
        <pc:spChg chg="mod">
          <ac:chgData name="Glen Jones" userId="e846aaca-4b24-4b13-b0d0-f2308e16b284" providerId="ADAL" clId="{92B6840B-6DE2-455F-9DB6-42E787552EC0}" dt="2022-07-19T10:02:33.433" v="269" actId="1038"/>
          <ac:spMkLst>
            <pc:docMk/>
            <pc:sldMk cId="1795071685" sldId="345"/>
            <ac:spMk id="42" creationId="{1214C737-82E6-A9B2-8227-8A437B0DAD1E}"/>
          </ac:spMkLst>
        </pc:spChg>
        <pc:spChg chg="add mod">
          <ac:chgData name="Glen Jones" userId="e846aaca-4b24-4b13-b0d0-f2308e16b284" providerId="ADAL" clId="{92B6840B-6DE2-455F-9DB6-42E787552EC0}" dt="2022-07-19T09:21:31.998" v="213" actId="20577"/>
          <ac:spMkLst>
            <pc:docMk/>
            <pc:sldMk cId="1795071685" sldId="345"/>
            <ac:spMk id="43" creationId="{237C8663-9628-03DF-7E3C-C8809DDD280F}"/>
          </ac:spMkLst>
        </pc:spChg>
        <pc:spChg chg="add mod">
          <ac:chgData name="Glen Jones" userId="e846aaca-4b24-4b13-b0d0-f2308e16b284" providerId="ADAL" clId="{92B6840B-6DE2-455F-9DB6-42E787552EC0}" dt="2022-07-19T09:17:52.884" v="150" actId="1076"/>
          <ac:spMkLst>
            <pc:docMk/>
            <pc:sldMk cId="1795071685" sldId="345"/>
            <ac:spMk id="47" creationId="{1C10537D-3BEA-B8F7-4F37-3DBCD9D84A5C}"/>
          </ac:spMkLst>
        </pc:spChg>
        <pc:spChg chg="mod">
          <ac:chgData name="Glen Jones" userId="e846aaca-4b24-4b13-b0d0-f2308e16b284" providerId="ADAL" clId="{92B6840B-6DE2-455F-9DB6-42E787552EC0}" dt="2022-07-19T09:18:20.195" v="158" actId="14100"/>
          <ac:spMkLst>
            <pc:docMk/>
            <pc:sldMk cId="1795071685" sldId="345"/>
            <ac:spMk id="49" creationId="{C7D4E807-AAB1-94E7-B101-B271938DBB64}"/>
          </ac:spMkLst>
        </pc:spChg>
        <pc:spChg chg="mod">
          <ac:chgData name="Glen Jones" userId="e846aaca-4b24-4b13-b0d0-f2308e16b284" providerId="ADAL" clId="{92B6840B-6DE2-455F-9DB6-42E787552EC0}" dt="2022-07-19T09:18:03.503" v="155"/>
          <ac:spMkLst>
            <pc:docMk/>
            <pc:sldMk cId="1795071685" sldId="345"/>
            <ac:spMk id="50" creationId="{2D0D8F26-2026-5BE7-24ED-0F524AA1BA0C}"/>
          </ac:spMkLst>
        </pc:spChg>
        <pc:spChg chg="add mod">
          <ac:chgData name="Glen Jones" userId="e846aaca-4b24-4b13-b0d0-f2308e16b284" providerId="ADAL" clId="{92B6840B-6DE2-455F-9DB6-42E787552EC0}" dt="2022-07-19T09:21:26.603" v="211" actId="20577"/>
          <ac:spMkLst>
            <pc:docMk/>
            <pc:sldMk cId="1795071685" sldId="345"/>
            <ac:spMk id="51" creationId="{3287CF07-D26E-A464-507E-DE82DF61E9EA}"/>
          </ac:spMkLst>
        </pc:spChg>
        <pc:spChg chg="add mod">
          <ac:chgData name="Glen Jones" userId="e846aaca-4b24-4b13-b0d0-f2308e16b284" providerId="ADAL" clId="{92B6840B-6DE2-455F-9DB6-42E787552EC0}" dt="2022-07-19T09:22:47.779" v="245" actId="1076"/>
          <ac:spMkLst>
            <pc:docMk/>
            <pc:sldMk cId="1795071685" sldId="345"/>
            <ac:spMk id="52" creationId="{11020EA9-9317-CB06-A9ED-F95187FBC560}"/>
          </ac:spMkLst>
        </pc:spChg>
        <pc:spChg chg="add del mod">
          <ac:chgData name="Glen Jones" userId="e846aaca-4b24-4b13-b0d0-f2308e16b284" providerId="ADAL" clId="{92B6840B-6DE2-455F-9DB6-42E787552EC0}" dt="2022-07-19T09:18:29.762" v="161" actId="478"/>
          <ac:spMkLst>
            <pc:docMk/>
            <pc:sldMk cId="1795071685" sldId="345"/>
            <ac:spMk id="53" creationId="{12AEA33D-D005-AAD7-F519-9B38DAF74664}"/>
          </ac:spMkLst>
        </pc:spChg>
        <pc:spChg chg="add del mod">
          <ac:chgData name="Glen Jones" userId="e846aaca-4b24-4b13-b0d0-f2308e16b284" providerId="ADAL" clId="{92B6840B-6DE2-455F-9DB6-42E787552EC0}" dt="2022-07-19T09:18:36.342" v="163" actId="478"/>
          <ac:spMkLst>
            <pc:docMk/>
            <pc:sldMk cId="1795071685" sldId="345"/>
            <ac:spMk id="54" creationId="{58B1CC1F-320C-B547-294E-4C4E539C04A6}"/>
          </ac:spMkLst>
        </pc:spChg>
        <pc:spChg chg="add del mod">
          <ac:chgData name="Glen Jones" userId="e846aaca-4b24-4b13-b0d0-f2308e16b284" providerId="ADAL" clId="{92B6840B-6DE2-455F-9DB6-42E787552EC0}" dt="2022-07-19T09:21:51.158" v="220" actId="478"/>
          <ac:spMkLst>
            <pc:docMk/>
            <pc:sldMk cId="1795071685" sldId="345"/>
            <ac:spMk id="55" creationId="{B2B4E064-99BA-7638-687E-E8B8FA31C6FD}"/>
          </ac:spMkLst>
        </pc:spChg>
        <pc:spChg chg="mod">
          <ac:chgData name="Glen Jones" userId="e846aaca-4b24-4b13-b0d0-f2308e16b284" providerId="ADAL" clId="{92B6840B-6DE2-455F-9DB6-42E787552EC0}" dt="2022-07-19T09:19:50.578" v="178" actId="14100"/>
          <ac:spMkLst>
            <pc:docMk/>
            <pc:sldMk cId="1795071685" sldId="345"/>
            <ac:spMk id="57" creationId="{96A29A3A-B9CF-D6D7-CA22-A4B7A885443C}"/>
          </ac:spMkLst>
        </pc:spChg>
        <pc:spChg chg="mod">
          <ac:chgData name="Glen Jones" userId="e846aaca-4b24-4b13-b0d0-f2308e16b284" providerId="ADAL" clId="{92B6840B-6DE2-455F-9DB6-42E787552EC0}" dt="2022-07-19T09:19:36.999" v="176"/>
          <ac:spMkLst>
            <pc:docMk/>
            <pc:sldMk cId="1795071685" sldId="345"/>
            <ac:spMk id="58" creationId="{E14EF299-ED31-42CF-69C0-040D1A945695}"/>
          </ac:spMkLst>
        </pc:spChg>
        <pc:spChg chg="add mod ord">
          <ac:chgData name="Glen Jones" userId="e846aaca-4b24-4b13-b0d0-f2308e16b284" providerId="ADAL" clId="{92B6840B-6DE2-455F-9DB6-42E787552EC0}" dt="2022-07-19T10:03:04.139" v="274" actId="1076"/>
          <ac:spMkLst>
            <pc:docMk/>
            <pc:sldMk cId="1795071685" sldId="345"/>
            <ac:spMk id="59" creationId="{918C1651-0510-4CA4-A836-AB916D230BA5}"/>
          </ac:spMkLst>
        </pc:spChg>
        <pc:spChg chg="add mod">
          <ac:chgData name="Glen Jones" userId="e846aaca-4b24-4b13-b0d0-f2308e16b284" providerId="ADAL" clId="{92B6840B-6DE2-455F-9DB6-42E787552EC0}" dt="2022-07-19T09:20:47.154" v="196" actId="1076"/>
          <ac:spMkLst>
            <pc:docMk/>
            <pc:sldMk cId="1795071685" sldId="345"/>
            <ac:spMk id="60" creationId="{7B23BC00-642E-A961-F1A3-776605B9F35E}"/>
          </ac:spMkLst>
        </pc:spChg>
        <pc:spChg chg="add del mod">
          <ac:chgData name="Glen Jones" userId="e846aaca-4b24-4b13-b0d0-f2308e16b284" providerId="ADAL" clId="{92B6840B-6DE2-455F-9DB6-42E787552EC0}" dt="2022-07-19T09:19:52.199" v="179" actId="478"/>
          <ac:spMkLst>
            <pc:docMk/>
            <pc:sldMk cId="1795071685" sldId="345"/>
            <ac:spMk id="61" creationId="{29263D4E-A1AD-355A-0459-B881243B9A1B}"/>
          </ac:spMkLst>
        </pc:spChg>
        <pc:spChg chg="add mod">
          <ac:chgData name="Glen Jones" userId="e846aaca-4b24-4b13-b0d0-f2308e16b284" providerId="ADAL" clId="{92B6840B-6DE2-455F-9DB6-42E787552EC0}" dt="2022-07-19T10:02:54.284" v="273" actId="14100"/>
          <ac:spMkLst>
            <pc:docMk/>
            <pc:sldMk cId="1795071685" sldId="345"/>
            <ac:spMk id="62" creationId="{A70B05B7-2B88-8A75-45F3-14FF17565418}"/>
          </ac:spMkLst>
        </pc:spChg>
        <pc:spChg chg="add mod">
          <ac:chgData name="Glen Jones" userId="e846aaca-4b24-4b13-b0d0-f2308e16b284" providerId="ADAL" clId="{92B6840B-6DE2-455F-9DB6-42E787552EC0}" dt="2022-07-19T09:20:26.884" v="186" actId="1076"/>
          <ac:spMkLst>
            <pc:docMk/>
            <pc:sldMk cId="1795071685" sldId="345"/>
            <ac:spMk id="63" creationId="{4F6FFDCA-32C6-6CC7-B9CA-3D9E8132BE33}"/>
          </ac:spMkLst>
        </pc:spChg>
        <pc:spChg chg="add mod">
          <ac:chgData name="Glen Jones" userId="e846aaca-4b24-4b13-b0d0-f2308e16b284" providerId="ADAL" clId="{92B6840B-6DE2-455F-9DB6-42E787552EC0}" dt="2022-07-19T09:21:09.786" v="207" actId="6549"/>
          <ac:spMkLst>
            <pc:docMk/>
            <pc:sldMk cId="1795071685" sldId="345"/>
            <ac:spMk id="64" creationId="{B34F0DCD-E6CE-E8E4-652D-AF1ED80D4110}"/>
          </ac:spMkLst>
        </pc:spChg>
        <pc:spChg chg="add mod">
          <ac:chgData name="Glen Jones" userId="e846aaca-4b24-4b13-b0d0-f2308e16b284" providerId="ADAL" clId="{92B6840B-6DE2-455F-9DB6-42E787552EC0}" dt="2022-07-19T09:21:17.010" v="209" actId="1076"/>
          <ac:spMkLst>
            <pc:docMk/>
            <pc:sldMk cId="1795071685" sldId="345"/>
            <ac:spMk id="65" creationId="{E30244AD-8DF5-B534-ECB7-157BB4620BD0}"/>
          </ac:spMkLst>
        </pc:spChg>
        <pc:spChg chg="add mod">
          <ac:chgData name="Glen Jones" userId="e846aaca-4b24-4b13-b0d0-f2308e16b284" providerId="ADAL" clId="{92B6840B-6DE2-455F-9DB6-42E787552EC0}" dt="2022-07-19T10:03:14.467" v="276" actId="14100"/>
          <ac:spMkLst>
            <pc:docMk/>
            <pc:sldMk cId="1795071685" sldId="345"/>
            <ac:spMk id="66" creationId="{FB10AD04-E13B-BF81-C9FF-060036015D19}"/>
          </ac:spMkLst>
        </pc:spChg>
        <pc:spChg chg="add mod">
          <ac:chgData name="Glen Jones" userId="e846aaca-4b24-4b13-b0d0-f2308e16b284" providerId="ADAL" clId="{92B6840B-6DE2-455F-9DB6-42E787552EC0}" dt="2022-07-19T10:03:21.723" v="277" actId="1076"/>
          <ac:spMkLst>
            <pc:docMk/>
            <pc:sldMk cId="1795071685" sldId="345"/>
            <ac:spMk id="67" creationId="{6F84E836-B1EE-22EE-41AC-3FEAABC6E68C}"/>
          </ac:spMkLst>
        </pc:spChg>
        <pc:spChg chg="add mod">
          <ac:chgData name="Glen Jones" userId="e846aaca-4b24-4b13-b0d0-f2308e16b284" providerId="ADAL" clId="{92B6840B-6DE2-455F-9DB6-42E787552EC0}" dt="2022-07-19T09:22:03.712" v="224" actId="1035"/>
          <ac:spMkLst>
            <pc:docMk/>
            <pc:sldMk cId="1795071685" sldId="345"/>
            <ac:spMk id="68" creationId="{DA58AF22-C628-C7E0-94C7-43A21829C41A}"/>
          </ac:spMkLst>
        </pc:spChg>
        <pc:spChg chg="add mod">
          <ac:chgData name="Glen Jones" userId="e846aaca-4b24-4b13-b0d0-f2308e16b284" providerId="ADAL" clId="{92B6840B-6DE2-455F-9DB6-42E787552EC0}" dt="2022-07-19T09:22:25.307" v="232" actId="20577"/>
          <ac:spMkLst>
            <pc:docMk/>
            <pc:sldMk cId="1795071685" sldId="345"/>
            <ac:spMk id="69" creationId="{0324E436-7F52-1963-244D-BAACDBFC9136}"/>
          </ac:spMkLst>
        </pc:spChg>
        <pc:spChg chg="add mod">
          <ac:chgData name="Glen Jones" userId="e846aaca-4b24-4b13-b0d0-f2308e16b284" providerId="ADAL" clId="{92B6840B-6DE2-455F-9DB6-42E787552EC0}" dt="2022-07-19T09:22:42.242" v="244" actId="1037"/>
          <ac:spMkLst>
            <pc:docMk/>
            <pc:sldMk cId="1795071685" sldId="345"/>
            <ac:spMk id="70" creationId="{6DF5B475-C9F9-8899-D54B-E1EF3386E090}"/>
          </ac:spMkLst>
        </pc:spChg>
        <pc:grpChg chg="mod">
          <ac:chgData name="Glen Jones" userId="e846aaca-4b24-4b13-b0d0-f2308e16b284" providerId="ADAL" clId="{92B6840B-6DE2-455F-9DB6-42E787552EC0}" dt="2022-07-19T09:17:12.130" v="140" actId="1076"/>
          <ac:grpSpMkLst>
            <pc:docMk/>
            <pc:sldMk cId="1795071685" sldId="345"/>
            <ac:grpSpMk id="5" creationId="{7390193F-344B-B6B1-B12F-A1483C4320F3}"/>
          </ac:grpSpMkLst>
        </pc:grpChg>
        <pc:grpChg chg="del">
          <ac:chgData name="Glen Jones" userId="e846aaca-4b24-4b13-b0d0-f2308e16b284" providerId="ADAL" clId="{92B6840B-6DE2-455F-9DB6-42E787552EC0}" dt="2022-07-19T09:17:32.158" v="146" actId="478"/>
          <ac:grpSpMkLst>
            <pc:docMk/>
            <pc:sldMk cId="1795071685" sldId="345"/>
            <ac:grpSpMk id="14" creationId="{DEEAB636-3378-C228-FDFC-D9203263B394}"/>
          </ac:grpSpMkLst>
        </pc:grpChg>
        <pc:grpChg chg="del">
          <ac:chgData name="Glen Jones" userId="e846aaca-4b24-4b13-b0d0-f2308e16b284" providerId="ADAL" clId="{92B6840B-6DE2-455F-9DB6-42E787552EC0}" dt="2022-07-19T09:17:57.524" v="153" actId="478"/>
          <ac:grpSpMkLst>
            <pc:docMk/>
            <pc:sldMk cId="1795071685" sldId="345"/>
            <ac:grpSpMk id="21" creationId="{BEEDC10A-9A9B-4709-C89B-35A70F888E1A}"/>
          </ac:grpSpMkLst>
        </pc:grpChg>
        <pc:grpChg chg="del">
          <ac:chgData name="Glen Jones" userId="e846aaca-4b24-4b13-b0d0-f2308e16b284" providerId="ADAL" clId="{92B6840B-6DE2-455F-9DB6-42E787552EC0}" dt="2022-07-19T09:19:31.418" v="175" actId="478"/>
          <ac:grpSpMkLst>
            <pc:docMk/>
            <pc:sldMk cId="1795071685" sldId="345"/>
            <ac:grpSpMk id="25" creationId="{9662F42B-58AA-9A27-76D1-63AAE5E77E1B}"/>
          </ac:grpSpMkLst>
        </pc:grpChg>
        <pc:grpChg chg="add mod">
          <ac:chgData name="Glen Jones" userId="e846aaca-4b24-4b13-b0d0-f2308e16b284" providerId="ADAL" clId="{92B6840B-6DE2-455F-9DB6-42E787552EC0}" dt="2022-07-19T09:17:52.884" v="150" actId="1076"/>
          <ac:grpSpMkLst>
            <pc:docMk/>
            <pc:sldMk cId="1795071685" sldId="345"/>
            <ac:grpSpMk id="38" creationId="{A5E49970-F216-4CB8-3F94-670E9E8118A1}"/>
          </ac:grpSpMkLst>
        </pc:grpChg>
        <pc:grpChg chg="add mod">
          <ac:chgData name="Glen Jones" userId="e846aaca-4b24-4b13-b0d0-f2308e16b284" providerId="ADAL" clId="{92B6840B-6DE2-455F-9DB6-42E787552EC0}" dt="2022-07-19T09:22:08.763" v="225" actId="1076"/>
          <ac:grpSpMkLst>
            <pc:docMk/>
            <pc:sldMk cId="1795071685" sldId="345"/>
            <ac:grpSpMk id="48" creationId="{4699D619-88D1-F183-AEF2-B8988342BB25}"/>
          </ac:grpSpMkLst>
        </pc:grpChg>
        <pc:grpChg chg="add mod">
          <ac:chgData name="Glen Jones" userId="e846aaca-4b24-4b13-b0d0-f2308e16b284" providerId="ADAL" clId="{92B6840B-6DE2-455F-9DB6-42E787552EC0}" dt="2022-07-19T09:20:19.363" v="185" actId="1076"/>
          <ac:grpSpMkLst>
            <pc:docMk/>
            <pc:sldMk cId="1795071685" sldId="345"/>
            <ac:grpSpMk id="56" creationId="{2E86D646-0AAB-B05B-0D7B-1685CA652429}"/>
          </ac:grpSpMkLst>
        </pc:grpChg>
      </pc:sldChg>
      <pc:sldChg chg="del">
        <pc:chgData name="Glen Jones" userId="e846aaca-4b24-4b13-b0d0-f2308e16b284" providerId="ADAL" clId="{92B6840B-6DE2-455F-9DB6-42E787552EC0}" dt="2022-07-19T09:24:46.871" v="267" actId="47"/>
        <pc:sldMkLst>
          <pc:docMk/>
          <pc:sldMk cId="4268363631" sldId="346"/>
        </pc:sldMkLst>
      </pc:sldChg>
      <pc:sldChg chg="addSp delSp modSp mod ord delAnim modAnim">
        <pc:chgData name="Glen Jones" userId="e846aaca-4b24-4b13-b0d0-f2308e16b284" providerId="ADAL" clId="{92B6840B-6DE2-455F-9DB6-42E787552EC0}" dt="2022-07-19T10:11:19.748" v="437"/>
        <pc:sldMkLst>
          <pc:docMk/>
          <pc:sldMk cId="3335674805" sldId="347"/>
        </pc:sldMkLst>
        <pc:spChg chg="mod">
          <ac:chgData name="Glen Jones" userId="e846aaca-4b24-4b13-b0d0-f2308e16b284" providerId="ADAL" clId="{92B6840B-6DE2-455F-9DB6-42E787552EC0}" dt="2022-07-19T10:05:33.883" v="361" actId="14100"/>
          <ac:spMkLst>
            <pc:docMk/>
            <pc:sldMk cId="3335674805" sldId="347"/>
            <ac:spMk id="2" creationId="{290E34F2-BB23-EA2A-D113-C573A97A574D}"/>
          </ac:spMkLst>
        </pc:spChg>
        <pc:spChg chg="mod">
          <ac:chgData name="Glen Jones" userId="e846aaca-4b24-4b13-b0d0-f2308e16b284" providerId="ADAL" clId="{92B6840B-6DE2-455F-9DB6-42E787552EC0}" dt="2022-07-19T10:06:45.994" v="393" actId="1036"/>
          <ac:spMkLst>
            <pc:docMk/>
            <pc:sldMk cId="3335674805" sldId="347"/>
            <ac:spMk id="6" creationId="{B3A040A7-35CA-8767-822D-DBD9664B6C90}"/>
          </ac:spMkLst>
        </pc:spChg>
        <pc:spChg chg="mod">
          <ac:chgData name="Glen Jones" userId="e846aaca-4b24-4b13-b0d0-f2308e16b284" providerId="ADAL" clId="{92B6840B-6DE2-455F-9DB6-42E787552EC0}" dt="2022-07-19T10:05:44.826" v="365" actId="14100"/>
          <ac:spMkLst>
            <pc:docMk/>
            <pc:sldMk cId="3335674805" sldId="347"/>
            <ac:spMk id="11" creationId="{02970471-42D7-BD2A-1635-0CEBF50F4A77}"/>
          </ac:spMkLst>
        </pc:spChg>
        <pc:spChg chg="del">
          <ac:chgData name="Glen Jones" userId="e846aaca-4b24-4b13-b0d0-f2308e16b284" providerId="ADAL" clId="{92B6840B-6DE2-455F-9DB6-42E787552EC0}" dt="2022-07-19T10:05:20.006" v="357" actId="478"/>
          <ac:spMkLst>
            <pc:docMk/>
            <pc:sldMk cId="3335674805" sldId="347"/>
            <ac:spMk id="12" creationId="{ADFC24BE-FF2A-EB85-24B7-1B238AAC7A5E}"/>
          </ac:spMkLst>
        </pc:spChg>
        <pc:spChg chg="mod">
          <ac:chgData name="Glen Jones" userId="e846aaca-4b24-4b13-b0d0-f2308e16b284" providerId="ADAL" clId="{92B6840B-6DE2-455F-9DB6-42E787552EC0}" dt="2022-07-19T10:04:55.958" v="336" actId="6549"/>
          <ac:spMkLst>
            <pc:docMk/>
            <pc:sldMk cId="3335674805" sldId="347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5:05.388" v="348" actId="20577"/>
          <ac:spMkLst>
            <pc:docMk/>
            <pc:sldMk cId="3335674805" sldId="347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5:09.876" v="353" actId="20577"/>
          <ac:spMkLst>
            <pc:docMk/>
            <pc:sldMk cId="3335674805" sldId="347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7:04.107" v="400" actId="14100"/>
          <ac:spMkLst>
            <pc:docMk/>
            <pc:sldMk cId="3335674805" sldId="347"/>
            <ac:spMk id="19" creationId="{D432CD57-8C33-A384-65EF-721E798670BC}"/>
          </ac:spMkLst>
        </pc:spChg>
        <pc:spChg chg="mod">
          <ac:chgData name="Glen Jones" userId="e846aaca-4b24-4b13-b0d0-f2308e16b284" providerId="ADAL" clId="{92B6840B-6DE2-455F-9DB6-42E787552EC0}" dt="2022-07-19T10:07:34.075" v="412" actId="14100"/>
          <ac:spMkLst>
            <pc:docMk/>
            <pc:sldMk cId="3335674805" sldId="347"/>
            <ac:spMk id="23" creationId="{8EEB63BA-8595-ED8E-2088-64657FD8E2BC}"/>
          </ac:spMkLst>
        </pc:spChg>
        <pc:spChg chg="del">
          <ac:chgData name="Glen Jones" userId="e846aaca-4b24-4b13-b0d0-f2308e16b284" providerId="ADAL" clId="{92B6840B-6DE2-455F-9DB6-42E787552EC0}" dt="2022-07-19T10:07:27.254" v="410" actId="478"/>
          <ac:spMkLst>
            <pc:docMk/>
            <pc:sldMk cId="3335674805" sldId="347"/>
            <ac:spMk id="24" creationId="{B0DAC5D4-87D9-E4D1-F3B9-82F7C1804016}"/>
          </ac:spMkLst>
        </pc:spChg>
        <pc:spChg chg="mod">
          <ac:chgData name="Glen Jones" userId="e846aaca-4b24-4b13-b0d0-f2308e16b284" providerId="ADAL" clId="{92B6840B-6DE2-455F-9DB6-42E787552EC0}" dt="2022-07-19T10:07:56.915" v="417" actId="14100"/>
          <ac:spMkLst>
            <pc:docMk/>
            <pc:sldMk cId="3335674805" sldId="347"/>
            <ac:spMk id="26" creationId="{4825FFFA-A579-47DA-B599-F800FE871953}"/>
          </ac:spMkLst>
        </pc:spChg>
        <pc:spChg chg="mod">
          <ac:chgData name="Glen Jones" userId="e846aaca-4b24-4b13-b0d0-f2308e16b284" providerId="ADAL" clId="{92B6840B-6DE2-455F-9DB6-42E787552EC0}" dt="2022-07-19T10:08:16.515" v="424" actId="14100"/>
          <ac:spMkLst>
            <pc:docMk/>
            <pc:sldMk cId="3335674805" sldId="347"/>
            <ac:spMk id="27" creationId="{2C0A24E0-310A-CD79-2965-07D4780F51C7}"/>
          </ac:spMkLst>
        </pc:spChg>
        <pc:spChg chg="del">
          <ac:chgData name="Glen Jones" userId="e846aaca-4b24-4b13-b0d0-f2308e16b284" providerId="ADAL" clId="{92B6840B-6DE2-455F-9DB6-42E787552EC0}" dt="2022-07-19T10:08:12.321" v="423" actId="478"/>
          <ac:spMkLst>
            <pc:docMk/>
            <pc:sldMk cId="3335674805" sldId="347"/>
            <ac:spMk id="28" creationId="{8D665B62-F8F1-7C76-949D-E50710E16D85}"/>
          </ac:spMkLst>
        </pc:spChg>
        <pc:spChg chg="mod">
          <ac:chgData name="Glen Jones" userId="e846aaca-4b24-4b13-b0d0-f2308e16b284" providerId="ADAL" clId="{92B6840B-6DE2-455F-9DB6-42E787552EC0}" dt="2022-07-19T10:06:45.994" v="393" actId="1036"/>
          <ac:spMkLst>
            <pc:docMk/>
            <pc:sldMk cId="3335674805" sldId="347"/>
            <ac:spMk id="29" creationId="{49A7DB34-3885-D257-7F1B-EE1B98349B61}"/>
          </ac:spMkLst>
        </pc:spChg>
        <pc:spChg chg="mod">
          <ac:chgData name="Glen Jones" userId="e846aaca-4b24-4b13-b0d0-f2308e16b284" providerId="ADAL" clId="{92B6840B-6DE2-455F-9DB6-42E787552EC0}" dt="2022-07-19T10:05:01.045" v="343" actId="20577"/>
          <ac:spMkLst>
            <pc:docMk/>
            <pc:sldMk cId="3335674805" sldId="347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10:05:16.447" v="354" actId="478"/>
          <ac:spMkLst>
            <pc:docMk/>
            <pc:sldMk cId="3335674805" sldId="347"/>
            <ac:spMk id="31" creationId="{B7AB6F8B-5082-930A-D430-CE8598F38E0C}"/>
          </ac:spMkLst>
        </pc:spChg>
        <pc:spChg chg="mod">
          <ac:chgData name="Glen Jones" userId="e846aaca-4b24-4b13-b0d0-f2308e16b284" providerId="ADAL" clId="{92B6840B-6DE2-455F-9DB6-42E787552EC0}" dt="2022-07-19T10:07:41.244" v="413" actId="1076"/>
          <ac:spMkLst>
            <pc:docMk/>
            <pc:sldMk cId="3335674805" sldId="347"/>
            <ac:spMk id="32" creationId="{92341AFB-1728-5A3D-6D42-C512251884AE}"/>
          </ac:spMkLst>
        </pc:spChg>
        <pc:spChg chg="mod">
          <ac:chgData name="Glen Jones" userId="e846aaca-4b24-4b13-b0d0-f2308e16b284" providerId="ADAL" clId="{92B6840B-6DE2-455F-9DB6-42E787552EC0}" dt="2022-07-19T10:07:45.659" v="414" actId="1076"/>
          <ac:spMkLst>
            <pc:docMk/>
            <pc:sldMk cId="3335674805" sldId="347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10:07:25.643" v="409" actId="478"/>
          <ac:spMkLst>
            <pc:docMk/>
            <pc:sldMk cId="3335674805" sldId="347"/>
            <ac:spMk id="34" creationId="{A8E087C1-18A6-2F25-DA23-54F933D9034A}"/>
          </ac:spMkLst>
        </pc:spChg>
        <pc:spChg chg="mod">
          <ac:chgData name="Glen Jones" userId="e846aaca-4b24-4b13-b0d0-f2308e16b284" providerId="ADAL" clId="{92B6840B-6DE2-455F-9DB6-42E787552EC0}" dt="2022-07-19T10:07:52.181" v="416" actId="6549"/>
          <ac:spMkLst>
            <pc:docMk/>
            <pc:sldMk cId="3335674805" sldId="347"/>
            <ac:spMk id="35" creationId="{1C146586-BD90-DAA5-6C02-8CD170225EE2}"/>
          </ac:spMkLst>
        </pc:spChg>
        <pc:spChg chg="mod">
          <ac:chgData name="Glen Jones" userId="e846aaca-4b24-4b13-b0d0-f2308e16b284" providerId="ADAL" clId="{92B6840B-6DE2-455F-9DB6-42E787552EC0}" dt="2022-07-19T10:08:03.498" v="421" actId="14100"/>
          <ac:spMkLst>
            <pc:docMk/>
            <pc:sldMk cId="3335674805" sldId="347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10:08:05.824" v="422" actId="478"/>
          <ac:spMkLst>
            <pc:docMk/>
            <pc:sldMk cId="3335674805" sldId="347"/>
            <ac:spMk id="37" creationId="{CCDB45EE-59F1-970D-B759-E56FA6429C3E}"/>
          </ac:spMkLst>
        </pc:spChg>
        <pc:spChg chg="mod">
          <ac:chgData name="Glen Jones" userId="e846aaca-4b24-4b13-b0d0-f2308e16b284" providerId="ADAL" clId="{92B6840B-6DE2-455F-9DB6-42E787552EC0}" dt="2022-07-19T10:06:13.955" v="371" actId="14100"/>
          <ac:spMkLst>
            <pc:docMk/>
            <pc:sldMk cId="3335674805" sldId="347"/>
            <ac:spMk id="47" creationId="{5DC00810-7B69-4A64-3222-0A65386540F2}"/>
          </ac:spMkLst>
        </pc:spChg>
        <pc:spChg chg="mod">
          <ac:chgData name="Glen Jones" userId="e846aaca-4b24-4b13-b0d0-f2308e16b284" providerId="ADAL" clId="{92B6840B-6DE2-455F-9DB6-42E787552EC0}" dt="2022-07-19T10:06:50.051" v="394" actId="14100"/>
          <ac:spMkLst>
            <pc:docMk/>
            <pc:sldMk cId="3335674805" sldId="347"/>
            <ac:spMk id="48" creationId="{19B1E8ED-3DD6-10CE-3CD5-356DA298E8AC}"/>
          </ac:spMkLst>
        </pc:spChg>
        <pc:spChg chg="del">
          <ac:chgData name="Glen Jones" userId="e846aaca-4b24-4b13-b0d0-f2308e16b284" providerId="ADAL" clId="{92B6840B-6DE2-455F-9DB6-42E787552EC0}" dt="2022-07-19T10:06:16.782" v="373" actId="478"/>
          <ac:spMkLst>
            <pc:docMk/>
            <pc:sldMk cId="3335674805" sldId="347"/>
            <ac:spMk id="49" creationId="{78E9D6C4-A47A-F33E-3EFA-D359EB9DBEBA}"/>
          </ac:spMkLst>
        </pc:spChg>
        <pc:spChg chg="mod">
          <ac:chgData name="Glen Jones" userId="e846aaca-4b24-4b13-b0d0-f2308e16b284" providerId="ADAL" clId="{92B6840B-6DE2-455F-9DB6-42E787552EC0}" dt="2022-07-19T10:07:09.436" v="402" actId="14100"/>
          <ac:spMkLst>
            <pc:docMk/>
            <pc:sldMk cId="3335674805" sldId="347"/>
            <ac:spMk id="50" creationId="{1FDFC038-F521-E84F-3F7E-E826E06574D8}"/>
          </ac:spMkLst>
        </pc:spChg>
        <pc:spChg chg="mod">
          <ac:chgData name="Glen Jones" userId="e846aaca-4b24-4b13-b0d0-f2308e16b284" providerId="ADAL" clId="{92B6840B-6DE2-455F-9DB6-42E787552EC0}" dt="2022-07-19T10:06:20.147" v="375" actId="6549"/>
          <ac:spMkLst>
            <pc:docMk/>
            <pc:sldMk cId="3335674805" sldId="347"/>
            <ac:spMk id="51" creationId="{F5592B50-3F16-5E3F-540A-A8B49527C968}"/>
          </ac:spMkLst>
        </pc:spChg>
        <pc:spChg chg="mod">
          <ac:chgData name="Glen Jones" userId="e846aaca-4b24-4b13-b0d0-f2308e16b284" providerId="ADAL" clId="{92B6840B-6DE2-455F-9DB6-42E787552EC0}" dt="2022-07-19T10:06:57.346" v="397" actId="1076"/>
          <ac:spMkLst>
            <pc:docMk/>
            <pc:sldMk cId="3335674805" sldId="347"/>
            <ac:spMk id="52" creationId="{4BA15A32-C890-BA41-CC35-702545EAC19A}"/>
          </ac:spMkLst>
        </pc:spChg>
        <pc:spChg chg="del">
          <ac:chgData name="Glen Jones" userId="e846aaca-4b24-4b13-b0d0-f2308e16b284" providerId="ADAL" clId="{92B6840B-6DE2-455F-9DB6-42E787552EC0}" dt="2022-07-19T10:06:15.807" v="372" actId="478"/>
          <ac:spMkLst>
            <pc:docMk/>
            <pc:sldMk cId="3335674805" sldId="347"/>
            <ac:spMk id="53" creationId="{7DADC2AF-2F08-E537-2300-2489F9EE7C92}"/>
          </ac:spMkLst>
        </pc:spChg>
        <pc:grpChg chg="add del mod">
          <ac:chgData name="Glen Jones" userId="e846aaca-4b24-4b13-b0d0-f2308e16b284" providerId="ADAL" clId="{92B6840B-6DE2-455F-9DB6-42E787552EC0}" dt="2022-07-19T10:06:45.994" v="393" actId="1036"/>
          <ac:grpSpMkLst>
            <pc:docMk/>
            <pc:sldMk cId="3335674805" sldId="347"/>
            <ac:grpSpMk id="5" creationId="{7390193F-344B-B6B1-B12F-A1483C4320F3}"/>
          </ac:grpSpMkLst>
        </pc:grpChg>
        <pc:grpChg chg="mod">
          <ac:chgData name="Glen Jones" userId="e846aaca-4b24-4b13-b0d0-f2308e16b284" providerId="ADAL" clId="{92B6840B-6DE2-455F-9DB6-42E787552EC0}" dt="2022-07-19T10:07:41.244" v="413" actId="1076"/>
          <ac:grpSpMkLst>
            <pc:docMk/>
            <pc:sldMk cId="3335674805" sldId="347"/>
            <ac:grpSpMk id="21" creationId="{BEEDC10A-9A9B-4709-C89B-35A70F888E1A}"/>
          </ac:grpSpMkLst>
        </pc:grpChg>
      </pc:sldChg>
      <pc:sldChg chg="addSp delSp modSp mod ord modAnim">
        <pc:chgData name="Glen Jones" userId="e846aaca-4b24-4b13-b0d0-f2308e16b284" providerId="ADAL" clId="{92B6840B-6DE2-455F-9DB6-42E787552EC0}" dt="2022-07-19T10:11:19.748" v="437"/>
        <pc:sldMkLst>
          <pc:docMk/>
          <pc:sldMk cId="2693654492" sldId="348"/>
        </pc:sldMkLst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6" creationId="{B3A040A7-35CA-8767-822D-DBD9664B6C90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7" creationId="{C67A9B27-A44B-9ED0-0564-A425126743D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7" creationId="{EABFA501-86CD-E2E7-3D0D-9C5AFF67FE4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9" creationId="{D432CD57-8C33-A384-65EF-721E798670B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29" creationId="{49A7DB34-3885-D257-7F1B-EE1B98349B6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1" creationId="{B7AB6F8B-5082-930A-D430-CE8598F38E0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2" creationId="{92341AFB-1728-5A3D-6D42-C512251884AE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4" creationId="{A8E087C1-18A6-2F25-DA23-54F933D9034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5" creationId="{1C146586-BD90-DAA5-6C02-8CD170225EE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7" creationId="{CCDB45EE-59F1-970D-B759-E56FA6429C3E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42" creationId="{5093C8E9-650B-959B-9591-A84C81AB8C36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43" creationId="{C1CE3984-8959-3CA4-B034-7EDF0D6ADAD6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4" creationId="{F1F149DF-DF7B-0D72-336F-A4E06497704B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5" creationId="{A2798476-8AB5-2819-0BD6-05A3ED546B5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6" creationId="{6B2370DD-507E-72B1-5F37-54307916D2A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7" creationId="{5DC00810-7B69-4A64-3222-0A65386540F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8" creationId="{19B1E8ED-3DD6-10CE-3CD5-356DA298E8A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9" creationId="{78E9D6C4-A47A-F33E-3EFA-D359EB9DBEB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0" creationId="{1FDFC038-F521-E84F-3F7E-E826E06574D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1" creationId="{F5592B50-3F16-5E3F-540A-A8B49527C96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2" creationId="{4BA15A32-C890-BA41-CC35-702545EAC19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3" creationId="{7DADC2AF-2F08-E537-2300-2489F9EE7C92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4" creationId="{E3B9124F-8177-D151-5CCC-4374E43ACD68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5" creationId="{F8B762C5-6226-5FB2-54D3-D2699FDEB047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7" creationId="{00043336-79FB-3C3F-2077-90109A89FC2E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8" creationId="{E0793C45-6E9E-2862-D83F-183615960F5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9" creationId="{85F53B3F-D75A-E994-FDA3-02E78124D647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1" creationId="{9284263A-80FC-24B1-AB7B-0DE216902E7F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2" creationId="{3A46343E-6D40-F75C-7724-137990A1376B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4" creationId="{5056378E-F094-1553-45EB-3F7B4003BDB0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5" creationId="{868845F3-4AB9-48AE-E812-10A6E9EA6EC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6" creationId="{28B63EDE-A564-64BB-7E54-BAAB1140A16B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7" creationId="{2919CEEB-9E40-5400-7EFD-C52D6A299ECF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8" creationId="{A8540FEF-6511-C360-CC3E-ABE1BBDEB92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9" creationId="{DAB12593-28E8-3E1D-BCFA-A7B735D9925C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0" creationId="{7F6B0966-CE7E-AD64-94C0-C90A3DEA3D97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1" creationId="{DA0BC956-A307-835C-93CD-956A15590389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2" creationId="{549A502D-4EBA-B9C6-2E8F-6E996940049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3" creationId="{BB2109E9-10AD-6B90-172B-7BC8F0BEA79E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4" creationId="{02F749F1-7D16-5E30-539D-783CAF93A9D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5" creationId="{6D660E93-F45E-3899-DB50-2E877ED91085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6" creationId="{B7BA0153-7B21-2B43-47F4-0CE659D704A0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7" creationId="{4DFBA48A-677E-97C9-3B2A-CB0A0F36E85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8" creationId="{C68659EA-DBA9-8531-3543-67E8BF86F718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9" creationId="{95469736-6F57-1F6C-A1B1-2CDBACDF9FBF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80" creationId="{596CEBDB-7953-4B92-5AC8-AB3C803DE247}"/>
          </ac:spMkLst>
        </pc:s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5" creationId="{7390193F-344B-B6B1-B12F-A1483C4320F3}"/>
          </ac:grpSpMkLst>
        </pc:gr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21" creationId="{BEEDC10A-9A9B-4709-C89B-35A70F888E1A}"/>
          </ac:grpSpMkLst>
        </pc:gr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25" creationId="{9662F42B-58AA-9A27-76D1-63AAE5E77E1B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56" creationId="{23471DBC-F8EB-88CE-3081-CBCA03305C78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60" creationId="{D0A56DC7-1536-EC18-63C8-1ACDA2B869BB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63" creationId="{8AE2F94E-B7CC-9876-ED94-C9A7AEEC054D}"/>
          </ac:grpSpMkLst>
        </pc:grpChg>
      </pc:sldChg>
      <pc:sldChg chg="addSp delSp modSp mod">
        <pc:chgData name="Glen Jones" userId="e846aaca-4b24-4b13-b0d0-f2308e16b284" providerId="ADAL" clId="{92B6840B-6DE2-455F-9DB6-42E787552EC0}" dt="2022-07-19T09:15:44.925" v="108" actId="20577"/>
        <pc:sldMkLst>
          <pc:docMk/>
          <pc:sldMk cId="1689192634" sldId="349"/>
        </pc:sldMkLst>
        <pc:spChg chg="mod">
          <ac:chgData name="Glen Jones" userId="e846aaca-4b24-4b13-b0d0-f2308e16b284" providerId="ADAL" clId="{92B6840B-6DE2-455F-9DB6-42E787552EC0}" dt="2022-07-19T09:15:24.778" v="92" actId="207"/>
          <ac:spMkLst>
            <pc:docMk/>
            <pc:sldMk cId="1689192634" sldId="349"/>
            <ac:spMk id="3" creationId="{FA79B487-2B39-D1FB-C619-7086E17203C8}"/>
          </ac:spMkLst>
        </pc:spChg>
        <pc:spChg chg="mod">
          <ac:chgData name="Glen Jones" userId="e846aaca-4b24-4b13-b0d0-f2308e16b284" providerId="ADAL" clId="{92B6840B-6DE2-455F-9DB6-42E787552EC0}" dt="2022-07-19T09:15:44.925" v="108" actId="20577"/>
          <ac:spMkLst>
            <pc:docMk/>
            <pc:sldMk cId="1689192634" sldId="349"/>
            <ac:spMk id="8" creationId="{6D549731-BCFB-36A0-20EE-01EA1E12258D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9" creationId="{48B04423-CE2D-33B7-2A9E-C47B010316CA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0" creationId="{B3BD572B-6B85-4B75-AD23-47F59AC868D9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1" creationId="{F3D267FA-EC8F-B569-8234-B56AC82594CB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2" creationId="{585A89B9-833A-0240-5EB0-F168E1077D68}"/>
          </ac:spMkLst>
        </pc:spChg>
        <pc:spChg chg="del">
          <ac:chgData name="Glen Jones" userId="e846aaca-4b24-4b13-b0d0-f2308e16b284" providerId="ADAL" clId="{92B6840B-6DE2-455F-9DB6-42E787552EC0}" dt="2022-07-19T09:15:32.876" v="93" actId="478"/>
          <ac:spMkLst>
            <pc:docMk/>
            <pc:sldMk cId="1689192634" sldId="349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09:15:33.283" v="94" actId="478"/>
          <ac:spMkLst>
            <pc:docMk/>
            <pc:sldMk cId="1689192634" sldId="349"/>
            <ac:spMk id="17" creationId="{EABFA501-86CD-E2E7-3D0D-9C5AFF67FE42}"/>
          </ac:spMkLst>
        </pc:spChg>
        <pc:spChg chg="del mod">
          <ac:chgData name="Glen Jones" userId="e846aaca-4b24-4b13-b0d0-f2308e16b284" providerId="ADAL" clId="{92B6840B-6DE2-455F-9DB6-42E787552EC0}" dt="2022-07-19T09:15:34.451" v="96" actId="478"/>
          <ac:spMkLst>
            <pc:docMk/>
            <pc:sldMk cId="1689192634" sldId="349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09:15:34.938" v="97" actId="478"/>
          <ac:spMkLst>
            <pc:docMk/>
            <pc:sldMk cId="1689192634" sldId="349"/>
            <ac:spMk id="30" creationId="{01CE0B5B-C9F8-6AD3-6CC6-F6D3E8DA3367}"/>
          </ac:spMkLst>
        </pc:spChg>
      </pc:sldChg>
      <pc:sldChg chg="addSp delSp modSp mod ord">
        <pc:chgData name="Glen Jones" userId="e846aaca-4b24-4b13-b0d0-f2308e16b284" providerId="ADAL" clId="{92B6840B-6DE2-455F-9DB6-42E787552EC0}" dt="2022-07-19T10:11:19.748" v="437"/>
        <pc:sldMkLst>
          <pc:docMk/>
          <pc:sldMk cId="2642803415" sldId="350"/>
        </pc:sldMkLst>
        <pc:spChg chg="mod">
          <ac:chgData name="Glen Jones" userId="e846aaca-4b24-4b13-b0d0-f2308e16b284" providerId="ADAL" clId="{92B6840B-6DE2-455F-9DB6-42E787552EC0}" dt="2022-07-19T10:04:40.379" v="322" actId="20577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len Jones" userId="e846aaca-4b24-4b13-b0d0-f2308e16b284" providerId="ADAL" clId="{92B6840B-6DE2-455F-9DB6-42E787552EC0}" dt="2022-07-19T10:04:47.834" v="331" actId="6549"/>
          <ac:spMkLst>
            <pc:docMk/>
            <pc:sldMk cId="2642803415" sldId="350"/>
            <ac:spMk id="8" creationId="{6D549731-BCFB-36A0-20EE-01EA1E12258D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0" creationId="{0DB97B85-CB18-5EA7-CC0B-EBCC5A99B6A9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1" creationId="{52D43B82-9B54-0B9E-DE3D-B587B8E5DA93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2" creationId="{4D4F8E9C-6694-5049-6F48-FB540DF156E8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3" creationId="{CFF90318-810F-79F8-55D4-7454CD6899B2}"/>
          </ac:spMkLst>
        </pc:spChg>
        <pc:spChg chg="del">
          <ac:chgData name="Glen Jones" userId="e846aaca-4b24-4b13-b0d0-f2308e16b284" providerId="ADAL" clId="{92B6840B-6DE2-455F-9DB6-42E787552EC0}" dt="2022-07-19T10:04:33.633" v="315" actId="478"/>
          <ac:spMkLst>
            <pc:docMk/>
            <pc:sldMk cId="2642803415" sldId="350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10:04:34.139" v="316" actId="478"/>
          <ac:spMkLst>
            <pc:docMk/>
            <pc:sldMk cId="2642803415" sldId="350"/>
            <ac:spMk id="17" creationId="{EABFA501-86CD-E2E7-3D0D-9C5AFF67FE42}"/>
          </ac:spMkLst>
        </pc:spChg>
        <pc:spChg chg="del">
          <ac:chgData name="Glen Jones" userId="e846aaca-4b24-4b13-b0d0-f2308e16b284" providerId="ADAL" clId="{92B6840B-6DE2-455F-9DB6-42E787552EC0}" dt="2022-07-19T10:04:34.907" v="317" actId="478"/>
          <ac:spMkLst>
            <pc:docMk/>
            <pc:sldMk cId="2642803415" sldId="350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10:04:35.290" v="318" actId="478"/>
          <ac:spMkLst>
            <pc:docMk/>
            <pc:sldMk cId="2642803415" sldId="350"/>
            <ac:spMk id="30" creationId="{01CE0B5B-C9F8-6AD3-6CC6-F6D3E8DA3367}"/>
          </ac:spMkLst>
        </pc:spChg>
      </pc:sldChg>
      <pc:sldChg chg="add modAnim">
        <pc:chgData name="Glen Jones" userId="e846aaca-4b24-4b13-b0d0-f2308e16b284" providerId="ADAL" clId="{92B6840B-6DE2-455F-9DB6-42E787552EC0}" dt="2022-07-19T09:24:54.445" v="268"/>
        <pc:sldMkLst>
          <pc:docMk/>
          <pc:sldMk cId="1112089998" sldId="351"/>
        </pc:sldMkLst>
      </pc:sldChg>
    </pc:docChg>
  </pc:docChgLst>
  <pc:docChgLst>
    <pc:chgData name="Glen Jones" userId="e846aaca-4b24-4b13-b0d0-f2308e16b284" providerId="ADAL" clId="{B583B457-F371-433A-8856-AF1E9B2A10F4}"/>
    <pc:docChg chg="custSel delSld modSld">
      <pc:chgData name="Glen Jones" userId="e846aaca-4b24-4b13-b0d0-f2308e16b284" providerId="ADAL" clId="{B583B457-F371-433A-8856-AF1E9B2A10F4}" dt="2023-08-10T11:00:37.965" v="47" actId="47"/>
      <pc:docMkLst>
        <pc:docMk/>
      </pc:docMkLst>
      <pc:sldChg chg="modSp del mod">
        <pc:chgData name="Glen Jones" userId="e846aaca-4b24-4b13-b0d0-f2308e16b284" providerId="ADAL" clId="{B583B457-F371-433A-8856-AF1E9B2A10F4}" dt="2023-08-09T08:16:27.514" v="9" actId="47"/>
        <pc:sldMkLst>
          <pc:docMk/>
          <pc:sldMk cId="4010327805" sldId="274"/>
        </pc:sldMkLst>
        <pc:spChg chg="mod">
          <ac:chgData name="Glen Jones" userId="e846aaca-4b24-4b13-b0d0-f2308e16b284" providerId="ADAL" clId="{B583B457-F371-433A-8856-AF1E9B2A10F4}" dt="2023-08-09T08:15:10.911" v="6" actId="1076"/>
          <ac:spMkLst>
            <pc:docMk/>
            <pc:sldMk cId="4010327805" sldId="274"/>
            <ac:spMk id="2" creationId="{702E7211-B3C0-8C62-17A1-5F712D739FBA}"/>
          </ac:spMkLst>
        </pc:spChg>
      </pc:sldChg>
      <pc:sldChg chg="del">
        <pc:chgData name="Glen Jones" userId="e846aaca-4b24-4b13-b0d0-f2308e16b284" providerId="ADAL" clId="{B583B457-F371-433A-8856-AF1E9B2A10F4}" dt="2023-08-10T11:00:37.965" v="47" actId="47"/>
        <pc:sldMkLst>
          <pc:docMk/>
          <pc:sldMk cId="0" sldId="360"/>
        </pc:sldMkLst>
      </pc:sldChg>
      <pc:sldChg chg="del">
        <pc:chgData name="Glen Jones" userId="e846aaca-4b24-4b13-b0d0-f2308e16b284" providerId="ADAL" clId="{B583B457-F371-433A-8856-AF1E9B2A10F4}" dt="2023-08-10T11:00:35.132" v="46" actId="47"/>
        <pc:sldMkLst>
          <pc:docMk/>
          <pc:sldMk cId="2861103671" sldId="363"/>
        </pc:sldMkLst>
      </pc:sldChg>
      <pc:sldChg chg="del">
        <pc:chgData name="Glen Jones" userId="e846aaca-4b24-4b13-b0d0-f2308e16b284" providerId="ADAL" clId="{B583B457-F371-433A-8856-AF1E9B2A10F4}" dt="2023-08-10T11:00:35.132" v="46" actId="47"/>
        <pc:sldMkLst>
          <pc:docMk/>
          <pc:sldMk cId="3201718585" sldId="365"/>
        </pc:sldMkLst>
      </pc:sldChg>
      <pc:sldChg chg="del">
        <pc:chgData name="Glen Jones" userId="e846aaca-4b24-4b13-b0d0-f2308e16b284" providerId="ADAL" clId="{B583B457-F371-433A-8856-AF1E9B2A10F4}" dt="2023-08-10T11:00:37.965" v="47" actId="47"/>
        <pc:sldMkLst>
          <pc:docMk/>
          <pc:sldMk cId="2460677033" sldId="366"/>
        </pc:sldMkLst>
      </pc:sldChg>
      <pc:sldChg chg="del">
        <pc:chgData name="Glen Jones" userId="e846aaca-4b24-4b13-b0d0-f2308e16b284" providerId="ADAL" clId="{B583B457-F371-433A-8856-AF1E9B2A10F4}" dt="2023-08-09T08:16:26.130" v="8" actId="47"/>
        <pc:sldMkLst>
          <pc:docMk/>
          <pc:sldMk cId="3818334607" sldId="377"/>
        </pc:sldMkLst>
      </pc:sldChg>
      <pc:sldChg chg="del">
        <pc:chgData name="Glen Jones" userId="e846aaca-4b24-4b13-b0d0-f2308e16b284" providerId="ADAL" clId="{B583B457-F371-433A-8856-AF1E9B2A10F4}" dt="2023-08-09T08:15:24.148" v="7" actId="47"/>
        <pc:sldMkLst>
          <pc:docMk/>
          <pc:sldMk cId="4278790944" sldId="378"/>
        </pc:sldMkLst>
      </pc:sldChg>
      <pc:sldChg chg="del">
        <pc:chgData name="Glen Jones" userId="e846aaca-4b24-4b13-b0d0-f2308e16b284" providerId="ADAL" clId="{B583B457-F371-433A-8856-AF1E9B2A10F4}" dt="2023-08-10T11:00:35.132" v="46" actId="47"/>
        <pc:sldMkLst>
          <pc:docMk/>
          <pc:sldMk cId="474139103" sldId="379"/>
        </pc:sldMkLst>
      </pc:sldChg>
      <pc:sldChg chg="del">
        <pc:chgData name="Glen Jones" userId="e846aaca-4b24-4b13-b0d0-f2308e16b284" providerId="ADAL" clId="{B583B457-F371-433A-8856-AF1E9B2A10F4}" dt="2023-08-09T08:15:24.148" v="7" actId="47"/>
        <pc:sldMkLst>
          <pc:docMk/>
          <pc:sldMk cId="338319389" sldId="381"/>
        </pc:sldMkLst>
      </pc:sldChg>
      <pc:sldChg chg="modSp mod">
        <pc:chgData name="Glen Jones" userId="e846aaca-4b24-4b13-b0d0-f2308e16b284" providerId="ADAL" clId="{B583B457-F371-433A-8856-AF1E9B2A10F4}" dt="2023-08-10T10:59:36.677" v="44" actId="1035"/>
        <pc:sldMkLst>
          <pc:docMk/>
          <pc:sldMk cId="1764233942" sldId="383"/>
        </pc:sldMkLst>
        <pc:spChg chg="mod">
          <ac:chgData name="Glen Jones" userId="e846aaca-4b24-4b13-b0d0-f2308e16b284" providerId="ADAL" clId="{B583B457-F371-433A-8856-AF1E9B2A10F4}" dt="2023-08-10T10:59:27.582" v="38" actId="20577"/>
          <ac:spMkLst>
            <pc:docMk/>
            <pc:sldMk cId="1764233942" sldId="383"/>
            <ac:spMk id="2" creationId="{65A27AD9-BF3F-71C4-AD86-D0082496B857}"/>
          </ac:spMkLst>
        </pc:spChg>
        <pc:spChg chg="mod">
          <ac:chgData name="Glen Jones" userId="e846aaca-4b24-4b13-b0d0-f2308e16b284" providerId="ADAL" clId="{B583B457-F371-433A-8856-AF1E9B2A10F4}" dt="2023-08-10T10:59:31.821" v="39" actId="1076"/>
          <ac:spMkLst>
            <pc:docMk/>
            <pc:sldMk cId="1764233942" sldId="383"/>
            <ac:spMk id="5" creationId="{5A2B147A-9A83-9EB3-4883-FEDE1E93EBBA}"/>
          </ac:spMkLst>
        </pc:spChg>
        <pc:spChg chg="mod">
          <ac:chgData name="Glen Jones" userId="e846aaca-4b24-4b13-b0d0-f2308e16b284" providerId="ADAL" clId="{B583B457-F371-433A-8856-AF1E9B2A10F4}" dt="2023-08-10T10:59:36.677" v="44" actId="1035"/>
          <ac:spMkLst>
            <pc:docMk/>
            <pc:sldMk cId="1764233942" sldId="383"/>
            <ac:spMk id="11" creationId="{44E18139-5582-786A-930A-A86BF0500A8B}"/>
          </ac:spMkLst>
        </pc:spChg>
      </pc:sldChg>
      <pc:sldChg chg="del">
        <pc:chgData name="Glen Jones" userId="e846aaca-4b24-4b13-b0d0-f2308e16b284" providerId="ADAL" clId="{B583B457-F371-433A-8856-AF1E9B2A10F4}" dt="2023-08-09T08:15:24.148" v="7" actId="47"/>
        <pc:sldMkLst>
          <pc:docMk/>
          <pc:sldMk cId="2348628635" sldId="383"/>
        </pc:sldMkLst>
      </pc:sldChg>
      <pc:sldChg chg="delSp mod delAnim">
        <pc:chgData name="Glen Jones" userId="e846aaca-4b24-4b13-b0d0-f2308e16b284" providerId="ADAL" clId="{B583B457-F371-433A-8856-AF1E9B2A10F4}" dt="2023-08-10T11:00:04.978" v="45" actId="478"/>
        <pc:sldMkLst>
          <pc:docMk/>
          <pc:sldMk cId="2284350156" sldId="384"/>
        </pc:sldMkLst>
        <pc:picChg chg="del">
          <ac:chgData name="Glen Jones" userId="e846aaca-4b24-4b13-b0d0-f2308e16b284" providerId="ADAL" clId="{B583B457-F371-433A-8856-AF1E9B2A10F4}" dt="2023-08-10T11:00:04.978" v="45" actId="478"/>
          <ac:picMkLst>
            <pc:docMk/>
            <pc:sldMk cId="2284350156" sldId="384"/>
            <ac:picMk id="10" creationId="{BB2DC809-4A03-7C93-2128-DA9EF59366A3}"/>
          </ac:picMkLst>
        </pc:picChg>
      </pc:sldChg>
      <pc:sldChg chg="del">
        <pc:chgData name="Glen Jones" userId="e846aaca-4b24-4b13-b0d0-f2308e16b284" providerId="ADAL" clId="{B583B457-F371-433A-8856-AF1E9B2A10F4}" dt="2023-08-09T08:15:24.148" v="7" actId="47"/>
        <pc:sldMkLst>
          <pc:docMk/>
          <pc:sldMk cId="287260907" sldId="385"/>
        </pc:sldMkLst>
      </pc:sldChg>
      <pc:sldChg chg="del">
        <pc:chgData name="Glen Jones" userId="e846aaca-4b24-4b13-b0d0-f2308e16b284" providerId="ADAL" clId="{B583B457-F371-433A-8856-AF1E9B2A10F4}" dt="2023-08-09T08:15:24.148" v="7" actId="47"/>
        <pc:sldMkLst>
          <pc:docMk/>
          <pc:sldMk cId="1764233942" sldId="387"/>
        </pc:sldMkLst>
      </pc:sldChg>
      <pc:sldChg chg="modSp">
        <pc:chgData name="Glen Jones" userId="e846aaca-4b24-4b13-b0d0-f2308e16b284" providerId="ADAL" clId="{B583B457-F371-433A-8856-AF1E9B2A10F4}" dt="2023-08-09T08:16:46.965" v="28" actId="20577"/>
        <pc:sldMkLst>
          <pc:docMk/>
          <pc:sldMk cId="1021102737" sldId="393"/>
        </pc:sldMkLst>
        <pc:spChg chg="mod">
          <ac:chgData name="Glen Jones" userId="e846aaca-4b24-4b13-b0d0-f2308e16b284" providerId="ADAL" clId="{B583B457-F371-433A-8856-AF1E9B2A10F4}" dt="2023-08-09T08:16:46.965" v="28" actId="20577"/>
          <ac:spMkLst>
            <pc:docMk/>
            <pc:sldMk cId="1021102737" sldId="393"/>
            <ac:spMk id="34" creationId="{B8F1AF4A-2862-D874-BD05-2D7331678019}"/>
          </ac:spMkLst>
        </pc:spChg>
      </pc:sldChg>
      <pc:sldChg chg="modSp mod">
        <pc:chgData name="Glen Jones" userId="e846aaca-4b24-4b13-b0d0-f2308e16b284" providerId="ADAL" clId="{B583B457-F371-433A-8856-AF1E9B2A10F4}" dt="2023-08-10T10:59:09.307" v="29" actId="166"/>
        <pc:sldMkLst>
          <pc:docMk/>
          <pc:sldMk cId="2611889405" sldId="398"/>
        </pc:sldMkLst>
        <pc:picChg chg="ord">
          <ac:chgData name="Glen Jones" userId="e846aaca-4b24-4b13-b0d0-f2308e16b284" providerId="ADAL" clId="{B583B457-F371-433A-8856-AF1E9B2A10F4}" dt="2023-08-10T10:59:09.307" v="29" actId="166"/>
          <ac:picMkLst>
            <pc:docMk/>
            <pc:sldMk cId="2611889405" sldId="398"/>
            <ac:picMk id="10" creationId="{BB2DC809-4A03-7C93-2128-DA9EF59366A3}"/>
          </ac:picMkLst>
        </pc:picChg>
      </pc:sldChg>
      <pc:sldMasterChg chg="delSldLayout">
        <pc:chgData name="Glen Jones" userId="e846aaca-4b24-4b13-b0d0-f2308e16b284" providerId="ADAL" clId="{B583B457-F371-433A-8856-AF1E9B2A10F4}" dt="2023-08-10T11:00:37.965" v="47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B583B457-F371-433A-8856-AF1E9B2A10F4}" dt="2023-08-10T11:00:37.965" v="47" actId="47"/>
          <pc:sldLayoutMkLst>
            <pc:docMk/>
            <pc:sldMasterMk cId="451012602" sldId="2147483648"/>
            <pc:sldLayoutMk cId="774474091" sldId="2147483660"/>
          </pc:sldLayoutMkLst>
        </pc:sldLayoutChg>
      </pc:sldMasterChg>
    </pc:docChg>
  </pc:docChgLst>
  <pc:docChgLst>
    <pc:chgData name="Glen Jones" userId="e846aaca-4b24-4b13-b0d0-f2308e16b284" providerId="ADAL" clId="{11323359-2089-447A-ACF9-6DB74160FEE0}"/>
    <pc:docChg chg="undo custSel addSld delSld modSld sldOrd">
      <pc:chgData name="Glen Jones" userId="e846aaca-4b24-4b13-b0d0-f2308e16b284" providerId="ADAL" clId="{11323359-2089-447A-ACF9-6DB74160FEE0}" dt="2022-09-19T08:19:47.345" v="1369" actId="1076"/>
      <pc:docMkLst>
        <pc:docMk/>
      </pc:docMkLst>
      <pc:sldChg chg="modSp mod">
        <pc:chgData name="Glen Jones" userId="e846aaca-4b24-4b13-b0d0-f2308e16b284" providerId="ADAL" clId="{11323359-2089-447A-ACF9-6DB74160FEE0}" dt="2022-09-19T07:36:47.358" v="11" actId="20577"/>
        <pc:sldMkLst>
          <pc:docMk/>
          <pc:sldMk cId="4010327805" sldId="274"/>
        </pc:sldMkLst>
        <pc:spChg chg="mod">
          <ac:chgData name="Glen Jones" userId="e846aaca-4b24-4b13-b0d0-f2308e16b284" providerId="ADAL" clId="{11323359-2089-447A-ACF9-6DB74160FEE0}" dt="2022-09-19T07:36:47.358" v="11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 modAnim">
        <pc:chgData name="Glen Jones" userId="e846aaca-4b24-4b13-b0d0-f2308e16b284" providerId="ADAL" clId="{11323359-2089-447A-ACF9-6DB74160FEE0}" dt="2022-09-19T08:17:07.576" v="1324" actId="1076"/>
        <pc:sldMkLst>
          <pc:docMk/>
          <pc:sldMk cId="0" sldId="360"/>
        </pc:sldMkLst>
        <pc:spChg chg="mod ord">
          <ac:chgData name="Glen Jones" userId="e846aaca-4b24-4b13-b0d0-f2308e16b284" providerId="ADAL" clId="{11323359-2089-447A-ACF9-6DB74160FEE0}" dt="2022-09-19T08:17:04.824" v="1323" actId="1076"/>
          <ac:spMkLst>
            <pc:docMk/>
            <pc:sldMk cId="0" sldId="360"/>
            <ac:spMk id="2" creationId="{A50804E1-9632-0DE2-F975-50E838C3CD07}"/>
          </ac:spMkLst>
        </pc:spChg>
        <pc:spChg chg="add mod">
          <ac:chgData name="Glen Jones" userId="e846aaca-4b24-4b13-b0d0-f2308e16b284" providerId="ADAL" clId="{11323359-2089-447A-ACF9-6DB74160FEE0}" dt="2022-09-19T08:17:07.576" v="1324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11323359-2089-447A-ACF9-6DB74160FEE0}" dt="2022-09-19T08:11:24.064" v="1199" actId="1076"/>
          <ac:spMkLst>
            <pc:docMk/>
            <pc:sldMk cId="0" sldId="360"/>
            <ac:spMk id="8" creationId="{EB4FA7BF-C76C-A975-CF70-84A0A83EA8D6}"/>
          </ac:spMkLst>
        </pc:spChg>
        <pc:spChg chg="mod">
          <ac:chgData name="Glen Jones" userId="e846aaca-4b24-4b13-b0d0-f2308e16b284" providerId="ADAL" clId="{11323359-2089-447A-ACF9-6DB74160FEE0}" dt="2022-09-19T08:09:02.385" v="1140" actId="1076"/>
          <ac:spMkLst>
            <pc:docMk/>
            <pc:sldMk cId="0" sldId="360"/>
            <ac:spMk id="15" creationId="{FD99EF8A-A45B-9CCC-6597-1DB8D3F83C6D}"/>
          </ac:spMkLst>
        </pc:spChg>
        <pc:spChg chg="mod">
          <ac:chgData name="Glen Jones" userId="e846aaca-4b24-4b13-b0d0-f2308e16b284" providerId="ADAL" clId="{11323359-2089-447A-ACF9-6DB74160FEE0}" dt="2022-09-19T08:09:06.152" v="1141" actId="1076"/>
          <ac:spMkLst>
            <pc:docMk/>
            <pc:sldMk cId="0" sldId="360"/>
            <ac:spMk id="28" creationId="{266C9D33-8551-FD3E-5C5F-6D9C5EDE0CA8}"/>
          </ac:spMkLst>
        </pc:spChg>
        <pc:spChg chg="mod">
          <ac:chgData name="Glen Jones" userId="e846aaca-4b24-4b13-b0d0-f2308e16b284" providerId="ADAL" clId="{11323359-2089-447A-ACF9-6DB74160FEE0}" dt="2022-09-19T08:09:08.497" v="1142" actId="1076"/>
          <ac:spMkLst>
            <pc:docMk/>
            <pc:sldMk cId="0" sldId="360"/>
            <ac:spMk id="34" creationId="{1D5ECD7B-9640-D2A9-4D33-2DC74BD3103E}"/>
          </ac:spMkLst>
        </pc:spChg>
        <pc:spChg chg="mod">
          <ac:chgData name="Glen Jones" userId="e846aaca-4b24-4b13-b0d0-f2308e16b284" providerId="ADAL" clId="{11323359-2089-447A-ACF9-6DB74160FEE0}" dt="2022-09-19T08:04:11.252" v="1112" actId="20577"/>
          <ac:spMkLst>
            <pc:docMk/>
            <pc:sldMk cId="0" sldId="360"/>
            <ac:spMk id="35" creationId="{13853243-8790-6765-0C33-E8097F076138}"/>
          </ac:spMkLst>
        </pc:spChg>
        <pc:spChg chg="mod">
          <ac:chgData name="Glen Jones" userId="e846aaca-4b24-4b13-b0d0-f2308e16b284" providerId="ADAL" clId="{11323359-2089-447A-ACF9-6DB74160FEE0}" dt="2022-09-19T08:14:11.208" v="1237" actId="1076"/>
          <ac:spMkLst>
            <pc:docMk/>
            <pc:sldMk cId="0" sldId="360"/>
            <ac:spMk id="37" creationId="{BB33AEF0-01D2-2C48-22CF-B8F67D6D5B7F}"/>
          </ac:spMkLst>
        </pc:spChg>
        <pc:spChg chg="mod">
          <ac:chgData name="Glen Jones" userId="e846aaca-4b24-4b13-b0d0-f2308e16b284" providerId="ADAL" clId="{11323359-2089-447A-ACF9-6DB74160FEE0}" dt="2022-09-19T08:14:14.824" v="1238" actId="1076"/>
          <ac:spMkLst>
            <pc:docMk/>
            <pc:sldMk cId="0" sldId="360"/>
            <ac:spMk id="38" creationId="{48A0B806-76B3-2A9D-43A8-C54998A29C8F}"/>
          </ac:spMkLst>
        </pc:spChg>
        <pc:spChg chg="mod">
          <ac:chgData name="Glen Jones" userId="e846aaca-4b24-4b13-b0d0-f2308e16b284" providerId="ADAL" clId="{11323359-2089-447A-ACF9-6DB74160FEE0}" dt="2022-09-19T08:14:29.024" v="1242" actId="14100"/>
          <ac:spMkLst>
            <pc:docMk/>
            <pc:sldMk cId="0" sldId="360"/>
            <ac:spMk id="11266" creationId="{9AFD9B2D-C6E6-FEA9-2F40-C75AC71C59F2}"/>
          </ac:spMkLst>
        </pc:spChg>
        <pc:picChg chg="del">
          <ac:chgData name="Glen Jones" userId="e846aaca-4b24-4b13-b0d0-f2308e16b284" providerId="ADAL" clId="{11323359-2089-447A-ACF9-6DB74160FEE0}" dt="2022-09-19T08:03:26.009" v="1065" actId="478"/>
          <ac:picMkLst>
            <pc:docMk/>
            <pc:sldMk cId="0" sldId="360"/>
            <ac:picMk id="4" creationId="{4BEAF348-75AC-314F-C8F0-9A9C6AEAF0A9}"/>
          </ac:picMkLst>
        </pc:picChg>
        <pc:picChg chg="add mod ord">
          <ac:chgData name="Glen Jones" userId="e846aaca-4b24-4b13-b0d0-f2308e16b284" providerId="ADAL" clId="{11323359-2089-447A-ACF9-6DB74160FEE0}" dt="2022-09-19T08:03:30.411" v="1069" actId="962"/>
          <ac:picMkLst>
            <pc:docMk/>
            <pc:sldMk cId="0" sldId="360"/>
            <ac:picMk id="5" creationId="{2055E7DB-7DC4-47DD-0280-CE7DE7E2E8D9}"/>
          </ac:picMkLst>
        </pc:picChg>
        <pc:picChg chg="add mod ord">
          <ac:chgData name="Glen Jones" userId="e846aaca-4b24-4b13-b0d0-f2308e16b284" providerId="ADAL" clId="{11323359-2089-447A-ACF9-6DB74160FEE0}" dt="2022-09-19T08:16:41.064" v="1316" actId="171"/>
          <ac:picMkLst>
            <pc:docMk/>
            <pc:sldMk cId="0" sldId="360"/>
            <ac:picMk id="7" creationId="{397EEF4D-F278-989D-73B9-D636C92D8E44}"/>
          </ac:picMkLst>
        </pc:picChg>
        <pc:picChg chg="del">
          <ac:chgData name="Glen Jones" userId="e846aaca-4b24-4b13-b0d0-f2308e16b284" providerId="ADAL" clId="{11323359-2089-447A-ACF9-6DB74160FEE0}" dt="2022-09-19T08:03:12.113" v="1064" actId="478"/>
          <ac:picMkLst>
            <pc:docMk/>
            <pc:sldMk cId="0" sldId="360"/>
            <ac:picMk id="36" creationId="{EF093177-224D-CD3F-4504-48983DBD58C3}"/>
          </ac:picMkLst>
        </pc:picChg>
      </pc:sldChg>
      <pc:sldChg chg="addSp delSp modSp mod delAnim modAnim">
        <pc:chgData name="Glen Jones" userId="e846aaca-4b24-4b13-b0d0-f2308e16b284" providerId="ADAL" clId="{11323359-2089-447A-ACF9-6DB74160FEE0}" dt="2022-09-19T07:55:37.896" v="870"/>
        <pc:sldMkLst>
          <pc:docMk/>
          <pc:sldMk cId="2861103671" sldId="363"/>
        </pc:sldMkLst>
        <pc:spChg chg="add mod">
          <ac:chgData name="Glen Jones" userId="e846aaca-4b24-4b13-b0d0-f2308e16b284" providerId="ADAL" clId="{11323359-2089-447A-ACF9-6DB74160FEE0}" dt="2022-09-19T07:52:36.109" v="841" actId="12789"/>
          <ac:spMkLst>
            <pc:docMk/>
            <pc:sldMk cId="2861103671" sldId="363"/>
            <ac:spMk id="2" creationId="{1B746417-CA73-D61F-3587-00C15DEEB056}"/>
          </ac:spMkLst>
        </pc:spChg>
        <pc:spChg chg="add del mod">
          <ac:chgData name="Glen Jones" userId="e846aaca-4b24-4b13-b0d0-f2308e16b284" providerId="ADAL" clId="{11323359-2089-447A-ACF9-6DB74160FEE0}" dt="2022-09-19T07:39:57.746" v="167" actId="478"/>
          <ac:spMkLst>
            <pc:docMk/>
            <pc:sldMk cId="2861103671" sldId="363"/>
            <ac:spMk id="3" creationId="{AB094218-30D7-4190-49CF-ED0372CB3482}"/>
          </ac:spMkLst>
        </pc:spChg>
        <pc:spChg chg="add mod">
          <ac:chgData name="Glen Jones" userId="e846aaca-4b24-4b13-b0d0-f2308e16b284" providerId="ADAL" clId="{11323359-2089-447A-ACF9-6DB74160FEE0}" dt="2022-09-19T07:52:36.109" v="841" actId="12789"/>
          <ac:spMkLst>
            <pc:docMk/>
            <pc:sldMk cId="2861103671" sldId="363"/>
            <ac:spMk id="4" creationId="{22191911-6C2E-B615-2A9E-3D0C04AD6AFB}"/>
          </ac:spMkLst>
        </pc:spChg>
        <pc:spChg chg="mod">
          <ac:chgData name="Glen Jones" userId="e846aaca-4b24-4b13-b0d0-f2308e16b284" providerId="ADAL" clId="{11323359-2089-447A-ACF9-6DB74160FEE0}" dt="2022-09-19T07:37:44.003" v="80" actId="1076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11323359-2089-447A-ACF9-6DB74160FEE0}" dt="2022-09-19T07:39:42.609" v="163" actId="20577"/>
          <ac:spMkLst>
            <pc:docMk/>
            <pc:sldMk cId="2861103671" sldId="363"/>
            <ac:spMk id="7" creationId="{EBD17445-2CE7-D049-5829-AF7A94414BDF}"/>
          </ac:spMkLst>
        </pc:spChg>
        <pc:spChg chg="add mod">
          <ac:chgData name="Glen Jones" userId="e846aaca-4b24-4b13-b0d0-f2308e16b284" providerId="ADAL" clId="{11323359-2089-447A-ACF9-6DB74160FEE0}" dt="2022-09-19T07:55:30.297" v="868" actId="1076"/>
          <ac:spMkLst>
            <pc:docMk/>
            <pc:sldMk cId="2861103671" sldId="363"/>
            <ac:spMk id="8" creationId="{04F23CBF-1331-A53A-1008-F7698E0DD583}"/>
          </ac:spMkLst>
        </pc:spChg>
        <pc:spChg chg="add mod">
          <ac:chgData name="Glen Jones" userId="e846aaca-4b24-4b13-b0d0-f2308e16b284" providerId="ADAL" clId="{11323359-2089-447A-ACF9-6DB74160FEE0}" dt="2022-09-19T07:52:36.109" v="841" actId="12789"/>
          <ac:spMkLst>
            <pc:docMk/>
            <pc:sldMk cId="2861103671" sldId="363"/>
            <ac:spMk id="9" creationId="{3F419ABF-DA52-9960-0C66-8933EE86BFCF}"/>
          </ac:spMkLst>
        </pc:spChg>
        <pc:spChg chg="add mod">
          <ac:chgData name="Glen Jones" userId="e846aaca-4b24-4b13-b0d0-f2308e16b284" providerId="ADAL" clId="{11323359-2089-447A-ACF9-6DB74160FEE0}" dt="2022-09-19T07:53:10.484" v="846" actId="207"/>
          <ac:spMkLst>
            <pc:docMk/>
            <pc:sldMk cId="2861103671" sldId="363"/>
            <ac:spMk id="11" creationId="{D7A5D1C9-ACC7-9B41-9F83-661DE6AE6C3D}"/>
          </ac:spMkLst>
        </pc:spChg>
        <pc:spChg chg="add mod">
          <ac:chgData name="Glen Jones" userId="e846aaca-4b24-4b13-b0d0-f2308e16b284" providerId="ADAL" clId="{11323359-2089-447A-ACF9-6DB74160FEE0}" dt="2022-09-19T07:53:14.577" v="848" actId="1076"/>
          <ac:spMkLst>
            <pc:docMk/>
            <pc:sldMk cId="2861103671" sldId="363"/>
            <ac:spMk id="12" creationId="{BC312DFB-DFDA-C219-0BA9-D37FA565756E}"/>
          </ac:spMkLst>
        </pc:spChg>
        <pc:spChg chg="add mod">
          <ac:chgData name="Glen Jones" userId="e846aaca-4b24-4b13-b0d0-f2308e16b284" providerId="ADAL" clId="{11323359-2089-447A-ACF9-6DB74160FEE0}" dt="2022-09-19T07:53:30.292" v="851" actId="207"/>
          <ac:spMkLst>
            <pc:docMk/>
            <pc:sldMk cId="2861103671" sldId="363"/>
            <ac:spMk id="13" creationId="{DF0C3E88-667B-A437-5AD5-9D0E3A13DBA0}"/>
          </ac:spMkLst>
        </pc:spChg>
        <pc:picChg chg="mod">
          <ac:chgData name="Glen Jones" userId="e846aaca-4b24-4b13-b0d0-f2308e16b284" providerId="ADAL" clId="{11323359-2089-447A-ACF9-6DB74160FEE0}" dt="2022-09-19T07:54:16.809" v="857" actId="1076"/>
          <ac:picMkLst>
            <pc:docMk/>
            <pc:sldMk cId="2861103671" sldId="363"/>
            <ac:picMk id="5" creationId="{24D54B5C-885F-C120-9799-69F9251E3AB4}"/>
          </ac:picMkLst>
        </pc:picChg>
      </pc:sldChg>
      <pc:sldChg chg="addSp delSp modSp mod delAnim modAnim">
        <pc:chgData name="Glen Jones" userId="e846aaca-4b24-4b13-b0d0-f2308e16b284" providerId="ADAL" clId="{11323359-2089-447A-ACF9-6DB74160FEE0}" dt="2022-09-19T07:57:13.990" v="883"/>
        <pc:sldMkLst>
          <pc:docMk/>
          <pc:sldMk cId="2371301929" sldId="364"/>
        </pc:sldMkLst>
        <pc:spChg chg="add mod">
          <ac:chgData name="Glen Jones" userId="e846aaca-4b24-4b13-b0d0-f2308e16b284" providerId="ADAL" clId="{11323359-2089-447A-ACF9-6DB74160FEE0}" dt="2022-09-19T07:49:34.713" v="726" actId="1076"/>
          <ac:spMkLst>
            <pc:docMk/>
            <pc:sldMk cId="2371301929" sldId="364"/>
            <ac:spMk id="2" creationId="{1B32142E-61B4-F460-5024-6837E906280B}"/>
          </ac:spMkLst>
        </pc:spChg>
        <pc:spChg chg="add mod">
          <ac:chgData name="Glen Jones" userId="e846aaca-4b24-4b13-b0d0-f2308e16b284" providerId="ADAL" clId="{11323359-2089-447A-ACF9-6DB74160FEE0}" dt="2022-09-19T07:49:16.273" v="692" actId="115"/>
          <ac:spMkLst>
            <pc:docMk/>
            <pc:sldMk cId="2371301929" sldId="364"/>
            <ac:spMk id="3" creationId="{A25C2D3B-300C-8B22-7B38-92A3DBC4DE0C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4" creationId="{08669DA4-5F78-7B54-4A9E-FE877D998FBD}"/>
          </ac:spMkLst>
        </pc:spChg>
        <pc:spChg chg="add mod">
          <ac:chgData name="Glen Jones" userId="e846aaca-4b24-4b13-b0d0-f2308e16b284" providerId="ADAL" clId="{11323359-2089-447A-ACF9-6DB74160FEE0}" dt="2022-09-19T07:49:32.505" v="725" actId="1076"/>
          <ac:spMkLst>
            <pc:docMk/>
            <pc:sldMk cId="2371301929" sldId="364"/>
            <ac:spMk id="5" creationId="{C2B0A02B-D54A-7ABD-3F48-54F15EABF300}"/>
          </ac:spMkLst>
        </pc:spChg>
        <pc:spChg chg="add mod">
          <ac:chgData name="Glen Jones" userId="e846aaca-4b24-4b13-b0d0-f2308e16b284" providerId="ADAL" clId="{11323359-2089-447A-ACF9-6DB74160FEE0}" dt="2022-09-19T07:49:29.338" v="724" actId="115"/>
          <ac:spMkLst>
            <pc:docMk/>
            <pc:sldMk cId="2371301929" sldId="364"/>
            <ac:spMk id="6" creationId="{52AB327B-E3CB-9A00-F3AE-71A1EAC92297}"/>
          </ac:spMkLst>
        </pc:spChg>
        <pc:spChg chg="add mod">
          <ac:chgData name="Glen Jones" userId="e846aaca-4b24-4b13-b0d0-f2308e16b284" providerId="ADAL" clId="{11323359-2089-447A-ACF9-6DB74160FEE0}" dt="2022-09-19T07:47:52.577" v="647" actId="1076"/>
          <ac:spMkLst>
            <pc:docMk/>
            <pc:sldMk cId="2371301929" sldId="364"/>
            <ac:spMk id="7" creationId="{5179012B-309A-C747-4E4F-C374E372B0FC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8" creationId="{2CD10EAC-76CD-B09A-734A-291C5B2959F9}"/>
          </ac:spMkLst>
        </pc:spChg>
        <pc:spChg chg="add mod">
          <ac:chgData name="Glen Jones" userId="e846aaca-4b24-4b13-b0d0-f2308e16b284" providerId="ADAL" clId="{11323359-2089-447A-ACF9-6DB74160FEE0}" dt="2022-09-19T07:48:02.333" v="650" actId="11530"/>
          <ac:spMkLst>
            <pc:docMk/>
            <pc:sldMk cId="2371301929" sldId="364"/>
            <ac:spMk id="11" creationId="{7BDD0FD0-A5E8-9BF7-902F-F605A3D24DB8}"/>
          </ac:spMkLst>
        </pc:spChg>
        <pc:spChg chg="add del mod">
          <ac:chgData name="Glen Jones" userId="e846aaca-4b24-4b13-b0d0-f2308e16b284" providerId="ADAL" clId="{11323359-2089-447A-ACF9-6DB74160FEE0}" dt="2022-09-19T07:49:06.417" v="675" actId="478"/>
          <ac:spMkLst>
            <pc:docMk/>
            <pc:sldMk cId="2371301929" sldId="364"/>
            <ac:spMk id="12" creationId="{3C81933B-E58B-4E63-93F2-27EE1217D0BF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1" creationId="{566CD327-4634-1001-99CC-7D49C7428821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2" creationId="{9AD03537-86DE-72C8-49D5-4AC64228F923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3" creationId="{10062123-8174-1A5E-C34E-76DAEAF430DE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4" creationId="{DE6651D6-3B7E-E49E-1671-B43B19F2C04E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5" creationId="{3D7188DF-B998-B99F-610C-1CECE47745F2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6" creationId="{251DADA2-F30E-BEF9-13D6-7B0DCF879392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7" creationId="{5114A4FD-4EDA-8DCB-4A74-4C1892CB9936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8" creationId="{235FFEFE-C9B0-6B4F-BA0C-DAFCC2EA53DB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9" creationId="{E7F6BFFE-CD18-50DB-9BE1-4BC89154F9C2}"/>
          </ac:spMkLst>
        </pc:spChg>
        <pc:cxnChg chg="add mod">
          <ac:chgData name="Glen Jones" userId="e846aaca-4b24-4b13-b0d0-f2308e16b284" providerId="ADAL" clId="{11323359-2089-447A-ACF9-6DB74160FEE0}" dt="2022-09-19T07:47:52.577" v="647" actId="1076"/>
          <ac:cxnSpMkLst>
            <pc:docMk/>
            <pc:sldMk cId="2371301929" sldId="364"/>
            <ac:cxnSpMk id="10" creationId="{ACFE1186-A96B-A747-22D7-9FA3D7B71F07}"/>
          </ac:cxnSpMkLst>
        </pc:cxnChg>
      </pc:sldChg>
      <pc:sldChg chg="addSp delSp modSp mod delAnim modAnim">
        <pc:chgData name="Glen Jones" userId="e846aaca-4b24-4b13-b0d0-f2308e16b284" providerId="ADAL" clId="{11323359-2089-447A-ACF9-6DB74160FEE0}" dt="2022-09-19T07:56:27.332" v="879" actId="465"/>
        <pc:sldMkLst>
          <pc:docMk/>
          <pc:sldMk cId="3201718585" sldId="365"/>
        </pc:sldMkLst>
        <pc:spChg chg="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2" creationId="{21EF7562-A376-60EE-AC9F-A9FB819F8038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3" creationId="{9F2CD3C2-EA64-7695-F7D8-84A344B041E7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4" creationId="{3022C81C-214B-C0F3-E561-7E5B3CA8C86A}"/>
          </ac:spMkLst>
        </pc:spChg>
        <pc:spChg chg="add mod">
          <ac:chgData name="Glen Jones" userId="e846aaca-4b24-4b13-b0d0-f2308e16b284" providerId="ADAL" clId="{11323359-2089-447A-ACF9-6DB74160FEE0}" dt="2022-09-19T07:56:16.025" v="877" actId="1076"/>
          <ac:spMkLst>
            <pc:docMk/>
            <pc:sldMk cId="3201718585" sldId="365"/>
            <ac:spMk id="6" creationId="{66522819-2427-94B6-8F4C-A7AB7064AAF9}"/>
          </ac:spMkLst>
        </pc:spChg>
        <pc:spChg chg="mod">
          <ac:chgData name="Glen Jones" userId="e846aaca-4b24-4b13-b0d0-f2308e16b284" providerId="ADAL" clId="{11323359-2089-447A-ACF9-6DB74160FEE0}" dt="2022-09-19T07:56:10.721" v="876" actId="1076"/>
          <ac:spMkLst>
            <pc:docMk/>
            <pc:sldMk cId="3201718585" sldId="365"/>
            <ac:spMk id="7" creationId="{7422A498-F483-A2DE-169C-1457C602529D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8" creationId="{5AA2A66D-1EC8-4359-F064-77E89052990B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9" creationId="{DF72AA45-4CF3-1188-2C0B-823C3173D863}"/>
          </ac:spMkLst>
        </pc:spChg>
        <pc:spChg chg="del">
          <ac:chgData name="Glen Jones" userId="e846aaca-4b24-4b13-b0d0-f2308e16b284" providerId="ADAL" clId="{11323359-2089-447A-ACF9-6DB74160FEE0}" dt="2022-09-19T07:41:27.533" v="249" actId="478"/>
          <ac:spMkLst>
            <pc:docMk/>
            <pc:sldMk cId="3201718585" sldId="365"/>
            <ac:spMk id="10" creationId="{CC6EA5AA-6559-4BF9-1B5B-4971DEB7EEBA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1" creationId="{69A21A28-7B3E-7E4F-8D6C-8187B3D791CF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2" creationId="{F9C9970D-A2F4-5B5D-53FE-5480AF2DB4ED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3" creationId="{323C8CF1-FBC0-E7E0-63EA-FF02533AA348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4" creationId="{87B631E0-1EFA-0785-B37E-D7B91EB4A9D4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5" creationId="{A6BBA51C-49F4-BEF7-5BBB-A476292BCD5F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16" creationId="{9264F039-303D-DF4E-AD20-074C52EEFACF}"/>
          </ac:spMkLst>
        </pc:spChg>
        <pc:spChg chg="add 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17" creationId="{15499930-5F34-8E1C-C724-6A352349A2A0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8" creationId="{4CAC4477-34C6-C145-05EB-DFCEEC9A3E74}"/>
          </ac:spMkLst>
        </pc:spChg>
        <pc:spChg chg="add 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19" creationId="{B084E1DB-FEF6-C001-6CB6-47C8657D899E}"/>
          </ac:spMkLst>
        </pc:spChg>
        <pc:spChg chg="add mod">
          <ac:chgData name="Glen Jones" userId="e846aaca-4b24-4b13-b0d0-f2308e16b284" providerId="ADAL" clId="{11323359-2089-447A-ACF9-6DB74160FEE0}" dt="2022-09-19T07:44:39.818" v="454" actId="1076"/>
          <ac:spMkLst>
            <pc:docMk/>
            <pc:sldMk cId="3201718585" sldId="365"/>
            <ac:spMk id="20" creationId="{C4AE0910-0714-A96C-6517-54D1328B74E3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24" creationId="{185D75FB-DB40-F5D1-B31A-FA55E2B83244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25" creationId="{023C6BDA-6CF0-2428-FC64-2B81255DFA7D}"/>
          </ac:spMkLst>
        </pc:spChg>
        <pc:spChg chg="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26" creationId="{01051560-C66E-B667-208D-AFB51F08BD9C}"/>
          </ac:spMkLst>
        </pc:spChg>
      </pc:sldChg>
      <pc:sldChg chg="addSp delSp modSp mod modAnim">
        <pc:chgData name="Glen Jones" userId="e846aaca-4b24-4b13-b0d0-f2308e16b284" providerId="ADAL" clId="{11323359-2089-447A-ACF9-6DB74160FEE0}" dt="2022-09-19T08:18:15.744" v="1366" actId="6549"/>
        <pc:sldMkLst>
          <pc:docMk/>
          <pc:sldMk cId="2460677033" sldId="366"/>
        </pc:sldMkLst>
        <pc:spChg chg="del mod">
          <ac:chgData name="Glen Jones" userId="e846aaca-4b24-4b13-b0d0-f2308e16b284" providerId="ADAL" clId="{11323359-2089-447A-ACF9-6DB74160FEE0}" dt="2022-09-19T08:15:18.640" v="1253" actId="478"/>
          <ac:spMkLst>
            <pc:docMk/>
            <pc:sldMk cId="2460677033" sldId="366"/>
            <ac:spMk id="3" creationId="{14A98FF5-4F3C-D9B6-7AF1-1894F0939983}"/>
          </ac:spMkLst>
        </pc:spChg>
        <pc:spChg chg="del">
          <ac:chgData name="Glen Jones" userId="e846aaca-4b24-4b13-b0d0-f2308e16b284" providerId="ADAL" clId="{11323359-2089-447A-ACF9-6DB74160FEE0}" dt="2022-09-19T08:15:19.937" v="1254" actId="478"/>
          <ac:spMkLst>
            <pc:docMk/>
            <pc:sldMk cId="2460677033" sldId="366"/>
            <ac:spMk id="5" creationId="{D904D6C1-734D-0AB9-F629-AB913652AEC5}"/>
          </ac:spMkLst>
        </pc:spChg>
        <pc:spChg chg="add del mod">
          <ac:chgData name="Glen Jones" userId="e846aaca-4b24-4b13-b0d0-f2308e16b284" providerId="ADAL" clId="{11323359-2089-447A-ACF9-6DB74160FEE0}" dt="2022-09-19T08:15:23.625" v="1256" actId="478"/>
          <ac:spMkLst>
            <pc:docMk/>
            <pc:sldMk cId="2460677033" sldId="366"/>
            <ac:spMk id="7" creationId="{DDCC818E-FB66-800B-1F26-3E6D67D37D32}"/>
          </ac:spMkLst>
        </pc:spChg>
        <pc:spChg chg="add mod">
          <ac:chgData name="Glen Jones" userId="e846aaca-4b24-4b13-b0d0-f2308e16b284" providerId="ADAL" clId="{11323359-2089-447A-ACF9-6DB74160FEE0}" dt="2022-09-19T08:15:52.697" v="1290" actId="20577"/>
          <ac:spMkLst>
            <pc:docMk/>
            <pc:sldMk cId="2460677033" sldId="366"/>
            <ac:spMk id="9" creationId="{40EE7C0E-40AE-793C-C18E-6BD3011667D5}"/>
          </ac:spMkLst>
        </pc:spChg>
        <pc:spChg chg="add mod">
          <ac:chgData name="Glen Jones" userId="e846aaca-4b24-4b13-b0d0-f2308e16b284" providerId="ADAL" clId="{11323359-2089-447A-ACF9-6DB74160FEE0}" dt="2022-09-19T08:17:30.222" v="1334" actId="6549"/>
          <ac:spMkLst>
            <pc:docMk/>
            <pc:sldMk cId="2460677033" sldId="366"/>
            <ac:spMk id="10" creationId="{2C2086F7-0A34-1698-0CD3-3DA13D00F188}"/>
          </ac:spMkLst>
        </pc:spChg>
        <pc:spChg chg="add mod">
          <ac:chgData name="Glen Jones" userId="e846aaca-4b24-4b13-b0d0-f2308e16b284" providerId="ADAL" clId="{11323359-2089-447A-ACF9-6DB74160FEE0}" dt="2022-09-19T08:17:32.544" v="1337" actId="6549"/>
          <ac:spMkLst>
            <pc:docMk/>
            <pc:sldMk cId="2460677033" sldId="366"/>
            <ac:spMk id="12" creationId="{19061C63-BFF9-179D-32FF-60343A7F62F9}"/>
          </ac:spMkLst>
        </pc:spChg>
        <pc:spChg chg="add mod">
          <ac:chgData name="Glen Jones" userId="e846aaca-4b24-4b13-b0d0-f2308e16b284" providerId="ADAL" clId="{11323359-2089-447A-ACF9-6DB74160FEE0}" dt="2022-09-19T08:17:16.417" v="1328" actId="1076"/>
          <ac:spMkLst>
            <pc:docMk/>
            <pc:sldMk cId="2460677033" sldId="366"/>
            <ac:spMk id="16" creationId="{E2FEB919-3FFC-F909-DB8A-F629C607D371}"/>
          </ac:spMkLst>
        </pc:spChg>
        <pc:spChg chg="add mod">
          <ac:chgData name="Glen Jones" userId="e846aaca-4b24-4b13-b0d0-f2308e16b284" providerId="ADAL" clId="{11323359-2089-447A-ACF9-6DB74160FEE0}" dt="2022-09-19T08:17:41.401" v="1342" actId="20577"/>
          <ac:spMkLst>
            <pc:docMk/>
            <pc:sldMk cId="2460677033" sldId="366"/>
            <ac:spMk id="28" creationId="{EDABD448-DE6D-D021-D562-B1B9FC570075}"/>
          </ac:spMkLst>
        </pc:spChg>
        <pc:spChg chg="add mod">
          <ac:chgData name="Glen Jones" userId="e846aaca-4b24-4b13-b0d0-f2308e16b284" providerId="ADAL" clId="{11323359-2089-447A-ACF9-6DB74160FEE0}" dt="2022-09-19T08:17:49.433" v="1347" actId="20577"/>
          <ac:spMkLst>
            <pc:docMk/>
            <pc:sldMk cId="2460677033" sldId="366"/>
            <ac:spMk id="34" creationId="{A4274B36-5210-47D5-1BDB-E8E4D5948CD3}"/>
          </ac:spMkLst>
        </pc:spChg>
        <pc:spChg chg="mod ord">
          <ac:chgData name="Glen Jones" userId="e846aaca-4b24-4b13-b0d0-f2308e16b284" providerId="ADAL" clId="{11323359-2089-447A-ACF9-6DB74160FEE0}" dt="2022-09-19T08:15:45.098" v="1262" actId="170"/>
          <ac:spMkLst>
            <pc:docMk/>
            <pc:sldMk cId="2460677033" sldId="366"/>
            <ac:spMk id="35" creationId="{13853243-8790-6765-0C33-E8097F076138}"/>
          </ac:spMkLst>
        </pc:spChg>
        <pc:spChg chg="add mod">
          <ac:chgData name="Glen Jones" userId="e846aaca-4b24-4b13-b0d0-f2308e16b284" providerId="ADAL" clId="{11323359-2089-447A-ACF9-6DB74160FEE0}" dt="2022-09-19T08:17:55.912" v="1352" actId="20577"/>
          <ac:spMkLst>
            <pc:docMk/>
            <pc:sldMk cId="2460677033" sldId="366"/>
            <ac:spMk id="37" creationId="{C864B27D-80CB-9BC6-B2F3-6AF5595ADDBE}"/>
          </ac:spMkLst>
        </pc:spChg>
        <pc:spChg chg="add mod">
          <ac:chgData name="Glen Jones" userId="e846aaca-4b24-4b13-b0d0-f2308e16b284" providerId="ADAL" clId="{11323359-2089-447A-ACF9-6DB74160FEE0}" dt="2022-09-19T08:18:04.329" v="1356" actId="20577"/>
          <ac:spMkLst>
            <pc:docMk/>
            <pc:sldMk cId="2460677033" sldId="366"/>
            <ac:spMk id="38" creationId="{E63CD425-031A-514D-76A5-3F0EC9BD1A56}"/>
          </ac:spMkLst>
        </pc:spChg>
        <pc:spChg chg="add mod">
          <ac:chgData name="Glen Jones" userId="e846aaca-4b24-4b13-b0d0-f2308e16b284" providerId="ADAL" clId="{11323359-2089-447A-ACF9-6DB74160FEE0}" dt="2022-09-19T08:18:10.025" v="1361" actId="20577"/>
          <ac:spMkLst>
            <pc:docMk/>
            <pc:sldMk cId="2460677033" sldId="366"/>
            <ac:spMk id="39" creationId="{898C1925-F379-56A0-F782-996EC79B8D18}"/>
          </ac:spMkLst>
        </pc:spChg>
        <pc:spChg chg="add mod">
          <ac:chgData name="Glen Jones" userId="e846aaca-4b24-4b13-b0d0-f2308e16b284" providerId="ADAL" clId="{11323359-2089-447A-ACF9-6DB74160FEE0}" dt="2022-09-19T08:18:15.744" v="1366" actId="6549"/>
          <ac:spMkLst>
            <pc:docMk/>
            <pc:sldMk cId="2460677033" sldId="366"/>
            <ac:spMk id="40" creationId="{F526CD98-EAF3-DE1F-7A65-8028B086EEA3}"/>
          </ac:spMkLst>
        </pc:spChg>
        <pc:spChg chg="del">
          <ac:chgData name="Glen Jones" userId="e846aaca-4b24-4b13-b0d0-f2308e16b284" providerId="ADAL" clId="{11323359-2089-447A-ACF9-6DB74160FEE0}" dt="2022-09-19T08:15:21.516" v="1255" actId="478"/>
          <ac:spMkLst>
            <pc:docMk/>
            <pc:sldMk cId="2460677033" sldId="366"/>
            <ac:spMk id="11266" creationId="{9AFD9B2D-C6E6-FEA9-2F40-C75AC71C59F2}"/>
          </ac:spMkLst>
        </pc:spChg>
        <pc:picChg chg="add mod ord">
          <ac:chgData name="Glen Jones" userId="e846aaca-4b24-4b13-b0d0-f2308e16b284" providerId="ADAL" clId="{11323359-2089-447A-ACF9-6DB74160FEE0}" dt="2022-09-19T08:15:01.795" v="1247" actId="167"/>
          <ac:picMkLst>
            <pc:docMk/>
            <pc:sldMk cId="2460677033" sldId="366"/>
            <ac:picMk id="2" creationId="{FA756948-5B8D-D66A-8541-760ED947294F}"/>
          </ac:picMkLst>
        </pc:picChg>
        <pc:picChg chg="del">
          <ac:chgData name="Glen Jones" userId="e846aaca-4b24-4b13-b0d0-f2308e16b284" providerId="ADAL" clId="{11323359-2089-447A-ACF9-6DB74160FEE0}" dt="2022-09-19T08:14:59.081" v="1245" actId="478"/>
          <ac:picMkLst>
            <pc:docMk/>
            <pc:sldMk cId="2460677033" sldId="366"/>
            <ac:picMk id="4" creationId="{C6337BF8-AD11-4EA9-8E5B-D644E99B1BF6}"/>
          </ac:picMkLst>
        </pc:picChg>
        <pc:picChg chg="add mod">
          <ac:chgData name="Glen Jones" userId="e846aaca-4b24-4b13-b0d0-f2308e16b284" providerId="ADAL" clId="{11323359-2089-447A-ACF9-6DB74160FEE0}" dt="2022-09-19T08:16:28.593" v="1312" actId="1076"/>
          <ac:picMkLst>
            <pc:docMk/>
            <pc:sldMk cId="2460677033" sldId="366"/>
            <ac:picMk id="15" creationId="{3F9FD779-6216-CC83-1C7A-1645E03DA340}"/>
          </ac:picMkLst>
        </pc:picChg>
        <pc:picChg chg="del">
          <ac:chgData name="Glen Jones" userId="e846aaca-4b24-4b13-b0d0-f2308e16b284" providerId="ADAL" clId="{11323359-2089-447A-ACF9-6DB74160FEE0}" dt="2022-09-19T08:16:19.113" v="1307" actId="478"/>
          <ac:picMkLst>
            <pc:docMk/>
            <pc:sldMk cId="2460677033" sldId="366"/>
            <ac:picMk id="36" creationId="{8EA738D5-145D-7DBF-FB2A-291406B6A9EB}"/>
          </ac:picMkLst>
        </pc:picChg>
      </pc:sldChg>
      <pc:sldChg chg="del">
        <pc:chgData name="Glen Jones" userId="e846aaca-4b24-4b13-b0d0-f2308e16b284" providerId="ADAL" clId="{11323359-2089-447A-ACF9-6DB74160FEE0}" dt="2022-09-19T08:19:21.331" v="1368" actId="47"/>
        <pc:sldMkLst>
          <pc:docMk/>
          <pc:sldMk cId="1958331913" sldId="373"/>
        </pc:sldMkLst>
      </pc:sldChg>
      <pc:sldChg chg="addSp delSp modSp mod ord modAnim">
        <pc:chgData name="Glen Jones" userId="e846aaca-4b24-4b13-b0d0-f2308e16b284" providerId="ADAL" clId="{11323359-2089-447A-ACF9-6DB74160FEE0}" dt="2022-09-19T08:02:40.986" v="1063" actId="1076"/>
        <pc:sldMkLst>
          <pc:docMk/>
          <pc:sldMk cId="3387875814" sldId="374"/>
        </pc:sldMkLst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2" creationId="{0F5DE096-244B-0F11-418C-9B32CF8DC223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3" creationId="{A79FABD1-3F1D-D71D-E544-8353AAD6ECDE}"/>
          </ac:spMkLst>
        </pc:spChg>
        <pc:spChg chg="del">
          <ac:chgData name="Glen Jones" userId="e846aaca-4b24-4b13-b0d0-f2308e16b284" providerId="ADAL" clId="{11323359-2089-447A-ACF9-6DB74160FEE0}" dt="2022-09-19T07:59:28.105" v="996" actId="478"/>
          <ac:spMkLst>
            <pc:docMk/>
            <pc:sldMk cId="3387875814" sldId="374"/>
            <ac:spMk id="4" creationId="{08669DA4-5F78-7B54-4A9E-FE877D998FBD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5" creationId="{4E7EB4DF-1C26-5B46-C06D-5D70FDA9F229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6" creationId="{E36AFB3C-B577-C8D5-EE41-D542AE70CDC5}"/>
          </ac:spMkLst>
        </pc:spChg>
        <pc:spChg chg="mod">
          <ac:chgData name="Glen Jones" userId="e846aaca-4b24-4b13-b0d0-f2308e16b284" providerId="ADAL" clId="{11323359-2089-447A-ACF9-6DB74160FEE0}" dt="2022-09-19T07:59:08.962" v="976" actId="115"/>
          <ac:spMkLst>
            <pc:docMk/>
            <pc:sldMk cId="3387875814" sldId="374"/>
            <ac:spMk id="8" creationId="{2CD10EAC-76CD-B09A-734A-291C5B2959F9}"/>
          </ac:spMkLst>
        </pc:spChg>
        <pc:spChg chg="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9" creationId="{8F4991EE-C9CC-1DDD-86F4-1FAB40FEE963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10" creationId="{206F158B-5A58-A83E-6813-2ADBAA300431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11" creationId="{0299994B-11D2-0134-6A17-7F6AD5B33BFF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12" creationId="{A0A71EA0-1DE0-EC40-8BDE-5B0C76C38173}"/>
          </ac:spMkLst>
        </pc:spChg>
      </pc:sldChg>
      <pc:sldChg chg="addSp delSp modSp mod delAnim modAnim">
        <pc:chgData name="Glen Jones" userId="e846aaca-4b24-4b13-b0d0-f2308e16b284" providerId="ADAL" clId="{11323359-2089-447A-ACF9-6DB74160FEE0}" dt="2022-09-19T08:19:47.345" v="1369" actId="1076"/>
        <pc:sldMkLst>
          <pc:docMk/>
          <pc:sldMk cId="1946502757" sldId="375"/>
        </pc:sldMkLst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2" creationId="{BB5596B5-C468-47B5-9373-F0DD213A44AD}"/>
          </ac:spMkLst>
        </pc:spChg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3" creationId="{2D2D8D1A-B448-6B69-32AB-1A8EE607D2D2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4" creationId="{08669DA4-5F78-7B54-4A9E-FE877D998FBD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5" creationId="{C27B4371-F3AD-09AE-1A95-8C755872E7B3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6" creationId="{0FA6ADBD-C4DC-4FE5-8BDB-309AA9F5EDF9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7" creationId="{FA46E1B8-5F3C-73BD-F48A-F55EE30A1B57}"/>
          </ac:spMkLst>
        </pc:spChg>
        <pc:spChg chg="mod">
          <ac:chgData name="Glen Jones" userId="e846aaca-4b24-4b13-b0d0-f2308e16b284" providerId="ADAL" clId="{11323359-2089-447A-ACF9-6DB74160FEE0}" dt="2022-09-19T08:19:47.345" v="1369" actId="1076"/>
          <ac:spMkLst>
            <pc:docMk/>
            <pc:sldMk cId="1946502757" sldId="375"/>
            <ac:spMk id="8" creationId="{2CD10EAC-76CD-B09A-734A-291C5B2959F9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9" creationId="{E153DFE9-374D-5294-C543-BAAA80D459BE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10" creationId="{6A141799-03C2-AE43-17F1-89FE1F85BDD3}"/>
          </ac:spMkLst>
        </pc:spChg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11" creationId="{B8778F2C-1781-B2DB-21E9-22F5986BE55F}"/>
          </ac:spMkLst>
        </pc:spChg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12" creationId="{8F62AAD2-9EC3-3866-49A4-966425DD3D0E}"/>
          </ac:spMkLst>
        </pc:spChg>
        <pc:spChg chg="add mod">
          <ac:chgData name="Glen Jones" userId="e846aaca-4b24-4b13-b0d0-f2308e16b284" providerId="ADAL" clId="{11323359-2089-447A-ACF9-6DB74160FEE0}" dt="2022-09-19T08:19:47.345" v="1369" actId="1076"/>
          <ac:spMkLst>
            <pc:docMk/>
            <pc:sldMk cId="1946502757" sldId="375"/>
            <ac:spMk id="13" creationId="{2FAB39CD-9438-9C8B-3D75-C7C068F53C52}"/>
          </ac:spMkLst>
        </pc:spChg>
        <pc:spChg chg="add mod">
          <ac:chgData name="Glen Jones" userId="e846aaca-4b24-4b13-b0d0-f2308e16b284" providerId="ADAL" clId="{11323359-2089-447A-ACF9-6DB74160FEE0}" dt="2022-09-19T08:19:47.345" v="1369" actId="1076"/>
          <ac:spMkLst>
            <pc:docMk/>
            <pc:sldMk cId="1946502757" sldId="375"/>
            <ac:spMk id="14" creationId="{A856853F-C715-5D66-0FD3-E86B98A984B8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21" creationId="{566CD327-4634-1001-99CC-7D49C7428821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22" creationId="{9AD03537-86DE-72C8-49D5-4AC64228F923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23" creationId="{10062123-8174-1A5E-C34E-76DAEAF430DE}"/>
          </ac:spMkLst>
        </pc:spChg>
        <pc:spChg chg="del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24" creationId="{DE6651D6-3B7E-E49E-1671-B43B19F2C04E}"/>
          </ac:spMkLst>
        </pc:spChg>
      </pc:sldChg>
      <pc:sldChg chg="del">
        <pc:chgData name="Glen Jones" userId="e846aaca-4b24-4b13-b0d0-f2308e16b284" providerId="ADAL" clId="{11323359-2089-447A-ACF9-6DB74160FEE0}" dt="2022-09-19T08:18:59.624" v="1367" actId="47"/>
        <pc:sldMkLst>
          <pc:docMk/>
          <pc:sldMk cId="3333690140" sldId="376"/>
        </pc:sldMkLst>
      </pc:sldChg>
      <pc:sldChg chg="del">
        <pc:chgData name="Glen Jones" userId="e846aaca-4b24-4b13-b0d0-f2308e16b284" providerId="ADAL" clId="{11323359-2089-447A-ACF9-6DB74160FEE0}" dt="2022-09-19T08:16:14.087" v="1305" actId="47"/>
        <pc:sldMkLst>
          <pc:docMk/>
          <pc:sldMk cId="1067647781" sldId="378"/>
        </pc:sldMkLst>
      </pc:sldChg>
      <pc:sldChg chg="delSp add del mod delAnim">
        <pc:chgData name="Glen Jones" userId="e846aaca-4b24-4b13-b0d0-f2308e16b284" providerId="ADAL" clId="{11323359-2089-447A-ACF9-6DB74160FEE0}" dt="2022-09-19T08:16:16.653" v="1306" actId="47"/>
        <pc:sldMkLst>
          <pc:docMk/>
          <pc:sldMk cId="860694818" sldId="379"/>
        </pc:sldMkLst>
        <pc:spChg chg="del">
          <ac:chgData name="Glen Jones" userId="e846aaca-4b24-4b13-b0d0-f2308e16b284" providerId="ADAL" clId="{11323359-2089-447A-ACF9-6DB74160FEE0}" dt="2022-09-19T08:15:29.573" v="1257" actId="478"/>
          <ac:spMkLst>
            <pc:docMk/>
            <pc:sldMk cId="860694818" sldId="379"/>
            <ac:spMk id="2" creationId="{A50804E1-9632-0DE2-F975-50E838C3CD07}"/>
          </ac:spMkLst>
        </pc:spChg>
        <pc:spChg chg="del">
          <ac:chgData name="Glen Jones" userId="e846aaca-4b24-4b13-b0d0-f2308e16b284" providerId="ADAL" clId="{11323359-2089-447A-ACF9-6DB74160FEE0}" dt="2022-09-19T08:15:30.547" v="1258" actId="478"/>
          <ac:spMkLst>
            <pc:docMk/>
            <pc:sldMk cId="860694818" sldId="379"/>
            <ac:spMk id="6" creationId="{243EA3DF-7308-33ED-6B90-A9FCB9C0B366}"/>
          </ac:spMkLst>
        </pc:spChg>
        <pc:picChg chg="del">
          <ac:chgData name="Glen Jones" userId="e846aaca-4b24-4b13-b0d0-f2308e16b284" providerId="ADAL" clId="{11323359-2089-447A-ACF9-6DB74160FEE0}" dt="2022-09-19T08:14:56.777" v="1244" actId="21"/>
          <ac:picMkLst>
            <pc:docMk/>
            <pc:sldMk cId="860694818" sldId="379"/>
            <ac:picMk id="5" creationId="{2055E7DB-7DC4-47DD-0280-CE7DE7E2E8D9}"/>
          </ac:picMkLst>
        </pc:picChg>
      </pc:sldChg>
    </pc:docChg>
  </pc:docChgLst>
  <pc:docChgLst>
    <pc:chgData name="Glen Jones" userId="e846aaca-4b24-4b13-b0d0-f2308e16b284" providerId="ADAL" clId="{76CE22D9-58FD-4B0F-9EEF-0599C6709341}"/>
    <pc:docChg chg="delSld modSld">
      <pc:chgData name="Glen Jones" userId="e846aaca-4b24-4b13-b0d0-f2308e16b284" providerId="ADAL" clId="{76CE22D9-58FD-4B0F-9EEF-0599C6709341}" dt="2023-01-26T10:45:11.389" v="23" actId="47"/>
      <pc:docMkLst>
        <pc:docMk/>
      </pc:docMkLst>
      <pc:sldChg chg="del">
        <pc:chgData name="Glen Jones" userId="e846aaca-4b24-4b13-b0d0-f2308e16b284" providerId="ADAL" clId="{76CE22D9-58FD-4B0F-9EEF-0599C6709341}" dt="2023-01-26T10:45:11.389" v="23" actId="47"/>
        <pc:sldMkLst>
          <pc:docMk/>
          <pc:sldMk cId="248752726" sldId="362"/>
        </pc:sldMkLst>
      </pc:sldChg>
      <pc:sldChg chg="del">
        <pc:chgData name="Glen Jones" userId="e846aaca-4b24-4b13-b0d0-f2308e16b284" providerId="ADAL" clId="{76CE22D9-58FD-4B0F-9EEF-0599C6709341}" dt="2023-01-26T10:45:08.471" v="22" actId="47"/>
        <pc:sldMkLst>
          <pc:docMk/>
          <pc:sldMk cId="1958331913" sldId="373"/>
        </pc:sldMkLst>
      </pc:sldChg>
      <pc:sldChg chg="del">
        <pc:chgData name="Glen Jones" userId="e846aaca-4b24-4b13-b0d0-f2308e16b284" providerId="ADAL" clId="{76CE22D9-58FD-4B0F-9EEF-0599C6709341}" dt="2023-01-26T10:45:05.393" v="21" actId="2696"/>
        <pc:sldMkLst>
          <pc:docMk/>
          <pc:sldMk cId="3387875814" sldId="374"/>
        </pc:sldMkLst>
      </pc:sldChg>
      <pc:sldChg chg="del">
        <pc:chgData name="Glen Jones" userId="e846aaca-4b24-4b13-b0d0-f2308e16b284" providerId="ADAL" clId="{76CE22D9-58FD-4B0F-9EEF-0599C6709341}" dt="2023-01-26T10:44:54.077" v="13" actId="47"/>
        <pc:sldMkLst>
          <pc:docMk/>
          <pc:sldMk cId="338319389" sldId="381"/>
        </pc:sldMkLst>
      </pc:sldChg>
      <pc:sldChg chg="modSp mod">
        <pc:chgData name="Glen Jones" userId="e846aaca-4b24-4b13-b0d0-f2308e16b284" providerId="ADAL" clId="{76CE22D9-58FD-4B0F-9EEF-0599C6709341}" dt="2023-01-26T10:44:49.397" v="12" actId="20577"/>
        <pc:sldMkLst>
          <pc:docMk/>
          <pc:sldMk cId="3305778614" sldId="382"/>
        </pc:sldMkLst>
        <pc:spChg chg="mod">
          <ac:chgData name="Glen Jones" userId="e846aaca-4b24-4b13-b0d0-f2308e16b284" providerId="ADAL" clId="{76CE22D9-58FD-4B0F-9EEF-0599C6709341}" dt="2023-01-26T10:44:49.397" v="12" actId="20577"/>
          <ac:spMkLst>
            <pc:docMk/>
            <pc:sldMk cId="3305778614" sldId="382"/>
            <ac:spMk id="30" creationId="{A9FDD95F-0F86-8477-6F88-F586320CECFA}"/>
          </ac:spMkLst>
        </pc:spChg>
      </pc:sldChg>
      <pc:sldChg chg="modSp">
        <pc:chgData name="Glen Jones" userId="e846aaca-4b24-4b13-b0d0-f2308e16b284" providerId="ADAL" clId="{76CE22D9-58FD-4B0F-9EEF-0599C6709341}" dt="2023-01-26T10:44:58.139" v="20" actId="20577"/>
        <pc:sldMkLst>
          <pc:docMk/>
          <pc:sldMk cId="1764233942" sldId="383"/>
        </pc:sldMkLst>
        <pc:spChg chg="mod">
          <ac:chgData name="Glen Jones" userId="e846aaca-4b24-4b13-b0d0-f2308e16b284" providerId="ADAL" clId="{76CE22D9-58FD-4B0F-9EEF-0599C6709341}" dt="2023-01-26T10:44:58.139" v="20" actId="20577"/>
          <ac:spMkLst>
            <pc:docMk/>
            <pc:sldMk cId="1764233942" sldId="383"/>
            <ac:spMk id="11" creationId="{44E18139-5582-786A-930A-A86BF0500A8B}"/>
          </ac:spMkLst>
        </pc:spChg>
      </pc:sldChg>
    </pc:docChg>
  </pc:docChgLst>
  <pc:docChgLst>
    <pc:chgData name="Glen Jones" userId="e846aaca-4b24-4b13-b0d0-f2308e16b284" providerId="ADAL" clId="{D096792C-E716-4700-9873-B3811E60A0FD}"/>
    <pc:docChg chg="custSel addSld delSld modSld sldOrd">
      <pc:chgData name="Glen Jones" userId="e846aaca-4b24-4b13-b0d0-f2308e16b284" providerId="ADAL" clId="{D096792C-E716-4700-9873-B3811E60A0FD}" dt="2022-06-28T14:35:53.410" v="317" actId="14100"/>
      <pc:docMkLst>
        <pc:docMk/>
      </pc:docMkLst>
      <pc:sldChg chg="addSp modSp mod ord">
        <pc:chgData name="Glen Jones" userId="e846aaca-4b24-4b13-b0d0-f2308e16b284" providerId="ADAL" clId="{D096792C-E716-4700-9873-B3811E60A0FD}" dt="2022-06-28T14:23:16.464" v="94" actId="115"/>
        <pc:sldMkLst>
          <pc:docMk/>
          <pc:sldMk cId="0" sldId="269"/>
        </pc:sldMkLst>
        <pc:spChg chg="add mod">
          <ac:chgData name="Glen Jones" userId="e846aaca-4b24-4b13-b0d0-f2308e16b284" providerId="ADAL" clId="{D096792C-E716-4700-9873-B3811E60A0FD}" dt="2022-06-28T14:22:43.223" v="64" actId="20577"/>
          <ac:spMkLst>
            <pc:docMk/>
            <pc:sldMk cId="0" sldId="269"/>
            <ac:spMk id="2" creationId="{644BCA76-117E-84CB-A193-5310C29A9C5F}"/>
          </ac:spMkLst>
        </pc:spChg>
        <pc:spChg chg="mod">
          <ac:chgData name="Glen Jones" userId="e846aaca-4b24-4b13-b0d0-f2308e16b284" providerId="ADAL" clId="{D096792C-E716-4700-9873-B3811E60A0FD}" dt="2022-06-28T14:23:16.464" v="94" actId="115"/>
          <ac:spMkLst>
            <pc:docMk/>
            <pc:sldMk cId="0" sldId="269"/>
            <ac:spMk id="8194" creationId="{5759AB43-784B-41C0-54A9-D822FF28BAAC}"/>
          </ac:spMkLst>
        </pc:spChg>
      </pc:sldChg>
      <pc:sldChg chg="modSp mod">
        <pc:chgData name="Glen Jones" userId="e846aaca-4b24-4b13-b0d0-f2308e16b284" providerId="ADAL" clId="{D096792C-E716-4700-9873-B3811E60A0FD}" dt="2022-06-28T14:22:03.352" v="9" actId="14100"/>
        <pc:sldMkLst>
          <pc:docMk/>
          <pc:sldMk cId="4010327805" sldId="274"/>
        </pc:sldMkLst>
        <pc:spChg chg="mod">
          <ac:chgData name="Glen Jones" userId="e846aaca-4b24-4b13-b0d0-f2308e16b284" providerId="ADAL" clId="{D096792C-E716-4700-9873-B3811E60A0FD}" dt="2022-06-28T14:22:03.352" v="9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D096792C-E716-4700-9873-B3811E60A0FD}" dt="2022-06-28T14:27:50.581" v="190" actId="1076"/>
        <pc:sldMkLst>
          <pc:docMk/>
          <pc:sldMk cId="2596669970" sldId="279"/>
        </pc:sldMkLst>
        <pc:spChg chg="mod">
          <ac:chgData name="Glen Jones" userId="e846aaca-4b24-4b13-b0d0-f2308e16b284" providerId="ADAL" clId="{D096792C-E716-4700-9873-B3811E60A0FD}" dt="2022-06-28T14:23:56.206" v="120" actId="20577"/>
          <ac:spMkLst>
            <pc:docMk/>
            <pc:sldMk cId="2596669970" sldId="279"/>
            <ac:spMk id="2" creationId="{A3A6C877-653C-B243-7830-3FEFB587E00D}"/>
          </ac:spMkLst>
        </pc:spChg>
        <pc:spChg chg="del">
          <ac:chgData name="Glen Jones" userId="e846aaca-4b24-4b13-b0d0-f2308e16b284" providerId="ADAL" clId="{D096792C-E716-4700-9873-B3811E60A0FD}" dt="2022-06-28T14:24:23.238" v="143" actId="478"/>
          <ac:spMkLst>
            <pc:docMk/>
            <pc:sldMk cId="2596669970" sldId="279"/>
            <ac:spMk id="4" creationId="{C2C65CAC-763A-6DCB-AD82-C462C4047952}"/>
          </ac:spMkLst>
        </pc:spChg>
        <pc:spChg chg="mod">
          <ac:chgData name="Glen Jones" userId="e846aaca-4b24-4b13-b0d0-f2308e16b284" providerId="ADAL" clId="{D096792C-E716-4700-9873-B3811E60A0FD}" dt="2022-06-28T14:27:50.581" v="190" actId="1076"/>
          <ac:spMkLst>
            <pc:docMk/>
            <pc:sldMk cId="2596669970" sldId="279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7:21.397" v="182" actId="1076"/>
          <ac:spMkLst>
            <pc:docMk/>
            <pc:sldMk cId="2596669970" sldId="279"/>
            <ac:spMk id="6" creationId="{06D3FE12-F289-EC17-7B40-8558CA1DCFC9}"/>
          </ac:spMkLst>
        </pc:spChg>
        <pc:spChg chg="del">
          <ac:chgData name="Glen Jones" userId="e846aaca-4b24-4b13-b0d0-f2308e16b284" providerId="ADAL" clId="{D096792C-E716-4700-9873-B3811E60A0FD}" dt="2022-06-28T14:24:19.985" v="140" actId="478"/>
          <ac:spMkLst>
            <pc:docMk/>
            <pc:sldMk cId="2596669970" sldId="279"/>
            <ac:spMk id="7" creationId="{02344319-9E5D-5905-E3EF-6DAA1E5249E7}"/>
          </ac:spMkLst>
        </pc:spChg>
        <pc:spChg chg="mod">
          <ac:chgData name="Glen Jones" userId="e846aaca-4b24-4b13-b0d0-f2308e16b284" providerId="ADAL" clId="{D096792C-E716-4700-9873-B3811E60A0FD}" dt="2022-06-28T14:27:31.637" v="185" actId="1076"/>
          <ac:spMkLst>
            <pc:docMk/>
            <pc:sldMk cId="2596669970" sldId="279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4:03.014" v="123" actId="20577"/>
          <ac:spMkLst>
            <pc:docMk/>
            <pc:sldMk cId="2596669970" sldId="279"/>
            <ac:spMk id="9" creationId="{4EFCDC78-295C-C0D5-A25B-5EE2846AFF90}"/>
          </ac:spMkLst>
        </pc:spChg>
        <pc:spChg chg="del">
          <ac:chgData name="Glen Jones" userId="e846aaca-4b24-4b13-b0d0-f2308e16b284" providerId="ADAL" clId="{D096792C-E716-4700-9873-B3811E60A0FD}" dt="2022-06-28T14:24:22.245" v="142" actId="478"/>
          <ac:spMkLst>
            <pc:docMk/>
            <pc:sldMk cId="2596669970" sldId="279"/>
            <ac:spMk id="10" creationId="{50C914DF-289D-4C60-7DA7-E744C42D1FC5}"/>
          </ac:spMkLst>
        </pc:spChg>
        <pc:spChg chg="del">
          <ac:chgData name="Glen Jones" userId="e846aaca-4b24-4b13-b0d0-f2308e16b284" providerId="ADAL" clId="{D096792C-E716-4700-9873-B3811E60A0FD}" dt="2022-06-28T14:24:21.037" v="141" actId="478"/>
          <ac:spMkLst>
            <pc:docMk/>
            <pc:sldMk cId="2596669970" sldId="279"/>
            <ac:spMk id="11" creationId="{E55C3E3B-8786-DF0E-03A9-9C9A207A9456}"/>
          </ac:spMkLst>
        </pc:spChg>
        <pc:picChg chg="add mod">
          <ac:chgData name="Glen Jones" userId="e846aaca-4b24-4b13-b0d0-f2308e16b284" providerId="ADAL" clId="{D096792C-E716-4700-9873-B3811E60A0FD}" dt="2022-06-28T14:24:56.991" v="155" actId="1076"/>
          <ac:picMkLst>
            <pc:docMk/>
            <pc:sldMk cId="2596669970" sldId="279"/>
            <ac:picMk id="12" creationId="{72AC5F37-D6A4-7D53-6762-ECB0873815F2}"/>
          </ac:picMkLst>
        </pc:picChg>
        <pc:picChg chg="add mod">
          <ac:chgData name="Glen Jones" userId="e846aaca-4b24-4b13-b0d0-f2308e16b284" providerId="ADAL" clId="{D096792C-E716-4700-9873-B3811E60A0FD}" dt="2022-06-28T14:27:17.390" v="181" actId="1076"/>
          <ac:picMkLst>
            <pc:docMk/>
            <pc:sldMk cId="2596669970" sldId="279"/>
            <ac:picMk id="14" creationId="{6509D640-B1B2-6DA3-A15D-358B026604FF}"/>
          </ac:picMkLst>
        </pc:picChg>
        <pc:picChg chg="add mod">
          <ac:chgData name="Glen Jones" userId="e846aaca-4b24-4b13-b0d0-f2308e16b284" providerId="ADAL" clId="{D096792C-E716-4700-9873-B3811E60A0FD}" dt="2022-06-28T14:27:37.582" v="187" actId="1076"/>
          <ac:picMkLst>
            <pc:docMk/>
            <pc:sldMk cId="2596669970" sldId="279"/>
            <ac:picMk id="16" creationId="{76733075-3172-235C-B0B0-844E847B08AF}"/>
          </ac:picMkLst>
        </pc:picChg>
        <pc:picChg chg="add del mod">
          <ac:chgData name="Glen Jones" userId="e846aaca-4b24-4b13-b0d0-f2308e16b284" providerId="ADAL" clId="{D096792C-E716-4700-9873-B3811E60A0FD}" dt="2022-06-28T14:26:59.523" v="174" actId="478"/>
          <ac:picMkLst>
            <pc:docMk/>
            <pc:sldMk cId="2596669970" sldId="279"/>
            <ac:picMk id="18" creationId="{B92E1D32-10B3-91D9-87A3-BDFCAE8B8E9B}"/>
          </ac:picMkLst>
        </pc:picChg>
        <pc:picChg chg="add mod">
          <ac:chgData name="Glen Jones" userId="e846aaca-4b24-4b13-b0d0-f2308e16b284" providerId="ADAL" clId="{D096792C-E716-4700-9873-B3811E60A0FD}" dt="2022-06-28T14:27:44.805" v="189" actId="14100"/>
          <ac:picMkLst>
            <pc:docMk/>
            <pc:sldMk cId="2596669970" sldId="279"/>
            <ac:picMk id="20" creationId="{C6B4AF63-1094-88B4-0FAE-AD12ABFE353C}"/>
          </ac:picMkLst>
        </pc:picChg>
      </pc:sldChg>
      <pc:sldChg chg="add del">
        <pc:chgData name="Glen Jones" userId="e846aaca-4b24-4b13-b0d0-f2308e16b284" providerId="ADAL" clId="{D096792C-E716-4700-9873-B3811E60A0FD}" dt="2022-06-28T14:23:24.261" v="95" actId="2696"/>
        <pc:sldMkLst>
          <pc:docMk/>
          <pc:sldMk cId="399896592" sldId="280"/>
        </pc:sldMkLst>
      </pc:sldChg>
      <pc:sldChg chg="modSp add mod">
        <pc:chgData name="Glen Jones" userId="e846aaca-4b24-4b13-b0d0-f2308e16b284" providerId="ADAL" clId="{D096792C-E716-4700-9873-B3811E60A0FD}" dt="2022-06-28T14:28:48.957" v="199" actId="115"/>
        <pc:sldMkLst>
          <pc:docMk/>
          <pc:sldMk cId="2296262912" sldId="280"/>
        </pc:sldMkLst>
        <pc:spChg chg="mod">
          <ac:chgData name="Glen Jones" userId="e846aaca-4b24-4b13-b0d0-f2308e16b284" providerId="ADAL" clId="{D096792C-E716-4700-9873-B3811E60A0FD}" dt="2022-06-28T14:28:48.957" v="199" actId="115"/>
          <ac:spMkLst>
            <pc:docMk/>
            <pc:sldMk cId="2296262912" sldId="280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8:39.725" v="195" actId="115"/>
          <ac:spMkLst>
            <pc:docMk/>
            <pc:sldMk cId="2296262912" sldId="280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28:45.022" v="197" actId="115"/>
          <ac:spMkLst>
            <pc:docMk/>
            <pc:sldMk cId="2296262912" sldId="280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8:36.021" v="193" actId="113"/>
          <ac:spMkLst>
            <pc:docMk/>
            <pc:sldMk cId="2296262912" sldId="280"/>
            <ac:spMk id="9" creationId="{4EFCDC78-295C-C0D5-A25B-5EE2846AFF90}"/>
          </ac:spMkLst>
        </pc:spChg>
      </pc:sldChg>
      <pc:sldChg chg="addSp delSp modSp add mod">
        <pc:chgData name="Glen Jones" userId="e846aaca-4b24-4b13-b0d0-f2308e16b284" providerId="ADAL" clId="{D096792C-E716-4700-9873-B3811E60A0FD}" dt="2022-06-28T14:32:49.755" v="253" actId="1076"/>
        <pc:sldMkLst>
          <pc:docMk/>
          <pc:sldMk cId="2454408207" sldId="281"/>
        </pc:sldMkLst>
        <pc:spChg chg="mod">
          <ac:chgData name="Glen Jones" userId="e846aaca-4b24-4b13-b0d0-f2308e16b284" providerId="ADAL" clId="{D096792C-E716-4700-9873-B3811E60A0FD}" dt="2022-06-28T14:29:52.951" v="220" actId="20577"/>
          <ac:spMkLst>
            <pc:docMk/>
            <pc:sldMk cId="2454408207" sldId="281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9:39.907" v="211" actId="20577"/>
          <ac:spMkLst>
            <pc:docMk/>
            <pc:sldMk cId="2454408207" sldId="281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29:46.188" v="216" actId="20577"/>
          <ac:spMkLst>
            <pc:docMk/>
            <pc:sldMk cId="2454408207" sldId="281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9:35.051" v="205" actId="20577"/>
          <ac:spMkLst>
            <pc:docMk/>
            <pc:sldMk cId="2454408207" sldId="281"/>
            <ac:spMk id="9" creationId="{4EFCDC78-295C-C0D5-A25B-5EE2846AFF90}"/>
          </ac:spMkLst>
        </pc:spChg>
        <pc:picChg chg="add mod">
          <ac:chgData name="Glen Jones" userId="e846aaca-4b24-4b13-b0d0-f2308e16b284" providerId="ADAL" clId="{D096792C-E716-4700-9873-B3811E60A0FD}" dt="2022-06-28T14:30:39.891" v="229" actId="1076"/>
          <ac:picMkLst>
            <pc:docMk/>
            <pc:sldMk cId="2454408207" sldId="281"/>
            <ac:picMk id="4" creationId="{A912FD16-1A14-9316-B667-CBEEC6A81F33}"/>
          </ac:picMkLst>
        </pc:picChg>
        <pc:picChg chg="add mod modCrop">
          <ac:chgData name="Glen Jones" userId="e846aaca-4b24-4b13-b0d0-f2308e16b284" providerId="ADAL" clId="{D096792C-E716-4700-9873-B3811E60A0FD}" dt="2022-06-28T14:31:24.324" v="242" actId="1076"/>
          <ac:picMkLst>
            <pc:docMk/>
            <pc:sldMk cId="2454408207" sldId="281"/>
            <ac:picMk id="10" creationId="{46964CEC-FB84-5BCA-C202-5E3708C15C7E}"/>
          </ac:picMkLst>
        </pc:picChg>
        <pc:picChg chg="del">
          <ac:chgData name="Glen Jones" userId="e846aaca-4b24-4b13-b0d0-f2308e16b284" providerId="ADAL" clId="{D096792C-E716-4700-9873-B3811E60A0FD}" dt="2022-06-28T14:30:34.770" v="228" actId="478"/>
          <ac:picMkLst>
            <pc:docMk/>
            <pc:sldMk cId="2454408207" sldId="281"/>
            <ac:picMk id="12" creationId="{72AC5F37-D6A4-7D53-6762-ECB0873815F2}"/>
          </ac:picMkLst>
        </pc:picChg>
        <pc:picChg chg="add mod">
          <ac:chgData name="Glen Jones" userId="e846aaca-4b24-4b13-b0d0-f2308e16b284" providerId="ADAL" clId="{D096792C-E716-4700-9873-B3811E60A0FD}" dt="2022-06-28T14:32:18.243" v="248" actId="14100"/>
          <ac:picMkLst>
            <pc:docMk/>
            <pc:sldMk cId="2454408207" sldId="281"/>
            <ac:picMk id="13" creationId="{1418642B-7A84-E6C4-0D6F-AD87F6A96F8A}"/>
          </ac:picMkLst>
        </pc:picChg>
        <pc:picChg chg="del">
          <ac:chgData name="Glen Jones" userId="e846aaca-4b24-4b13-b0d0-f2308e16b284" providerId="ADAL" clId="{D096792C-E716-4700-9873-B3811E60A0FD}" dt="2022-06-28T14:30:40.914" v="230" actId="478"/>
          <ac:picMkLst>
            <pc:docMk/>
            <pc:sldMk cId="2454408207" sldId="281"/>
            <ac:picMk id="14" creationId="{6509D640-B1B2-6DA3-A15D-358B026604FF}"/>
          </ac:picMkLst>
        </pc:picChg>
        <pc:picChg chg="del">
          <ac:chgData name="Glen Jones" userId="e846aaca-4b24-4b13-b0d0-f2308e16b284" providerId="ADAL" clId="{D096792C-E716-4700-9873-B3811E60A0FD}" dt="2022-06-28T14:30:41.806" v="231" actId="478"/>
          <ac:picMkLst>
            <pc:docMk/>
            <pc:sldMk cId="2454408207" sldId="281"/>
            <ac:picMk id="16" creationId="{76733075-3172-235C-B0B0-844E847B08AF}"/>
          </ac:picMkLst>
        </pc:picChg>
        <pc:picChg chg="add mod">
          <ac:chgData name="Glen Jones" userId="e846aaca-4b24-4b13-b0d0-f2308e16b284" providerId="ADAL" clId="{D096792C-E716-4700-9873-B3811E60A0FD}" dt="2022-06-28T14:32:49.755" v="253" actId="1076"/>
          <ac:picMkLst>
            <pc:docMk/>
            <pc:sldMk cId="2454408207" sldId="281"/>
            <ac:picMk id="17" creationId="{44BAAF39-BEB2-26F6-1829-C596A56C6AE0}"/>
          </ac:picMkLst>
        </pc:picChg>
        <pc:picChg chg="del">
          <ac:chgData name="Glen Jones" userId="e846aaca-4b24-4b13-b0d0-f2308e16b284" providerId="ADAL" clId="{D096792C-E716-4700-9873-B3811E60A0FD}" dt="2022-06-28T14:30:42.474" v="232" actId="478"/>
          <ac:picMkLst>
            <pc:docMk/>
            <pc:sldMk cId="2454408207" sldId="281"/>
            <ac:picMk id="20" creationId="{C6B4AF63-1094-88B4-0FAE-AD12ABFE353C}"/>
          </ac:picMkLst>
        </pc:picChg>
      </pc:sldChg>
      <pc:sldChg chg="add del replId">
        <pc:chgData name="Glen Jones" userId="e846aaca-4b24-4b13-b0d0-f2308e16b284" providerId="ADAL" clId="{D096792C-E716-4700-9873-B3811E60A0FD}" dt="2022-06-28T14:29:57.720" v="221" actId="47"/>
        <pc:sldMkLst>
          <pc:docMk/>
          <pc:sldMk cId="1551938075" sldId="282"/>
        </pc:sldMkLst>
      </pc:sldChg>
      <pc:sldChg chg="modSp add mod">
        <pc:chgData name="Glen Jones" userId="e846aaca-4b24-4b13-b0d0-f2308e16b284" providerId="ADAL" clId="{D096792C-E716-4700-9873-B3811E60A0FD}" dt="2022-06-28T14:33:13.144" v="262" actId="115"/>
        <pc:sldMkLst>
          <pc:docMk/>
          <pc:sldMk cId="2866529963" sldId="282"/>
        </pc:sldMkLst>
        <pc:spChg chg="mod">
          <ac:chgData name="Glen Jones" userId="e846aaca-4b24-4b13-b0d0-f2308e16b284" providerId="ADAL" clId="{D096792C-E716-4700-9873-B3811E60A0FD}" dt="2022-06-28T14:33:13.144" v="262" actId="115"/>
          <ac:spMkLst>
            <pc:docMk/>
            <pc:sldMk cId="2866529963" sldId="282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33:04.459" v="258" actId="115"/>
          <ac:spMkLst>
            <pc:docMk/>
            <pc:sldMk cId="2866529963" sldId="282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33:08.203" v="260" actId="115"/>
          <ac:spMkLst>
            <pc:docMk/>
            <pc:sldMk cId="2866529963" sldId="282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32:59.643" v="256" actId="115"/>
          <ac:spMkLst>
            <pc:docMk/>
            <pc:sldMk cId="2866529963" sldId="282"/>
            <ac:spMk id="9" creationId="{4EFCDC78-295C-C0D5-A25B-5EE2846AFF90}"/>
          </ac:spMkLst>
        </pc:spChg>
      </pc:sldChg>
      <pc:sldChg chg="addSp delSp modSp mod">
        <pc:chgData name="Glen Jones" userId="e846aaca-4b24-4b13-b0d0-f2308e16b284" providerId="ADAL" clId="{D096792C-E716-4700-9873-B3811E60A0FD}" dt="2022-06-28T14:35:53.410" v="317" actId="14100"/>
        <pc:sldMkLst>
          <pc:docMk/>
          <pc:sldMk cId="2195136812" sldId="283"/>
        </pc:sldMkLst>
        <pc:spChg chg="del">
          <ac:chgData name="Glen Jones" userId="e846aaca-4b24-4b13-b0d0-f2308e16b284" providerId="ADAL" clId="{D096792C-E716-4700-9873-B3811E60A0FD}" dt="2022-06-28T14:33:36.361" v="269" actId="478"/>
          <ac:spMkLst>
            <pc:docMk/>
            <pc:sldMk cId="2195136812" sldId="283"/>
            <ac:spMk id="2" creationId="{644BCA76-117E-84CB-A193-5310C29A9C5F}"/>
          </ac:spMkLst>
        </pc:spChg>
        <pc:spChg chg="mod">
          <ac:chgData name="Glen Jones" userId="e846aaca-4b24-4b13-b0d0-f2308e16b284" providerId="ADAL" clId="{D096792C-E716-4700-9873-B3811E60A0FD}" dt="2022-06-28T14:34:10.043" v="278" actId="1076"/>
          <ac:spMkLst>
            <pc:docMk/>
            <pc:sldMk cId="2195136812" sldId="283"/>
            <ac:spMk id="5" creationId="{0B1BFCE5-2BF5-481E-7DE3-9165F9E61BF7}"/>
          </ac:spMkLst>
        </pc:spChg>
        <pc:spChg chg="mod">
          <ac:chgData name="Glen Jones" userId="e846aaca-4b24-4b13-b0d0-f2308e16b284" providerId="ADAL" clId="{D096792C-E716-4700-9873-B3811E60A0FD}" dt="2022-06-28T14:34:01.003" v="275" actId="14100"/>
          <ac:spMkLst>
            <pc:docMk/>
            <pc:sldMk cId="2195136812" sldId="283"/>
            <ac:spMk id="13" creationId="{FA36166D-F06A-ADBE-4322-D4989AFE2253}"/>
          </ac:spMkLst>
        </pc:spChg>
        <pc:spChg chg="mod">
          <ac:chgData name="Glen Jones" userId="e846aaca-4b24-4b13-b0d0-f2308e16b284" providerId="ADAL" clId="{D096792C-E716-4700-9873-B3811E60A0FD}" dt="2022-06-28T14:34:01.003" v="275" actId="14100"/>
          <ac:spMkLst>
            <pc:docMk/>
            <pc:sldMk cId="2195136812" sldId="283"/>
            <ac:spMk id="17" creationId="{9FFC6E0C-537C-B410-4E47-EB4CB00BB13E}"/>
          </ac:spMkLst>
        </pc:spChg>
        <pc:spChg chg="mod">
          <ac:chgData name="Glen Jones" userId="e846aaca-4b24-4b13-b0d0-f2308e16b284" providerId="ADAL" clId="{D096792C-E716-4700-9873-B3811E60A0FD}" dt="2022-06-28T14:34:58.183" v="301" actId="1076"/>
          <ac:spMkLst>
            <pc:docMk/>
            <pc:sldMk cId="2195136812" sldId="283"/>
            <ac:spMk id="24" creationId="{30DE8720-6F77-0EAA-AD1D-C09480A0F673}"/>
          </ac:spMkLst>
        </pc:spChg>
        <pc:spChg chg="mod">
          <ac:chgData name="Glen Jones" userId="e846aaca-4b24-4b13-b0d0-f2308e16b284" providerId="ADAL" clId="{D096792C-E716-4700-9873-B3811E60A0FD}" dt="2022-06-28T14:34:58.183" v="301" actId="1076"/>
          <ac:spMkLst>
            <pc:docMk/>
            <pc:sldMk cId="2195136812" sldId="283"/>
            <ac:spMk id="25" creationId="{F2EF8336-80F6-46B4-0FFC-E3CA2A8DFEC4}"/>
          </ac:spMkLst>
        </pc:spChg>
        <pc:spChg chg="mod">
          <ac:chgData name="Glen Jones" userId="e846aaca-4b24-4b13-b0d0-f2308e16b284" providerId="ADAL" clId="{D096792C-E716-4700-9873-B3811E60A0FD}" dt="2022-06-28T14:34:10.043" v="278" actId="1076"/>
          <ac:spMkLst>
            <pc:docMk/>
            <pc:sldMk cId="2195136812" sldId="283"/>
            <ac:spMk id="32" creationId="{A565D3DF-0BA1-021F-5254-0F044D9A948E}"/>
          </ac:spMkLst>
        </pc:spChg>
        <pc:spChg chg="mod">
          <ac:chgData name="Glen Jones" userId="e846aaca-4b24-4b13-b0d0-f2308e16b284" providerId="ADAL" clId="{D096792C-E716-4700-9873-B3811E60A0FD}" dt="2022-06-28T14:35:04.835" v="303" actId="1076"/>
          <ac:spMkLst>
            <pc:docMk/>
            <pc:sldMk cId="2195136812" sldId="283"/>
            <ac:spMk id="35" creationId="{A081E497-0950-885B-64C4-A8D2E9163893}"/>
          </ac:spMkLst>
        </pc:spChg>
        <pc:spChg chg="mod">
          <ac:chgData name="Glen Jones" userId="e846aaca-4b24-4b13-b0d0-f2308e16b284" providerId="ADAL" clId="{D096792C-E716-4700-9873-B3811E60A0FD}" dt="2022-06-28T14:35:28.546" v="312" actId="115"/>
          <ac:spMkLst>
            <pc:docMk/>
            <pc:sldMk cId="2195136812" sldId="283"/>
            <ac:spMk id="36" creationId="{78B445B3-C59E-3896-46F3-96E0E9C2C520}"/>
          </ac:spMkLst>
        </pc:spChg>
        <pc:spChg chg="mod">
          <ac:chgData name="Glen Jones" userId="e846aaca-4b24-4b13-b0d0-f2308e16b284" providerId="ADAL" clId="{D096792C-E716-4700-9873-B3811E60A0FD}" dt="2022-06-28T14:33:32.503" v="268" actId="20577"/>
          <ac:spMkLst>
            <pc:docMk/>
            <pc:sldMk cId="2195136812" sldId="283"/>
            <ac:spMk id="8194" creationId="{5759AB43-784B-41C0-54A9-D822FF28BAAC}"/>
          </ac:spMkLst>
        </pc:spChg>
        <pc:grpChg chg="add mod">
          <ac:chgData name="Glen Jones" userId="e846aaca-4b24-4b13-b0d0-f2308e16b284" providerId="ADAL" clId="{D096792C-E716-4700-9873-B3811E60A0FD}" dt="2022-06-28T14:34:01.003" v="275" actId="14100"/>
          <ac:grpSpMkLst>
            <pc:docMk/>
            <pc:sldMk cId="2195136812" sldId="283"/>
            <ac:grpSpMk id="3" creationId="{CC974C51-3FCF-356A-C1EC-790891434146}"/>
          </ac:grpSpMkLst>
        </pc:grpChg>
        <pc:grpChg chg="add mod">
          <ac:chgData name="Glen Jones" userId="e846aaca-4b24-4b13-b0d0-f2308e16b284" providerId="ADAL" clId="{D096792C-E716-4700-9873-B3811E60A0FD}" dt="2022-06-28T14:34:10.043" v="278" actId="1076"/>
          <ac:grpSpMkLst>
            <pc:docMk/>
            <pc:sldMk cId="2195136812" sldId="283"/>
            <ac:grpSpMk id="4" creationId="{FDFBE5ED-9A95-2255-161F-47068DA9D067}"/>
          </ac:grpSpMkLst>
        </pc:grpChg>
        <pc:grpChg chg="mod">
          <ac:chgData name="Glen Jones" userId="e846aaca-4b24-4b13-b0d0-f2308e16b284" providerId="ADAL" clId="{D096792C-E716-4700-9873-B3811E60A0FD}" dt="2022-06-28T14:34:10.043" v="278" actId="1076"/>
          <ac:grpSpMkLst>
            <pc:docMk/>
            <pc:sldMk cId="2195136812" sldId="283"/>
            <ac:grpSpMk id="9" creationId="{FEE97E16-DE3C-1F25-B612-72671C894156}"/>
          </ac:grpSpMkLst>
        </pc:grpChg>
        <pc:grpChg chg="mod">
          <ac:chgData name="Glen Jones" userId="e846aaca-4b24-4b13-b0d0-f2308e16b284" providerId="ADAL" clId="{D096792C-E716-4700-9873-B3811E60A0FD}" dt="2022-06-28T14:34:01.003" v="275" actId="14100"/>
          <ac:grpSpMkLst>
            <pc:docMk/>
            <pc:sldMk cId="2195136812" sldId="283"/>
            <ac:grpSpMk id="10" creationId="{2AEFEED7-6309-159A-6255-E4E2D26A926D}"/>
          </ac:grpSpMkLst>
        </pc:grpChg>
        <pc:grpChg chg="add del mod">
          <ac:chgData name="Glen Jones" userId="e846aaca-4b24-4b13-b0d0-f2308e16b284" providerId="ADAL" clId="{D096792C-E716-4700-9873-B3811E60A0FD}" dt="2022-06-28T14:34:32.178" v="284" actId="478"/>
          <ac:grpSpMkLst>
            <pc:docMk/>
            <pc:sldMk cId="2195136812" sldId="283"/>
            <ac:grpSpMk id="18" creationId="{AF3E74D9-EE60-66DD-A89D-16D2686B7045}"/>
          </ac:grpSpMkLst>
        </pc:grpChg>
        <pc:grpChg chg="mod topLvl">
          <ac:chgData name="Glen Jones" userId="e846aaca-4b24-4b13-b0d0-f2308e16b284" providerId="ADAL" clId="{D096792C-E716-4700-9873-B3811E60A0FD}" dt="2022-06-28T14:34:58.183" v="301" actId="1076"/>
          <ac:grpSpMkLst>
            <pc:docMk/>
            <pc:sldMk cId="2195136812" sldId="283"/>
            <ac:grpSpMk id="19" creationId="{10320957-8202-B07F-3D05-7208C5EBC709}"/>
          </ac:grpSpMkLst>
        </pc:grpChg>
        <pc:grpChg chg="add del mod">
          <ac:chgData name="Glen Jones" userId="e846aaca-4b24-4b13-b0d0-f2308e16b284" providerId="ADAL" clId="{D096792C-E716-4700-9873-B3811E60A0FD}" dt="2022-06-28T14:35:43.657" v="314" actId="478"/>
          <ac:grpSpMkLst>
            <pc:docMk/>
            <pc:sldMk cId="2195136812" sldId="283"/>
            <ac:grpSpMk id="28" creationId="{2A8A8150-F492-B446-CCEB-F81ABD017E2A}"/>
          </ac:grpSpMkLst>
        </pc:grpChg>
        <pc:grpChg chg="mod topLvl">
          <ac:chgData name="Glen Jones" userId="e846aaca-4b24-4b13-b0d0-f2308e16b284" providerId="ADAL" clId="{D096792C-E716-4700-9873-B3811E60A0FD}" dt="2022-06-28T14:35:43.657" v="314" actId="478"/>
          <ac:grpSpMkLst>
            <pc:docMk/>
            <pc:sldMk cId="2195136812" sldId="283"/>
            <ac:grpSpMk id="30" creationId="{76CF2A76-56F1-1E51-8FAB-EABA1A1C9EDA}"/>
          </ac:grpSpMkLst>
        </pc:grpChg>
        <pc:picChg chg="del mod topLvl">
          <ac:chgData name="Glen Jones" userId="e846aaca-4b24-4b13-b0d0-f2308e16b284" providerId="ADAL" clId="{D096792C-E716-4700-9873-B3811E60A0FD}" dt="2022-06-28T14:34:32.178" v="284" actId="478"/>
          <ac:picMkLst>
            <pc:docMk/>
            <pc:sldMk cId="2195136812" sldId="283"/>
            <ac:picMk id="21" creationId="{E0EE323A-D3AC-1AC2-E745-80C45D39EFD9}"/>
          </ac:picMkLst>
        </pc:picChg>
        <pc:picChg chg="mod">
          <ac:chgData name="Glen Jones" userId="e846aaca-4b24-4b13-b0d0-f2308e16b284" providerId="ADAL" clId="{D096792C-E716-4700-9873-B3811E60A0FD}" dt="2022-06-28T14:34:10.043" v="278" actId="1076"/>
          <ac:picMkLst>
            <pc:docMk/>
            <pc:sldMk cId="2195136812" sldId="283"/>
            <ac:picMk id="22" creationId="{F0CC0B0F-8C3C-69B0-CC16-035D54F75AE1}"/>
          </ac:picMkLst>
        </pc:picChg>
        <pc:picChg chg="del mod">
          <ac:chgData name="Glen Jones" userId="e846aaca-4b24-4b13-b0d0-f2308e16b284" providerId="ADAL" clId="{D096792C-E716-4700-9873-B3811E60A0FD}" dt="2022-06-28T14:34:29.680" v="282" actId="478"/>
          <ac:picMkLst>
            <pc:docMk/>
            <pc:sldMk cId="2195136812" sldId="283"/>
            <ac:picMk id="23" creationId="{0A901281-AD0B-39A2-DEA4-910B0EC4EF60}"/>
          </ac:picMkLst>
        </pc:picChg>
        <pc:picChg chg="mod">
          <ac:chgData name="Glen Jones" userId="e846aaca-4b24-4b13-b0d0-f2308e16b284" providerId="ADAL" clId="{D096792C-E716-4700-9873-B3811E60A0FD}" dt="2022-06-28T14:34:01.003" v="275" actId="14100"/>
          <ac:picMkLst>
            <pc:docMk/>
            <pc:sldMk cId="2195136812" sldId="283"/>
            <ac:picMk id="26" creationId="{D63B648F-EA83-4C3A-2C29-3F2463F2E384}"/>
          </ac:picMkLst>
        </pc:picChg>
        <pc:picChg chg="add mod">
          <ac:chgData name="Glen Jones" userId="e846aaca-4b24-4b13-b0d0-f2308e16b284" providerId="ADAL" clId="{D096792C-E716-4700-9873-B3811E60A0FD}" dt="2022-06-28T14:34:58.183" v="301" actId="1076"/>
          <ac:picMkLst>
            <pc:docMk/>
            <pc:sldMk cId="2195136812" sldId="283"/>
            <ac:picMk id="27" creationId="{FBB78674-03C3-EB22-F7C2-232C2C442202}"/>
          </ac:picMkLst>
        </pc:picChg>
        <pc:picChg chg="mod">
          <ac:chgData name="Glen Jones" userId="e846aaca-4b24-4b13-b0d0-f2308e16b284" providerId="ADAL" clId="{D096792C-E716-4700-9873-B3811E60A0FD}" dt="2022-06-28T14:34:10.043" v="278" actId="1076"/>
          <ac:picMkLst>
            <pc:docMk/>
            <pc:sldMk cId="2195136812" sldId="283"/>
            <ac:picMk id="29" creationId="{FF891197-7019-22A7-523D-1707C47D0777}"/>
          </ac:picMkLst>
        </pc:picChg>
        <pc:picChg chg="del mod topLvl">
          <ac:chgData name="Glen Jones" userId="e846aaca-4b24-4b13-b0d0-f2308e16b284" providerId="ADAL" clId="{D096792C-E716-4700-9873-B3811E60A0FD}" dt="2022-06-28T14:35:43.657" v="314" actId="478"/>
          <ac:picMkLst>
            <pc:docMk/>
            <pc:sldMk cId="2195136812" sldId="283"/>
            <ac:picMk id="31" creationId="{5017780C-8F06-619F-6317-32A4ECB0F01D}"/>
          </ac:picMkLst>
        </pc:picChg>
        <pc:picChg chg="del mod">
          <ac:chgData name="Glen Jones" userId="e846aaca-4b24-4b13-b0d0-f2308e16b284" providerId="ADAL" clId="{D096792C-E716-4700-9873-B3811E60A0FD}" dt="2022-06-28T14:35:39.432" v="313" actId="478"/>
          <ac:picMkLst>
            <pc:docMk/>
            <pc:sldMk cId="2195136812" sldId="283"/>
            <ac:picMk id="33" creationId="{C5B9202E-7B3D-086C-DAED-AB43BB4DB977}"/>
          </ac:picMkLst>
        </pc:picChg>
        <pc:picChg chg="add mod">
          <ac:chgData name="Glen Jones" userId="e846aaca-4b24-4b13-b0d0-f2308e16b284" providerId="ADAL" clId="{D096792C-E716-4700-9873-B3811E60A0FD}" dt="2022-06-28T14:35:53.410" v="317" actId="14100"/>
          <ac:picMkLst>
            <pc:docMk/>
            <pc:sldMk cId="2195136812" sldId="283"/>
            <ac:picMk id="37" creationId="{82C1F54F-A0A4-4F77-BEB3-3470C8AAC3DA}"/>
          </ac:picMkLst>
        </pc:picChg>
      </pc:sldChg>
    </pc:docChg>
  </pc:docChgLst>
  <pc:docChgLst>
    <pc:chgData name="Glen Jones" userId="e846aaca-4b24-4b13-b0d0-f2308e16b284" providerId="ADAL" clId="{A986B251-B346-43A0-8D37-851CDA852ED8}"/>
    <pc:docChg chg="modSld">
      <pc:chgData name="Glen Jones" userId="e846aaca-4b24-4b13-b0d0-f2308e16b284" providerId="ADAL" clId="{A986B251-B346-43A0-8D37-851CDA852ED8}" dt="2023-07-24T10:30:32.691" v="15" actId="1076"/>
      <pc:docMkLst>
        <pc:docMk/>
      </pc:docMkLst>
      <pc:sldChg chg="modSp">
        <pc:chgData name="Glen Jones" userId="e846aaca-4b24-4b13-b0d0-f2308e16b284" providerId="ADAL" clId="{A986B251-B346-43A0-8D37-851CDA852ED8}" dt="2023-07-24T10:29:17.678" v="4" actId="20577"/>
        <pc:sldMkLst>
          <pc:docMk/>
          <pc:sldMk cId="474139103" sldId="379"/>
        </pc:sldMkLst>
        <pc:spChg chg="mod">
          <ac:chgData name="Glen Jones" userId="e846aaca-4b24-4b13-b0d0-f2308e16b284" providerId="ADAL" clId="{A986B251-B346-43A0-8D37-851CDA852ED8}" dt="2023-07-24T10:29:17.678" v="4" actId="20577"/>
          <ac:spMkLst>
            <pc:docMk/>
            <pc:sldMk cId="474139103" sldId="379"/>
            <ac:spMk id="7" creationId="{EBD17445-2CE7-D049-5829-AF7A94414BDF}"/>
          </ac:spMkLst>
        </pc:spChg>
      </pc:sldChg>
      <pc:sldChg chg="modSp mod">
        <pc:chgData name="Glen Jones" userId="e846aaca-4b24-4b13-b0d0-f2308e16b284" providerId="ADAL" clId="{A986B251-B346-43A0-8D37-851CDA852ED8}" dt="2023-07-24T10:30:32.691" v="15" actId="1076"/>
        <pc:sldMkLst>
          <pc:docMk/>
          <pc:sldMk cId="1764233942" sldId="383"/>
        </pc:sldMkLst>
        <pc:spChg chg="mod">
          <ac:chgData name="Glen Jones" userId="e846aaca-4b24-4b13-b0d0-f2308e16b284" providerId="ADAL" clId="{A986B251-B346-43A0-8D37-851CDA852ED8}" dt="2023-07-24T10:30:25.396" v="13" actId="20577"/>
          <ac:spMkLst>
            <pc:docMk/>
            <pc:sldMk cId="1764233942" sldId="383"/>
            <ac:spMk id="2" creationId="{65A27AD9-BF3F-71C4-AD86-D0082496B857}"/>
          </ac:spMkLst>
        </pc:spChg>
        <pc:spChg chg="mod">
          <ac:chgData name="Glen Jones" userId="e846aaca-4b24-4b13-b0d0-f2308e16b284" providerId="ADAL" clId="{A986B251-B346-43A0-8D37-851CDA852ED8}" dt="2023-07-24T10:30:29.879" v="14" actId="1076"/>
          <ac:spMkLst>
            <pc:docMk/>
            <pc:sldMk cId="1764233942" sldId="383"/>
            <ac:spMk id="5" creationId="{5A2B147A-9A83-9EB3-4883-FEDE1E93EBBA}"/>
          </ac:spMkLst>
        </pc:spChg>
        <pc:spChg chg="mod">
          <ac:chgData name="Glen Jones" userId="e846aaca-4b24-4b13-b0d0-f2308e16b284" providerId="ADAL" clId="{A986B251-B346-43A0-8D37-851CDA852ED8}" dt="2023-07-24T10:30:32.691" v="15" actId="1076"/>
          <ac:spMkLst>
            <pc:docMk/>
            <pc:sldMk cId="1764233942" sldId="383"/>
            <ac:spMk id="11" creationId="{44E18139-5582-786A-930A-A86BF0500A8B}"/>
          </ac:spMkLst>
        </pc:spChg>
      </pc:sldChg>
    </pc:docChg>
  </pc:docChgLst>
  <pc:docChgLst>
    <pc:chgData name="Guest User" userId="S::urn:spo:anon#0132ecc7dd6f00fc8dd92cc7dd0c2cb9f8ec0381dcbfed889610284301928148::" providerId="AD" clId="Web-{49E6C7A5-FD25-D00E-8135-01B3314580FB}"/>
    <pc:docChg chg="modSld">
      <pc:chgData name="Guest User" userId="S::urn:spo:anon#0132ecc7dd6f00fc8dd92cc7dd0c2cb9f8ec0381dcbfed889610284301928148::" providerId="AD" clId="Web-{49E6C7A5-FD25-D00E-8135-01B3314580FB}" dt="2022-08-16T11:43:19.312" v="7" actId="20577"/>
      <pc:docMkLst>
        <pc:docMk/>
      </pc:docMkLst>
      <pc:sldChg chg="modSp">
        <pc:chgData name="Guest User" userId="S::urn:spo:anon#0132ecc7dd6f00fc8dd92cc7dd0c2cb9f8ec0381dcbfed889610284301928148::" providerId="AD" clId="Web-{49E6C7A5-FD25-D00E-8135-01B3314580FB}" dt="2022-08-16T11:43:00.952" v="2" actId="20577"/>
        <pc:sldMkLst>
          <pc:docMk/>
          <pc:sldMk cId="1486775289" sldId="333"/>
        </pc:sldMkLst>
        <pc:spChg chg="mod">
          <ac:chgData name="Guest User" userId="S::urn:spo:anon#0132ecc7dd6f00fc8dd92cc7dd0c2cb9f8ec0381dcbfed889610284301928148::" providerId="AD" clId="Web-{49E6C7A5-FD25-D00E-8135-01B3314580FB}" dt="2022-08-16T11:43:00.952" v="2" actId="20577"/>
          <ac:spMkLst>
            <pc:docMk/>
            <pc:sldMk cId="1486775289" sldId="333"/>
            <ac:spMk id="3" creationId="{FA79B487-2B39-D1FB-C619-7086E17203C8}"/>
          </ac:spMkLst>
        </pc:spChg>
      </pc:sldChg>
      <pc:sldChg chg="modSp">
        <pc:chgData name="Guest User" userId="S::urn:spo:anon#0132ecc7dd6f00fc8dd92cc7dd0c2cb9f8ec0381dcbfed889610284301928148::" providerId="AD" clId="Web-{49E6C7A5-FD25-D00E-8135-01B3314580FB}" dt="2022-08-16T11:43:19.312" v="7" actId="20577"/>
        <pc:sldMkLst>
          <pc:docMk/>
          <pc:sldMk cId="1795071685" sldId="345"/>
        </pc:sldMkLst>
        <pc:spChg chg="mod">
          <ac:chgData name="Guest User" userId="S::urn:spo:anon#0132ecc7dd6f00fc8dd92cc7dd0c2cb9f8ec0381dcbfed889610284301928148::" providerId="AD" clId="Web-{49E6C7A5-FD25-D00E-8135-01B3314580FB}" dt="2022-08-16T11:43:19.312" v="7" actId="20577"/>
          <ac:spMkLst>
            <pc:docMk/>
            <pc:sldMk cId="1795071685" sldId="345"/>
            <ac:spMk id="3" creationId="{FA79B487-2B39-D1FB-C619-7086E17203C8}"/>
          </ac:spMkLst>
        </pc:spChg>
      </pc:sldChg>
      <pc:sldChg chg="modSp">
        <pc:chgData name="Guest User" userId="S::urn:spo:anon#0132ecc7dd6f00fc8dd92cc7dd0c2cb9f8ec0381dcbfed889610284301928148::" providerId="AD" clId="Web-{49E6C7A5-FD25-D00E-8135-01B3314580FB}" dt="2022-08-16T11:43:12.187" v="5" actId="20577"/>
        <pc:sldMkLst>
          <pc:docMk/>
          <pc:sldMk cId="3335674805" sldId="347"/>
        </pc:sldMkLst>
        <pc:spChg chg="mod">
          <ac:chgData name="Guest User" userId="S::urn:spo:anon#0132ecc7dd6f00fc8dd92cc7dd0c2cb9f8ec0381dcbfed889610284301928148::" providerId="AD" clId="Web-{49E6C7A5-FD25-D00E-8135-01B3314580FB}" dt="2022-08-16T11:43:12.187" v="5" actId="20577"/>
          <ac:spMkLst>
            <pc:docMk/>
            <pc:sldMk cId="3335674805" sldId="347"/>
            <ac:spMk id="3" creationId="{FA79B487-2B39-D1FB-C619-7086E17203C8}"/>
          </ac:spMkLst>
        </pc:spChg>
      </pc:sldChg>
    </pc:docChg>
  </pc:docChgLst>
  <pc:docChgLst>
    <pc:chgData name="Glen Jones" userId="e846aaca-4b24-4b13-b0d0-f2308e16b284" providerId="ADAL" clId="{A8529135-9DF2-4177-A82E-D8B4FAACD45B}"/>
    <pc:docChg chg="undo custSel addSld delSld modSld sldOrd">
      <pc:chgData name="Glen Jones" userId="e846aaca-4b24-4b13-b0d0-f2308e16b284" providerId="ADAL" clId="{A8529135-9DF2-4177-A82E-D8B4FAACD45B}" dt="2022-07-19T09:11:13.388" v="1675" actId="20577"/>
      <pc:docMkLst>
        <pc:docMk/>
      </pc:docMkLst>
      <pc:sldChg chg="modSp mod modAnim">
        <pc:chgData name="Glen Jones" userId="e846aaca-4b24-4b13-b0d0-f2308e16b284" providerId="ADAL" clId="{A8529135-9DF2-4177-A82E-D8B4FAACD45B}" dt="2022-07-19T09:06:05.014" v="1489"/>
        <pc:sldMkLst>
          <pc:docMk/>
          <pc:sldMk cId="0" sldId="277"/>
        </pc:sldMkLst>
        <pc:spChg chg="mod">
          <ac:chgData name="Glen Jones" userId="e846aaca-4b24-4b13-b0d0-f2308e16b284" providerId="ADAL" clId="{A8529135-9DF2-4177-A82E-D8B4FAACD45B}" dt="2022-07-19T09:04:16.218" v="1466" actId="1076"/>
          <ac:spMkLst>
            <pc:docMk/>
            <pc:sldMk cId="0" sldId="277"/>
            <ac:spMk id="3" creationId="{14A98FF5-4F3C-D9B6-7AF1-1894F0939983}"/>
          </ac:spMkLst>
        </pc:spChg>
        <pc:spChg chg="mod">
          <ac:chgData name="Glen Jones" userId="e846aaca-4b24-4b13-b0d0-f2308e16b284" providerId="ADAL" clId="{A8529135-9DF2-4177-A82E-D8B4FAACD45B}" dt="2022-07-19T09:04:21.657" v="1467" actId="1076"/>
          <ac:spMkLst>
            <pc:docMk/>
            <pc:sldMk cId="0" sldId="277"/>
            <ac:spMk id="5" creationId="{D904D6C1-734D-0AB9-F629-AB913652AEC5}"/>
          </ac:spMkLst>
        </pc:spChg>
      </pc:sldChg>
      <pc:sldChg chg="del">
        <pc:chgData name="Glen Jones" userId="e846aaca-4b24-4b13-b0d0-f2308e16b284" providerId="ADAL" clId="{A8529135-9DF2-4177-A82E-D8B4FAACD45B}" dt="2022-07-19T09:03:23.180" v="1450" actId="47"/>
        <pc:sldMkLst>
          <pc:docMk/>
          <pc:sldMk cId="2113469465" sldId="294"/>
        </pc:sldMkLst>
      </pc:sldChg>
      <pc:sldChg chg="addSp delSp modSp mod ord delAnim modAnim">
        <pc:chgData name="Glen Jones" userId="e846aaca-4b24-4b13-b0d0-f2308e16b284" providerId="ADAL" clId="{A8529135-9DF2-4177-A82E-D8B4FAACD45B}" dt="2022-07-19T08:02:35.879" v="608" actId="20577"/>
        <pc:sldMkLst>
          <pc:docMk/>
          <pc:sldMk cId="3127948760" sldId="301"/>
        </pc:sldMkLst>
        <pc:spChg chg="mod">
          <ac:chgData name="Glen Jones" userId="e846aaca-4b24-4b13-b0d0-f2308e16b284" providerId="ADAL" clId="{A8529135-9DF2-4177-A82E-D8B4FAACD45B}" dt="2022-07-19T08:02:35.879" v="608" actId="20577"/>
          <ac:spMkLst>
            <pc:docMk/>
            <pc:sldMk cId="3127948760" sldId="301"/>
            <ac:spMk id="3" creationId="{FA79B487-2B39-D1FB-C619-7086E17203C8}"/>
          </ac:spMkLst>
        </pc:spChg>
        <pc:spChg chg="mod ord">
          <ac:chgData name="Glen Jones" userId="e846aaca-4b24-4b13-b0d0-f2308e16b284" providerId="ADAL" clId="{A8529135-9DF2-4177-A82E-D8B4FAACD45B}" dt="2022-07-19T07:55:16.583" v="553" actId="171"/>
          <ac:spMkLst>
            <pc:docMk/>
            <pc:sldMk cId="3127948760" sldId="301"/>
            <ac:spMk id="5" creationId="{8E5D7B89-D295-144A-4C37-2529AC219181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9" creationId="{1B17A31D-A031-4E1C-8DEB-A339018881E6}"/>
          </ac:spMkLst>
        </pc:spChg>
        <pc:spChg chg="mod ord">
          <ac:chgData name="Glen Jones" userId="e846aaca-4b24-4b13-b0d0-f2308e16b284" providerId="ADAL" clId="{A8529135-9DF2-4177-A82E-D8B4FAACD45B}" dt="2022-07-19T08:00:18.014" v="591" actId="171"/>
          <ac:spMkLst>
            <pc:docMk/>
            <pc:sldMk cId="3127948760" sldId="301"/>
            <ac:spMk id="10" creationId="{458789B2-3A5E-336E-BE25-44B04666A55F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2" creationId="{4A10B07B-535A-F2BB-AFFB-A35D8CE9F5D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3" creationId="{5BDAEE03-10AE-FD24-A908-7BDA53D8FF09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4" creationId="{1771ED60-E481-D5C6-5A46-BFDA4661F366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5" creationId="{DE0A9421-DFE7-55A4-380D-0FAB77912C09}"/>
          </ac:spMkLst>
        </pc:spChg>
        <pc:spChg chg="del">
          <ac:chgData name="Glen Jones" userId="e846aaca-4b24-4b13-b0d0-f2308e16b284" providerId="ADAL" clId="{A8529135-9DF2-4177-A82E-D8B4FAACD45B}" dt="2022-07-19T07:43:30.108" v="117" actId="478"/>
          <ac:spMkLst>
            <pc:docMk/>
            <pc:sldMk cId="3127948760" sldId="301"/>
            <ac:spMk id="16" creationId="{A7F2CBE2-5237-079C-7DC5-A2BA6549B4C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7" creationId="{61790EAB-5C99-B7EE-D018-F1EA7782434D}"/>
          </ac:spMkLst>
        </pc:spChg>
        <pc:spChg chg="del">
          <ac:chgData name="Glen Jones" userId="e846aaca-4b24-4b13-b0d0-f2308e16b284" providerId="ADAL" clId="{A8529135-9DF2-4177-A82E-D8B4FAACD45B}" dt="2022-07-19T07:43:30.923" v="118" actId="478"/>
          <ac:spMkLst>
            <pc:docMk/>
            <pc:sldMk cId="3127948760" sldId="301"/>
            <ac:spMk id="18" creationId="{68AB60DB-0876-013D-40F1-6F40B3321D0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9" creationId="{C0E229A3-BBF4-F417-F278-C7E4D52A107F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0" creationId="{145E2554-62FC-2AFD-4C4B-6D8B2C7AA60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1" creationId="{7EC834A7-687C-61D9-E01D-15BFB700592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2" creationId="{908F8754-E938-38C5-165E-11CFA90B79A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3" creationId="{0F070B8B-ED3B-1A4E-73BE-953E9558CB4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4" creationId="{11EC796B-3FFE-6A95-7369-4149713A0090}"/>
          </ac:spMkLst>
        </pc:spChg>
        <pc:spChg chg="add mod ord">
          <ac:chgData name="Glen Jones" userId="e846aaca-4b24-4b13-b0d0-f2308e16b284" providerId="ADAL" clId="{A8529135-9DF2-4177-A82E-D8B4FAACD45B}" dt="2022-07-19T08:00:20.422" v="592" actId="171"/>
          <ac:spMkLst>
            <pc:docMk/>
            <pc:sldMk cId="3127948760" sldId="301"/>
            <ac:spMk id="26" creationId="{E13DBF27-16CD-FEAB-7A4C-E1C9C7344785}"/>
          </ac:spMkLst>
        </pc:spChg>
        <pc:spChg chg="add mod ord">
          <ac:chgData name="Glen Jones" userId="e846aaca-4b24-4b13-b0d0-f2308e16b284" providerId="ADAL" clId="{A8529135-9DF2-4177-A82E-D8B4FAACD45B}" dt="2022-07-19T08:00:22.463" v="593" actId="171"/>
          <ac:spMkLst>
            <pc:docMk/>
            <pc:sldMk cId="3127948760" sldId="301"/>
            <ac:spMk id="27" creationId="{6DF4F662-3E0A-7AE5-7E83-BB9CF843863E}"/>
          </ac:spMkLst>
        </pc:spChg>
        <pc:spChg chg="add mod ord">
          <ac:chgData name="Glen Jones" userId="e846aaca-4b24-4b13-b0d0-f2308e16b284" providerId="ADAL" clId="{A8529135-9DF2-4177-A82E-D8B4FAACD45B}" dt="2022-07-19T07:57:44.092" v="573" actId="171"/>
          <ac:spMkLst>
            <pc:docMk/>
            <pc:sldMk cId="3127948760" sldId="301"/>
            <ac:spMk id="28" creationId="{3FC89A2B-313E-05BD-C58B-E78B92DDA047}"/>
          </ac:spMkLst>
        </pc:spChg>
        <pc:spChg chg="add mod ord">
          <ac:chgData name="Glen Jones" userId="e846aaca-4b24-4b13-b0d0-f2308e16b284" providerId="ADAL" clId="{A8529135-9DF2-4177-A82E-D8B4FAACD45B}" dt="2022-07-19T08:01:17.573" v="603" actId="171"/>
          <ac:spMkLst>
            <pc:docMk/>
            <pc:sldMk cId="3127948760" sldId="301"/>
            <ac:spMk id="29" creationId="{5218C48B-BB58-D38F-E782-04E0ECA9272B}"/>
          </ac:spMkLst>
        </pc:spChg>
        <pc:spChg chg="add mod ord">
          <ac:chgData name="Glen Jones" userId="e846aaca-4b24-4b13-b0d0-f2308e16b284" providerId="ADAL" clId="{A8529135-9DF2-4177-A82E-D8B4FAACD45B}" dt="2022-07-19T08:01:19.838" v="604" actId="171"/>
          <ac:spMkLst>
            <pc:docMk/>
            <pc:sldMk cId="3127948760" sldId="301"/>
            <ac:spMk id="30" creationId="{84158750-01B2-A4FE-2517-3DBE5995AB19}"/>
          </ac:spMkLst>
        </pc:spChg>
        <pc:spChg chg="add del mod">
          <ac:chgData name="Glen Jones" userId="e846aaca-4b24-4b13-b0d0-f2308e16b284" providerId="ADAL" clId="{A8529135-9DF2-4177-A82E-D8B4FAACD45B}" dt="2022-07-19T07:53:26.567" v="348"/>
          <ac:spMkLst>
            <pc:docMk/>
            <pc:sldMk cId="3127948760" sldId="301"/>
            <ac:spMk id="31" creationId="{A7A757D1-BF7D-D603-C677-5E0903D95B2F}"/>
          </ac:spMkLst>
        </pc:spChg>
        <pc:spChg chg="add mod ord">
          <ac:chgData name="Glen Jones" userId="e846aaca-4b24-4b13-b0d0-f2308e16b284" providerId="ADAL" clId="{A8529135-9DF2-4177-A82E-D8B4FAACD45B}" dt="2022-07-19T08:01:21.629" v="605" actId="171"/>
          <ac:spMkLst>
            <pc:docMk/>
            <pc:sldMk cId="3127948760" sldId="301"/>
            <ac:spMk id="32" creationId="{86BF5CF2-C91A-2D37-8568-232041F0BC33}"/>
          </ac:spMkLst>
        </pc:spChg>
        <pc:picChg chg="mod ord">
          <ac:chgData name="Glen Jones" userId="e846aaca-4b24-4b13-b0d0-f2308e16b284" providerId="ADAL" clId="{A8529135-9DF2-4177-A82E-D8B4FAACD45B}" dt="2022-07-19T08:01:51.114" v="606" actId="1076"/>
          <ac:picMkLst>
            <pc:docMk/>
            <pc:sldMk cId="3127948760" sldId="301"/>
            <ac:picMk id="7" creationId="{A82C2FEB-EE39-CD09-539A-CAC1699C4B23}"/>
          </ac:picMkLst>
        </pc:picChg>
      </pc:sldChg>
      <pc:sldChg chg="del">
        <pc:chgData name="Glen Jones" userId="e846aaca-4b24-4b13-b0d0-f2308e16b284" providerId="ADAL" clId="{A8529135-9DF2-4177-A82E-D8B4FAACD45B}" dt="2022-07-19T09:03:21.292" v="1449" actId="47"/>
        <pc:sldMkLst>
          <pc:docMk/>
          <pc:sldMk cId="4125643401" sldId="321"/>
        </pc:sldMkLst>
      </pc:sldChg>
      <pc:sldChg chg="del">
        <pc:chgData name="Glen Jones" userId="e846aaca-4b24-4b13-b0d0-f2308e16b284" providerId="ADAL" clId="{A8529135-9DF2-4177-A82E-D8B4FAACD45B}" dt="2022-07-19T09:03:41.478" v="1456" actId="47"/>
        <pc:sldMkLst>
          <pc:docMk/>
          <pc:sldMk cId="2127629976" sldId="324"/>
        </pc:sldMkLst>
      </pc:sldChg>
      <pc:sldChg chg="del">
        <pc:chgData name="Glen Jones" userId="e846aaca-4b24-4b13-b0d0-f2308e16b284" providerId="ADAL" clId="{A8529135-9DF2-4177-A82E-D8B4FAACD45B}" dt="2022-07-19T09:03:42.225" v="1457" actId="47"/>
        <pc:sldMkLst>
          <pc:docMk/>
          <pc:sldMk cId="1136420221" sldId="332"/>
        </pc:sldMkLst>
      </pc:sldChg>
      <pc:sldChg chg="addSp delSp modSp mod ord delAnim modAnim">
        <pc:chgData name="Glen Jones" userId="e846aaca-4b24-4b13-b0d0-f2308e16b284" providerId="ADAL" clId="{A8529135-9DF2-4177-A82E-D8B4FAACD45B}" dt="2022-07-19T08:26:00.683" v="866" actId="478"/>
        <pc:sldMkLst>
          <pc:docMk/>
          <pc:sldMk cId="1486775289" sldId="333"/>
        </pc:sldMkLst>
        <pc:spChg chg="mod">
          <ac:chgData name="Glen Jones" userId="e846aaca-4b24-4b13-b0d0-f2308e16b284" providerId="ADAL" clId="{A8529135-9DF2-4177-A82E-D8B4FAACD45B}" dt="2022-07-19T08:08:45.274" v="768" actId="14100"/>
          <ac:spMkLst>
            <pc:docMk/>
            <pc:sldMk cId="1486775289" sldId="333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09:02.219" v="770" actId="1076"/>
          <ac:spMkLst>
            <pc:docMk/>
            <pc:sldMk cId="1486775289" sldId="333"/>
            <ac:spMk id="5" creationId="{8E5D7B89-D295-144A-4C37-2529AC219181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9" creationId="{1B17A31D-A031-4E1C-8DEB-A339018881E6}"/>
          </ac:spMkLst>
        </pc:spChg>
        <pc:spChg chg="del">
          <ac:chgData name="Glen Jones" userId="e846aaca-4b24-4b13-b0d0-f2308e16b284" providerId="ADAL" clId="{A8529135-9DF2-4177-A82E-D8B4FAACD45B}" dt="2022-07-19T08:04:08.934" v="693" actId="478"/>
          <ac:spMkLst>
            <pc:docMk/>
            <pc:sldMk cId="1486775289" sldId="333"/>
            <ac:spMk id="10" creationId="{458789B2-3A5E-336E-BE25-44B04666A55F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2" creationId="{4A10B07B-535A-F2BB-AFFB-A35D8CE9F5D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3" creationId="{5BDAEE03-10AE-FD24-A908-7BDA53D8FF09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4" creationId="{1771ED60-E481-D5C6-5A46-BFDA4661F366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5" creationId="{DE0A9421-DFE7-55A4-380D-0FAB77912C09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6" creationId="{A7F2CBE2-5237-079C-7DC5-A2BA6549B4C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7" creationId="{61790EAB-5C99-B7EE-D018-F1EA7782434D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8" creationId="{68AB60DB-0876-013D-40F1-6F40B3321D0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9" creationId="{C0E229A3-BBF4-F417-F278-C7E4D52A107F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0" creationId="{145E2554-62FC-2AFD-4C4B-6D8B2C7AA60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1" creationId="{7EC834A7-687C-61D9-E01D-15BFB700592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2" creationId="{908F8754-E938-38C5-165E-11CFA90B79A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3" creationId="{0F070B8B-ED3B-1A4E-73BE-953E9558CB4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4" creationId="{11EC796B-3FFE-6A95-7369-4149713A0090}"/>
          </ac:spMkLst>
        </pc:spChg>
        <pc:spChg chg="add mod">
          <ac:chgData name="Glen Jones" userId="e846aaca-4b24-4b13-b0d0-f2308e16b284" providerId="ADAL" clId="{A8529135-9DF2-4177-A82E-D8B4FAACD45B}" dt="2022-07-19T08:09:05.715" v="771" actId="1076"/>
          <ac:spMkLst>
            <pc:docMk/>
            <pc:sldMk cId="1486775289" sldId="333"/>
            <ac:spMk id="25" creationId="{3F280AED-23D9-E0FA-6812-6C7FD8EA56DE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6" creationId="{D4AF35E5-D7C5-C3CC-28BB-D8DD5236EFE8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7" creationId="{37D8C83E-792E-6371-7EDC-B909DF913074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8" creationId="{89E8D4A0-414F-1786-B948-89431118F65A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9" creationId="{6D482227-CC86-CE54-9C0A-23910B118991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0" creationId="{01CE0B5B-C9F8-6AD3-6CC6-F6D3E8DA3367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1" creationId="{238E32B8-D74C-C400-EC22-165D9B93717A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2" creationId="{5EA5982F-6F9E-629F-8BC5-67C37C6C4B70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3" creationId="{13B8606D-7BB4-40CB-27B7-BE96F4146BC2}"/>
          </ac:spMkLst>
        </pc:spChg>
        <pc:picChg chg="mod">
          <ac:chgData name="Glen Jones" userId="e846aaca-4b24-4b13-b0d0-f2308e16b284" providerId="ADAL" clId="{A8529135-9DF2-4177-A82E-D8B4FAACD45B}" dt="2022-07-19T08:08:50.983" v="769" actId="1036"/>
          <ac:picMkLst>
            <pc:docMk/>
            <pc:sldMk cId="1486775289" sldId="333"/>
            <ac:picMk id="4" creationId="{DEBE74C9-0D80-346C-5F06-A2383F9BEFFF}"/>
          </ac:picMkLst>
        </pc:picChg>
        <pc:picChg chg="del mod">
          <ac:chgData name="Glen Jones" userId="e846aaca-4b24-4b13-b0d0-f2308e16b284" providerId="ADAL" clId="{A8529135-9DF2-4177-A82E-D8B4FAACD45B}" dt="2022-07-19T08:24:01.117" v="862" actId="478"/>
          <ac:picMkLst>
            <pc:docMk/>
            <pc:sldMk cId="1486775289" sldId="333"/>
            <ac:picMk id="7" creationId="{A82C2FEB-EE39-CD09-539A-CAC1699C4B23}"/>
          </ac:picMkLst>
        </pc:picChg>
        <pc:cxnChg chg="add mod">
          <ac:chgData name="Glen Jones" userId="e846aaca-4b24-4b13-b0d0-f2308e16b284" providerId="ADAL" clId="{A8529135-9DF2-4177-A82E-D8B4FAACD45B}" dt="2022-07-19T08:08:25.783" v="764" actId="14100"/>
          <ac:cxnSpMkLst>
            <pc:docMk/>
            <pc:sldMk cId="1486775289" sldId="333"/>
            <ac:cxnSpMk id="6" creationId="{1FCC45A5-7D7C-DB24-6F1F-79C48C413DC3}"/>
          </ac:cxnSpMkLst>
        </pc:cxnChg>
        <pc:cxnChg chg="add mod">
          <ac:chgData name="Glen Jones" userId="e846aaca-4b24-4b13-b0d0-f2308e16b284" providerId="ADAL" clId="{A8529135-9DF2-4177-A82E-D8B4FAACD45B}" dt="2022-07-19T08:08:32.555" v="766" actId="1076"/>
          <ac:cxnSpMkLst>
            <pc:docMk/>
            <pc:sldMk cId="1486775289" sldId="333"/>
            <ac:cxnSpMk id="34" creationId="{4407B014-DA46-B222-60AD-09D849244659}"/>
          </ac:cxnSpMkLst>
        </pc:cxnChg>
        <pc:cxnChg chg="add del mod">
          <ac:chgData name="Glen Jones" userId="e846aaca-4b24-4b13-b0d0-f2308e16b284" providerId="ADAL" clId="{A8529135-9DF2-4177-A82E-D8B4FAACD45B}" dt="2022-07-19T08:25:58.823" v="865" actId="478"/>
          <ac:cxnSpMkLst>
            <pc:docMk/>
            <pc:sldMk cId="1486775289" sldId="333"/>
            <ac:cxnSpMk id="35" creationId="{BD947B3E-31CF-2284-5383-77F0EA4769C9}"/>
          </ac:cxnSpMkLst>
        </pc:cxnChg>
        <pc:cxnChg chg="add del mod">
          <ac:chgData name="Glen Jones" userId="e846aaca-4b24-4b13-b0d0-f2308e16b284" providerId="ADAL" clId="{A8529135-9DF2-4177-A82E-D8B4FAACD45B}" dt="2022-07-19T08:26:00.683" v="866" actId="478"/>
          <ac:cxnSpMkLst>
            <pc:docMk/>
            <pc:sldMk cId="1486775289" sldId="333"/>
            <ac:cxnSpMk id="36" creationId="{DA18472C-4C37-C516-12DA-E42BFC0E6426}"/>
          </ac:cxnSpMkLst>
        </pc:cxnChg>
      </pc:sldChg>
      <pc:sldChg chg="del">
        <pc:chgData name="Glen Jones" userId="e846aaca-4b24-4b13-b0d0-f2308e16b284" providerId="ADAL" clId="{A8529135-9DF2-4177-A82E-D8B4FAACD45B}" dt="2022-07-19T09:03:19.800" v="1448" actId="47"/>
        <pc:sldMkLst>
          <pc:docMk/>
          <pc:sldMk cId="2161820280" sldId="338"/>
        </pc:sldMkLst>
      </pc:sldChg>
      <pc:sldChg chg="del">
        <pc:chgData name="Glen Jones" userId="e846aaca-4b24-4b13-b0d0-f2308e16b284" providerId="ADAL" clId="{A8529135-9DF2-4177-A82E-D8B4FAACD45B}" dt="2022-07-19T09:03:18.962" v="1447" actId="47"/>
        <pc:sldMkLst>
          <pc:docMk/>
          <pc:sldMk cId="1018402032" sldId="339"/>
        </pc:sldMkLst>
      </pc:sldChg>
      <pc:sldChg chg="modSp del mod">
        <pc:chgData name="Glen Jones" userId="e846aaca-4b24-4b13-b0d0-f2308e16b284" providerId="ADAL" clId="{A8529135-9DF2-4177-A82E-D8B4FAACD45B}" dt="2022-07-19T08:24:15.974" v="863" actId="47"/>
        <pc:sldMkLst>
          <pc:docMk/>
          <pc:sldMk cId="1083120107" sldId="340"/>
        </pc:sldMkLst>
        <pc:spChg chg="mod">
          <ac:chgData name="Glen Jones" userId="e846aaca-4b24-4b13-b0d0-f2308e16b284" providerId="ADAL" clId="{A8529135-9DF2-4177-A82E-D8B4FAACD45B}" dt="2022-07-19T08:09:19.123" v="772" actId="1076"/>
          <ac:spMkLst>
            <pc:docMk/>
            <pc:sldMk cId="1083120107" sldId="340"/>
            <ac:spMk id="26" creationId="{D4AF35E5-D7C5-C3CC-28BB-D8DD5236EFE8}"/>
          </ac:spMkLst>
        </pc:spChg>
        <pc:spChg chg="mod">
          <ac:chgData name="Glen Jones" userId="e846aaca-4b24-4b13-b0d0-f2308e16b284" providerId="ADAL" clId="{A8529135-9DF2-4177-A82E-D8B4FAACD45B}" dt="2022-07-19T08:09:21.930" v="773" actId="1076"/>
          <ac:spMkLst>
            <pc:docMk/>
            <pc:sldMk cId="1083120107" sldId="340"/>
            <ac:spMk id="27" creationId="{37D8C83E-792E-6371-7EDC-B909DF913074}"/>
          </ac:spMkLst>
        </pc:spChg>
        <pc:spChg chg="mod">
          <ac:chgData name="Glen Jones" userId="e846aaca-4b24-4b13-b0d0-f2308e16b284" providerId="ADAL" clId="{A8529135-9DF2-4177-A82E-D8B4FAACD45B}" dt="2022-07-19T08:09:29.658" v="775" actId="1076"/>
          <ac:spMkLst>
            <pc:docMk/>
            <pc:sldMk cId="1083120107" sldId="340"/>
            <ac:spMk id="28" creationId="{89E8D4A0-414F-1786-B948-89431118F65A}"/>
          </ac:spMkLst>
        </pc:spChg>
        <pc:spChg chg="mod">
          <ac:chgData name="Glen Jones" userId="e846aaca-4b24-4b13-b0d0-f2308e16b284" providerId="ADAL" clId="{A8529135-9DF2-4177-A82E-D8B4FAACD45B}" dt="2022-07-19T08:09:26.331" v="774" actId="1076"/>
          <ac:spMkLst>
            <pc:docMk/>
            <pc:sldMk cId="1083120107" sldId="340"/>
            <ac:spMk id="29" creationId="{6D482227-CC86-CE54-9C0A-23910B118991}"/>
          </ac:spMkLst>
        </pc:spChg>
        <pc:spChg chg="mod">
          <ac:chgData name="Glen Jones" userId="e846aaca-4b24-4b13-b0d0-f2308e16b284" providerId="ADAL" clId="{A8529135-9DF2-4177-A82E-D8B4FAACD45B}" dt="2022-07-19T08:09:36.531" v="776" actId="1076"/>
          <ac:spMkLst>
            <pc:docMk/>
            <pc:sldMk cId="1083120107" sldId="340"/>
            <ac:spMk id="31" creationId="{238E32B8-D74C-C400-EC22-165D9B93717A}"/>
          </ac:spMkLst>
        </pc:spChg>
      </pc:sldChg>
      <pc:sldChg chg="addSp delSp modSp add mod modAnim">
        <pc:chgData name="Glen Jones" userId="e846aaca-4b24-4b13-b0d0-f2308e16b284" providerId="ADAL" clId="{A8529135-9DF2-4177-A82E-D8B4FAACD45B}" dt="2022-07-19T08:29:41.088" v="957" actId="27636"/>
        <pc:sldMkLst>
          <pc:docMk/>
          <pc:sldMk cId="3144828481" sldId="340"/>
        </pc:sldMkLst>
        <pc:spChg chg="mod">
          <ac:chgData name="Glen Jones" userId="e846aaca-4b24-4b13-b0d0-f2308e16b284" providerId="ADAL" clId="{A8529135-9DF2-4177-A82E-D8B4FAACD45B}" dt="2022-07-19T08:29:41.088" v="957" actId="27636"/>
          <ac:spMkLst>
            <pc:docMk/>
            <pc:sldMk cId="3144828481" sldId="340"/>
            <ac:spMk id="3" creationId="{FA79B487-2B39-D1FB-C619-7086E17203C8}"/>
          </ac:spMkLst>
        </pc:spChg>
        <pc:spChg chg="del">
          <ac:chgData name="Glen Jones" userId="e846aaca-4b24-4b13-b0d0-f2308e16b284" providerId="ADAL" clId="{A8529135-9DF2-4177-A82E-D8B4FAACD45B}" dt="2022-07-19T08:28:02.555" v="911" actId="478"/>
          <ac:spMkLst>
            <pc:docMk/>
            <pc:sldMk cId="3144828481" sldId="340"/>
            <ac:spMk id="5" creationId="{8E5D7B89-D295-144A-4C37-2529AC219181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6" creationId="{0FE7A653-4ED8-B37C-3E18-3704C0AA5F21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7" creationId="{EABFA501-86CD-E2E7-3D0D-9C5AFF67FE42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8" creationId="{FC6242E5-13CC-5E55-E90C-C32E7BAFEAFB}"/>
          </ac:spMkLst>
        </pc:spChg>
        <pc:spChg chg="del">
          <ac:chgData name="Glen Jones" userId="e846aaca-4b24-4b13-b0d0-f2308e16b284" providerId="ADAL" clId="{A8529135-9DF2-4177-A82E-D8B4FAACD45B}" dt="2022-07-19T08:28:02.003" v="910" actId="478"/>
          <ac:spMkLst>
            <pc:docMk/>
            <pc:sldMk cId="3144828481" sldId="340"/>
            <ac:spMk id="25" creationId="{3F280AED-23D9-E0FA-6812-6C7FD8EA56DE}"/>
          </ac:spMkLst>
        </pc:spChg>
        <pc:spChg chg="del">
          <ac:chgData name="Glen Jones" userId="e846aaca-4b24-4b13-b0d0-f2308e16b284" providerId="ADAL" clId="{A8529135-9DF2-4177-A82E-D8B4FAACD45B}" dt="2022-07-19T08:28:19.452" v="917" actId="478"/>
          <ac:spMkLst>
            <pc:docMk/>
            <pc:sldMk cId="3144828481" sldId="340"/>
            <ac:spMk id="26" creationId="{D4AF35E5-D7C5-C3CC-28BB-D8DD5236EFE8}"/>
          </ac:spMkLst>
        </pc:spChg>
        <pc:spChg chg="del">
          <ac:chgData name="Glen Jones" userId="e846aaca-4b24-4b13-b0d0-f2308e16b284" providerId="ADAL" clId="{A8529135-9DF2-4177-A82E-D8B4FAACD45B}" dt="2022-07-19T08:28:20.365" v="918" actId="478"/>
          <ac:spMkLst>
            <pc:docMk/>
            <pc:sldMk cId="3144828481" sldId="340"/>
            <ac:spMk id="27" creationId="{37D8C83E-792E-6371-7EDC-B909DF913074}"/>
          </ac:spMkLst>
        </pc:spChg>
        <pc:spChg chg="del">
          <ac:chgData name="Glen Jones" userId="e846aaca-4b24-4b13-b0d0-f2308e16b284" providerId="ADAL" clId="{A8529135-9DF2-4177-A82E-D8B4FAACD45B}" dt="2022-07-19T08:28:13.580" v="915" actId="478"/>
          <ac:spMkLst>
            <pc:docMk/>
            <pc:sldMk cId="3144828481" sldId="340"/>
            <ac:spMk id="28" creationId="{89E8D4A0-414F-1786-B948-89431118F65A}"/>
          </ac:spMkLst>
        </pc:spChg>
        <pc:spChg chg="del">
          <ac:chgData name="Glen Jones" userId="e846aaca-4b24-4b13-b0d0-f2308e16b284" providerId="ADAL" clId="{A8529135-9DF2-4177-A82E-D8B4FAACD45B}" dt="2022-07-19T08:28:24.559" v="921" actId="478"/>
          <ac:spMkLst>
            <pc:docMk/>
            <pc:sldMk cId="3144828481" sldId="340"/>
            <ac:spMk id="29" creationId="{6D482227-CC86-CE54-9C0A-23910B118991}"/>
          </ac:spMkLst>
        </pc:spChg>
        <pc:spChg chg="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30" creationId="{01CE0B5B-C9F8-6AD3-6CC6-F6D3E8DA3367}"/>
          </ac:spMkLst>
        </pc:spChg>
        <pc:spChg chg="del mod">
          <ac:chgData name="Glen Jones" userId="e846aaca-4b24-4b13-b0d0-f2308e16b284" providerId="ADAL" clId="{A8529135-9DF2-4177-A82E-D8B4FAACD45B}" dt="2022-07-19T08:28:37.731" v="928" actId="478"/>
          <ac:spMkLst>
            <pc:docMk/>
            <pc:sldMk cId="3144828481" sldId="340"/>
            <ac:spMk id="31" creationId="{238E32B8-D74C-C400-EC22-165D9B93717A}"/>
          </ac:spMkLst>
        </pc:spChg>
        <pc:spChg chg="del mod">
          <ac:chgData name="Glen Jones" userId="e846aaca-4b24-4b13-b0d0-f2308e16b284" providerId="ADAL" clId="{A8529135-9DF2-4177-A82E-D8B4FAACD45B}" dt="2022-07-19T08:28:36.214" v="927" actId="478"/>
          <ac:spMkLst>
            <pc:docMk/>
            <pc:sldMk cId="3144828481" sldId="340"/>
            <ac:spMk id="32" creationId="{5EA5982F-6F9E-629F-8BC5-67C37C6C4B70}"/>
          </ac:spMkLst>
        </pc:spChg>
        <pc:spChg chg="del mod">
          <ac:chgData name="Glen Jones" userId="e846aaca-4b24-4b13-b0d0-f2308e16b284" providerId="ADAL" clId="{A8529135-9DF2-4177-A82E-D8B4FAACD45B}" dt="2022-07-19T08:28:35.621" v="926" actId="478"/>
          <ac:spMkLst>
            <pc:docMk/>
            <pc:sldMk cId="3144828481" sldId="340"/>
            <ac:spMk id="33" creationId="{13B8606D-7BB4-40CB-27B7-BE96F4146BC2}"/>
          </ac:spMkLst>
        </pc:spChg>
        <pc:picChg chg="add del">
          <ac:chgData name="Glen Jones" userId="e846aaca-4b24-4b13-b0d0-f2308e16b284" providerId="ADAL" clId="{A8529135-9DF2-4177-A82E-D8B4FAACD45B}" dt="2022-07-19T08:28:22.524" v="920" actId="478"/>
          <ac:picMkLst>
            <pc:docMk/>
            <pc:sldMk cId="3144828481" sldId="340"/>
            <ac:picMk id="4" creationId="{DEBE74C9-0D80-346C-5F06-A2383F9BEFFF}"/>
          </ac:picMkLst>
        </pc:picChg>
        <pc:cxnChg chg="del">
          <ac:chgData name="Glen Jones" userId="e846aaca-4b24-4b13-b0d0-f2308e16b284" providerId="ADAL" clId="{A8529135-9DF2-4177-A82E-D8B4FAACD45B}" dt="2022-07-19T08:27:59.794" v="908" actId="478"/>
          <ac:cxnSpMkLst>
            <pc:docMk/>
            <pc:sldMk cId="3144828481" sldId="340"/>
            <ac:cxnSpMk id="6" creationId="{1FCC45A5-7D7C-DB24-6F1F-79C48C413DC3}"/>
          </ac:cxnSpMkLst>
        </pc:cxnChg>
        <pc:cxnChg chg="del">
          <ac:chgData name="Glen Jones" userId="e846aaca-4b24-4b13-b0d0-f2308e16b284" providerId="ADAL" clId="{A8529135-9DF2-4177-A82E-D8B4FAACD45B}" dt="2022-07-19T08:28:01.018" v="909" actId="478"/>
          <ac:cxnSpMkLst>
            <pc:docMk/>
            <pc:sldMk cId="3144828481" sldId="340"/>
            <ac:cxnSpMk id="34" creationId="{4407B014-DA46-B222-60AD-09D849244659}"/>
          </ac:cxnSpMkLst>
        </pc:cxnChg>
      </pc:sldChg>
      <pc:sldChg chg="add del">
        <pc:chgData name="Glen Jones" userId="e846aaca-4b24-4b13-b0d0-f2308e16b284" providerId="ADAL" clId="{A8529135-9DF2-4177-A82E-D8B4FAACD45B}" dt="2022-07-19T08:41:37.934" v="1011" actId="47"/>
        <pc:sldMkLst>
          <pc:docMk/>
          <pc:sldMk cId="3213736867" sldId="341"/>
        </pc:sldMkLst>
      </pc:sldChg>
      <pc:sldChg chg="addSp modSp add mod modAnim">
        <pc:chgData name="Glen Jones" userId="e846aaca-4b24-4b13-b0d0-f2308e16b284" providerId="ADAL" clId="{A8529135-9DF2-4177-A82E-D8B4FAACD45B}" dt="2022-07-19T08:33:00.306" v="1010" actId="207"/>
        <pc:sldMkLst>
          <pc:docMk/>
          <pc:sldMk cId="1734258171" sldId="342"/>
        </pc:sldMkLst>
        <pc:spChg chg="add mod">
          <ac:chgData name="Glen Jones" userId="e846aaca-4b24-4b13-b0d0-f2308e16b284" providerId="ADAL" clId="{A8529135-9DF2-4177-A82E-D8B4FAACD45B}" dt="2022-07-19T08:33:00.306" v="1010" actId="207"/>
          <ac:spMkLst>
            <pc:docMk/>
            <pc:sldMk cId="1734258171" sldId="342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8:29:57.377" v="960" actId="115"/>
          <ac:spMkLst>
            <pc:docMk/>
            <pc:sldMk cId="1734258171" sldId="342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30:02.267" v="962" actId="207"/>
          <ac:spMkLst>
            <pc:docMk/>
            <pc:sldMk cId="1734258171" sldId="342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30:12.316" v="966" actId="207"/>
          <ac:spMkLst>
            <pc:docMk/>
            <pc:sldMk cId="1734258171" sldId="342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30:07.340" v="964" actId="207"/>
          <ac:spMkLst>
            <pc:docMk/>
            <pc:sldMk cId="1734258171" sldId="342"/>
            <ac:spMk id="30" creationId="{01CE0B5B-C9F8-6AD3-6CC6-F6D3E8DA3367}"/>
          </ac:spMkLst>
        </pc:spChg>
      </pc:sldChg>
      <pc:sldChg chg="addSp delSp modSp mod">
        <pc:chgData name="Glen Jones" userId="e846aaca-4b24-4b13-b0d0-f2308e16b284" providerId="ADAL" clId="{A8529135-9DF2-4177-A82E-D8B4FAACD45B}" dt="2022-07-19T08:42:28.426" v="1038" actId="20577"/>
        <pc:sldMkLst>
          <pc:docMk/>
          <pc:sldMk cId="805390595" sldId="343"/>
        </pc:sldMkLst>
        <pc:spChg chg="mod">
          <ac:chgData name="Glen Jones" userId="e846aaca-4b24-4b13-b0d0-f2308e16b284" providerId="ADAL" clId="{A8529135-9DF2-4177-A82E-D8B4FAACD45B}" dt="2022-07-19T08:42:11.770" v="1021" actId="20577"/>
          <ac:spMkLst>
            <pc:docMk/>
            <pc:sldMk cId="805390595" sldId="343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42:18.586" v="1025" actId="20577"/>
          <ac:spMkLst>
            <pc:docMk/>
            <pc:sldMk cId="805390595" sldId="343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2:22.050" v="1029" actId="20577"/>
          <ac:spMkLst>
            <pc:docMk/>
            <pc:sldMk cId="805390595" sldId="343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2:28.426" v="1038" actId="20577"/>
          <ac:spMkLst>
            <pc:docMk/>
            <pc:sldMk cId="805390595" sldId="343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2:25.266" v="1034" actId="20577"/>
          <ac:spMkLst>
            <pc:docMk/>
            <pc:sldMk cId="805390595" sldId="343"/>
            <ac:spMk id="30" creationId="{01CE0B5B-C9F8-6AD3-6CC6-F6D3E8DA3367}"/>
          </ac:spMkLst>
        </pc:spChg>
        <pc:picChg chg="del">
          <ac:chgData name="Glen Jones" userId="e846aaca-4b24-4b13-b0d0-f2308e16b284" providerId="ADAL" clId="{A8529135-9DF2-4177-A82E-D8B4FAACD45B}" dt="2022-07-19T08:41:59.954" v="1016" actId="478"/>
          <ac:picMkLst>
            <pc:docMk/>
            <pc:sldMk cId="805390595" sldId="343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41:58.335" v="1015" actId="167"/>
          <ac:picMkLst>
            <pc:docMk/>
            <pc:sldMk cId="805390595" sldId="343"/>
            <ac:picMk id="5" creationId="{5D4A7E50-EC5C-B548-1A3A-1649EAD17471}"/>
          </ac:picMkLst>
        </pc:picChg>
      </pc:sldChg>
      <pc:sldChg chg="addSp delSp modSp mod">
        <pc:chgData name="Glen Jones" userId="e846aaca-4b24-4b13-b0d0-f2308e16b284" providerId="ADAL" clId="{A8529135-9DF2-4177-A82E-D8B4FAACD45B}" dt="2022-07-19T08:43:19.114" v="1073" actId="20577"/>
        <pc:sldMkLst>
          <pc:docMk/>
          <pc:sldMk cId="4176473621" sldId="344"/>
        </pc:sldMkLst>
        <pc:spChg chg="mod">
          <ac:chgData name="Glen Jones" userId="e846aaca-4b24-4b13-b0d0-f2308e16b284" providerId="ADAL" clId="{A8529135-9DF2-4177-A82E-D8B4FAACD45B}" dt="2022-07-19T08:43:14.922" v="1069" actId="20577"/>
          <ac:spMkLst>
            <pc:docMk/>
            <pc:sldMk cId="4176473621" sldId="344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43:19.114" v="1073" actId="20577"/>
          <ac:spMkLst>
            <pc:docMk/>
            <pc:sldMk cId="4176473621" sldId="344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8:42:58.999" v="1063"/>
          <ac:spMkLst>
            <pc:docMk/>
            <pc:sldMk cId="4176473621" sldId="344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2:56.531" v="1062"/>
          <ac:spMkLst>
            <pc:docMk/>
            <pc:sldMk cId="4176473621" sldId="344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2:53.147" v="1061" actId="114"/>
          <ac:spMkLst>
            <pc:docMk/>
            <pc:sldMk cId="4176473621" sldId="344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3:11.202" v="1067" actId="115"/>
          <ac:spMkLst>
            <pc:docMk/>
            <pc:sldMk cId="4176473621" sldId="344"/>
            <ac:spMk id="30" creationId="{01CE0B5B-C9F8-6AD3-6CC6-F6D3E8DA3367}"/>
          </ac:spMkLst>
        </pc:spChg>
        <pc:picChg chg="del">
          <ac:chgData name="Glen Jones" userId="e846aaca-4b24-4b13-b0d0-f2308e16b284" providerId="ADAL" clId="{A8529135-9DF2-4177-A82E-D8B4FAACD45B}" dt="2022-07-19T08:42:04.113" v="1017" actId="478"/>
          <ac:picMkLst>
            <pc:docMk/>
            <pc:sldMk cId="4176473621" sldId="344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42:08.055" v="1019" actId="167"/>
          <ac:picMkLst>
            <pc:docMk/>
            <pc:sldMk cId="4176473621" sldId="344"/>
            <ac:picMk id="9" creationId="{AD2C3CE2-434F-3F0A-4346-8DFAC185DDE7}"/>
          </ac:picMkLst>
        </pc:picChg>
      </pc:sldChg>
      <pc:sldChg chg="addSp delSp modSp add mod delAnim modAnim">
        <pc:chgData name="Glen Jones" userId="e846aaca-4b24-4b13-b0d0-f2308e16b284" providerId="ADAL" clId="{A8529135-9DF2-4177-A82E-D8B4FAACD45B}" dt="2022-07-19T08:53:19.183" v="1285"/>
        <pc:sldMkLst>
          <pc:docMk/>
          <pc:sldMk cId="1795071685" sldId="345"/>
        </pc:sldMkLst>
        <pc:spChg chg="add mod">
          <ac:chgData name="Glen Jones" userId="e846aaca-4b24-4b13-b0d0-f2308e16b284" providerId="ADAL" clId="{A8529135-9DF2-4177-A82E-D8B4FAACD45B}" dt="2022-07-19T08:45:53.562" v="1151" actId="164"/>
          <ac:spMkLst>
            <pc:docMk/>
            <pc:sldMk cId="1795071685" sldId="345"/>
            <ac:spMk id="2" creationId="{290E34F2-BB23-EA2A-D113-C573A97A574D}"/>
          </ac:spMkLst>
        </pc:spChg>
        <pc:spChg chg="mod">
          <ac:chgData name="Glen Jones" userId="e846aaca-4b24-4b13-b0d0-f2308e16b284" providerId="ADAL" clId="{A8529135-9DF2-4177-A82E-D8B4FAACD45B}" dt="2022-07-19T08:44:45.222" v="1128" actId="27636"/>
          <ac:spMkLst>
            <pc:docMk/>
            <pc:sldMk cId="1795071685" sldId="345"/>
            <ac:spMk id="3" creationId="{FA79B487-2B39-D1FB-C619-7086E17203C8}"/>
          </ac:spMkLst>
        </pc:spChg>
        <pc:spChg chg="add mod">
          <ac:chgData name="Glen Jones" userId="e846aaca-4b24-4b13-b0d0-f2308e16b284" providerId="ADAL" clId="{A8529135-9DF2-4177-A82E-D8B4FAACD45B}" dt="2022-07-19T08:47:40.536" v="1189" actId="1035"/>
          <ac:spMkLst>
            <pc:docMk/>
            <pc:sldMk cId="1795071685" sldId="345"/>
            <ac:spMk id="6" creationId="{B3A040A7-35CA-8767-822D-DBD9664B6C90}"/>
          </ac:spMkLst>
        </pc:spChg>
        <pc:spChg chg="add mod">
          <ac:chgData name="Glen Jones" userId="e846aaca-4b24-4b13-b0d0-f2308e16b284" providerId="ADAL" clId="{A8529135-9DF2-4177-A82E-D8B4FAACD45B}" dt="2022-07-19T08:52:25.090" v="1268" actId="207"/>
          <ac:spMkLst>
            <pc:docMk/>
            <pc:sldMk cId="1795071685" sldId="345"/>
            <ac:spMk id="7" creationId="{C67A9B27-A44B-9ED0-0564-A425126743D1}"/>
          </ac:spMkLst>
        </pc:spChg>
        <pc:spChg chg="del mod">
          <ac:chgData name="Glen Jones" userId="e846aaca-4b24-4b13-b0d0-f2308e16b284" providerId="ADAL" clId="{A8529135-9DF2-4177-A82E-D8B4FAACD45B}" dt="2022-07-19T08:44:47.864" v="1129" actId="478"/>
          <ac:spMkLst>
            <pc:docMk/>
            <pc:sldMk cId="1795071685" sldId="345"/>
            <ac:spMk id="8" creationId="{6D549731-BCFB-36A0-20EE-01EA1E12258D}"/>
          </ac:spMkLst>
        </pc:spChg>
        <pc:spChg chg="add del mod">
          <ac:chgData name="Glen Jones" userId="e846aaca-4b24-4b13-b0d0-f2308e16b284" providerId="ADAL" clId="{A8529135-9DF2-4177-A82E-D8B4FAACD45B}" dt="2022-07-19T08:45:18.998" v="1135" actId="478"/>
          <ac:spMkLst>
            <pc:docMk/>
            <pc:sldMk cId="1795071685" sldId="345"/>
            <ac:spMk id="10" creationId="{C79C177D-603C-F7EB-31DC-7C487A7398E3}"/>
          </ac:spMkLst>
        </pc:spChg>
        <pc:spChg chg="add mod">
          <ac:chgData name="Glen Jones" userId="e846aaca-4b24-4b13-b0d0-f2308e16b284" providerId="ADAL" clId="{A8529135-9DF2-4177-A82E-D8B4FAACD45B}" dt="2022-07-19T08:45:53.562" v="1151" actId="164"/>
          <ac:spMkLst>
            <pc:docMk/>
            <pc:sldMk cId="1795071685" sldId="345"/>
            <ac:spMk id="11" creationId="{02970471-42D7-BD2A-1635-0CEBF50F4A77}"/>
          </ac:spMkLst>
        </pc:spChg>
        <pc:spChg chg="add mod">
          <ac:chgData name="Glen Jones" userId="e846aaca-4b24-4b13-b0d0-f2308e16b284" providerId="ADAL" clId="{A8529135-9DF2-4177-A82E-D8B4FAACD45B}" dt="2022-07-19T08:46:34.454" v="1162" actId="1036"/>
          <ac:spMkLst>
            <pc:docMk/>
            <pc:sldMk cId="1795071685" sldId="345"/>
            <ac:spMk id="12" creationId="{ADFC24BE-FF2A-EB85-24B7-1B238AAC7A5E}"/>
          </ac:spMkLst>
        </pc:spChg>
        <pc:spChg chg="del mod">
          <ac:chgData name="Glen Jones" userId="e846aaca-4b24-4b13-b0d0-f2308e16b284" providerId="ADAL" clId="{A8529135-9DF2-4177-A82E-D8B4FAACD45B}" dt="2022-07-19T08:46:18.067" v="1158" actId="478"/>
          <ac:spMkLst>
            <pc:docMk/>
            <pc:sldMk cId="1795071685" sldId="345"/>
            <ac:spMk id="15" creationId="{4094E114-A57E-1893-6D74-37D8CE2C6D5A}"/>
          </ac:spMkLst>
        </pc:spChg>
        <pc:spChg chg="mod">
          <ac:chgData name="Glen Jones" userId="e846aaca-4b24-4b13-b0d0-f2308e16b284" providerId="ADAL" clId="{A8529135-9DF2-4177-A82E-D8B4FAACD45B}" dt="2022-07-19T08:46:05.810" v="1153" actId="1076"/>
          <ac:spMkLst>
            <pc:docMk/>
            <pc:sldMk cId="1795071685" sldId="345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6:26.619" v="1160" actId="1076"/>
          <ac:spMkLst>
            <pc:docMk/>
            <pc:sldMk cId="1795071685" sldId="345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6:59.203" v="1167" actId="1076"/>
          <ac:spMkLst>
            <pc:docMk/>
            <pc:sldMk cId="1795071685" sldId="345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6:12.863" v="1156"/>
          <ac:spMkLst>
            <pc:docMk/>
            <pc:sldMk cId="1795071685" sldId="345"/>
            <ac:spMk id="19" creationId="{D432CD57-8C33-A384-65EF-721E798670BC}"/>
          </ac:spMkLst>
        </pc:spChg>
        <pc:spChg chg="mod">
          <ac:chgData name="Glen Jones" userId="e846aaca-4b24-4b13-b0d0-f2308e16b284" providerId="ADAL" clId="{A8529135-9DF2-4177-A82E-D8B4FAACD45B}" dt="2022-07-19T08:46:30.661" v="1161" actId="1036"/>
          <ac:spMkLst>
            <pc:docMk/>
            <pc:sldMk cId="1795071685" sldId="345"/>
            <ac:spMk id="20" creationId="{99D60A3B-5214-FAC5-BC4E-B7220F2D2CDF}"/>
          </ac:spMkLst>
        </pc:spChg>
        <pc:spChg chg="mod">
          <ac:chgData name="Glen Jones" userId="e846aaca-4b24-4b13-b0d0-f2308e16b284" providerId="ADAL" clId="{A8529135-9DF2-4177-A82E-D8B4FAACD45B}" dt="2022-07-19T08:46:40.245" v="1163"/>
          <ac:spMkLst>
            <pc:docMk/>
            <pc:sldMk cId="1795071685" sldId="345"/>
            <ac:spMk id="22" creationId="{67BAC20C-4213-6C11-563F-28B8DD6046BA}"/>
          </ac:spMkLst>
        </pc:spChg>
        <pc:spChg chg="mod">
          <ac:chgData name="Glen Jones" userId="e846aaca-4b24-4b13-b0d0-f2308e16b284" providerId="ADAL" clId="{A8529135-9DF2-4177-A82E-D8B4FAACD45B}" dt="2022-07-19T08:46:40.245" v="1163"/>
          <ac:spMkLst>
            <pc:docMk/>
            <pc:sldMk cId="1795071685" sldId="345"/>
            <ac:spMk id="23" creationId="{8EEB63BA-8595-ED8E-2088-64657FD8E2BC}"/>
          </ac:spMkLst>
        </pc:spChg>
        <pc:spChg chg="mod">
          <ac:chgData name="Glen Jones" userId="e846aaca-4b24-4b13-b0d0-f2308e16b284" providerId="ADAL" clId="{A8529135-9DF2-4177-A82E-D8B4FAACD45B}" dt="2022-07-19T08:50:12.684" v="1252" actId="14100"/>
          <ac:spMkLst>
            <pc:docMk/>
            <pc:sldMk cId="1795071685" sldId="345"/>
            <ac:spMk id="24" creationId="{B0DAC5D4-87D9-E4D1-F3B9-82F7C1804016}"/>
          </ac:spMkLst>
        </pc:spChg>
        <pc:spChg chg="mod">
          <ac:chgData name="Glen Jones" userId="e846aaca-4b24-4b13-b0d0-f2308e16b284" providerId="ADAL" clId="{A8529135-9DF2-4177-A82E-D8B4FAACD45B}" dt="2022-07-19T08:50:43.219" v="1256" actId="14100"/>
          <ac:spMkLst>
            <pc:docMk/>
            <pc:sldMk cId="1795071685" sldId="345"/>
            <ac:spMk id="26" creationId="{4825FFFA-A579-47DA-B599-F800FE871953}"/>
          </ac:spMkLst>
        </pc:spChg>
        <pc:spChg chg="mod">
          <ac:chgData name="Glen Jones" userId="e846aaca-4b24-4b13-b0d0-f2308e16b284" providerId="ADAL" clId="{A8529135-9DF2-4177-A82E-D8B4FAACD45B}" dt="2022-07-19T08:46:47.208" v="1165"/>
          <ac:spMkLst>
            <pc:docMk/>
            <pc:sldMk cId="1795071685" sldId="345"/>
            <ac:spMk id="27" creationId="{2C0A24E0-310A-CD79-2965-07D4780F51C7}"/>
          </ac:spMkLst>
        </pc:spChg>
        <pc:spChg chg="mod">
          <ac:chgData name="Glen Jones" userId="e846aaca-4b24-4b13-b0d0-f2308e16b284" providerId="ADAL" clId="{A8529135-9DF2-4177-A82E-D8B4FAACD45B}" dt="2022-07-19T08:50:19.084" v="1253" actId="14100"/>
          <ac:spMkLst>
            <pc:docMk/>
            <pc:sldMk cId="1795071685" sldId="345"/>
            <ac:spMk id="28" creationId="{8D665B62-F8F1-7C76-949D-E50710E16D85}"/>
          </ac:spMkLst>
        </pc:spChg>
        <pc:spChg chg="add mod">
          <ac:chgData name="Glen Jones" userId="e846aaca-4b24-4b13-b0d0-f2308e16b284" providerId="ADAL" clId="{A8529135-9DF2-4177-A82E-D8B4FAACD45B}" dt="2022-07-19T08:47:57.593" v="1195" actId="1076"/>
          <ac:spMkLst>
            <pc:docMk/>
            <pc:sldMk cId="1795071685" sldId="345"/>
            <ac:spMk id="29" creationId="{49A7DB34-3885-D257-7F1B-EE1B98349B61}"/>
          </ac:spMkLst>
        </pc:spChg>
        <pc:spChg chg="mod">
          <ac:chgData name="Glen Jones" userId="e846aaca-4b24-4b13-b0d0-f2308e16b284" providerId="ADAL" clId="{A8529135-9DF2-4177-A82E-D8B4FAACD45B}" dt="2022-07-19T08:46:10.619" v="1155" actId="1076"/>
          <ac:spMkLst>
            <pc:docMk/>
            <pc:sldMk cId="1795071685" sldId="345"/>
            <ac:spMk id="30" creationId="{01CE0B5B-C9F8-6AD3-6CC6-F6D3E8DA3367}"/>
          </ac:spMkLst>
        </pc:spChg>
        <pc:spChg chg="add mod">
          <ac:chgData name="Glen Jones" userId="e846aaca-4b24-4b13-b0d0-f2308e16b284" providerId="ADAL" clId="{A8529135-9DF2-4177-A82E-D8B4FAACD45B}" dt="2022-07-19T08:48:13.987" v="1211" actId="1038"/>
          <ac:spMkLst>
            <pc:docMk/>
            <pc:sldMk cId="1795071685" sldId="345"/>
            <ac:spMk id="31" creationId="{B7AB6F8B-5082-930A-D430-CE8598F38E0C}"/>
          </ac:spMkLst>
        </pc:spChg>
        <pc:spChg chg="add mod">
          <ac:chgData name="Glen Jones" userId="e846aaca-4b24-4b13-b0d0-f2308e16b284" providerId="ADAL" clId="{A8529135-9DF2-4177-A82E-D8B4FAACD45B}" dt="2022-07-19T08:49:43.423" v="1231" actId="6549"/>
          <ac:spMkLst>
            <pc:docMk/>
            <pc:sldMk cId="1795071685" sldId="345"/>
            <ac:spMk id="32" creationId="{92341AFB-1728-5A3D-6D42-C512251884AE}"/>
          </ac:spMkLst>
        </pc:spChg>
        <pc:spChg chg="add mod">
          <ac:chgData name="Glen Jones" userId="e846aaca-4b24-4b13-b0d0-f2308e16b284" providerId="ADAL" clId="{A8529135-9DF2-4177-A82E-D8B4FAACD45B}" dt="2022-07-19T08:48:59.524" v="1220" actId="1038"/>
          <ac:spMkLst>
            <pc:docMk/>
            <pc:sldMk cId="1795071685" sldId="345"/>
            <ac:spMk id="33" creationId="{428D3DA3-8147-C45B-3810-D742F21B5518}"/>
          </ac:spMkLst>
        </pc:spChg>
        <pc:spChg chg="add mod">
          <ac:chgData name="Glen Jones" userId="e846aaca-4b24-4b13-b0d0-f2308e16b284" providerId="ADAL" clId="{A8529135-9DF2-4177-A82E-D8B4FAACD45B}" dt="2022-07-19T08:50:06.797" v="1251" actId="6549"/>
          <ac:spMkLst>
            <pc:docMk/>
            <pc:sldMk cId="1795071685" sldId="345"/>
            <ac:spMk id="34" creationId="{A8E087C1-18A6-2F25-DA23-54F933D9034A}"/>
          </ac:spMkLst>
        </pc:spChg>
        <pc:spChg chg="add mod">
          <ac:chgData name="Glen Jones" userId="e846aaca-4b24-4b13-b0d0-f2308e16b284" providerId="ADAL" clId="{A8529135-9DF2-4177-A82E-D8B4FAACD45B}" dt="2022-07-19T08:50:49.874" v="1257" actId="1076"/>
          <ac:spMkLst>
            <pc:docMk/>
            <pc:sldMk cId="1795071685" sldId="345"/>
            <ac:spMk id="35" creationId="{1C146586-BD90-DAA5-6C02-8CD170225EE2}"/>
          </ac:spMkLst>
        </pc:spChg>
        <pc:spChg chg="add mod">
          <ac:chgData name="Glen Jones" userId="e846aaca-4b24-4b13-b0d0-f2308e16b284" providerId="ADAL" clId="{A8529135-9DF2-4177-A82E-D8B4FAACD45B}" dt="2022-07-19T08:49:22.476" v="1222" actId="1076"/>
          <ac:spMkLst>
            <pc:docMk/>
            <pc:sldMk cId="1795071685" sldId="345"/>
            <ac:spMk id="36" creationId="{1094DBE4-BA60-A14B-C9F6-FADE7619309D}"/>
          </ac:spMkLst>
        </pc:spChg>
        <pc:spChg chg="add mod">
          <ac:chgData name="Glen Jones" userId="e846aaca-4b24-4b13-b0d0-f2308e16b284" providerId="ADAL" clId="{A8529135-9DF2-4177-A82E-D8B4FAACD45B}" dt="2022-07-19T08:50:25.906" v="1254" actId="1036"/>
          <ac:spMkLst>
            <pc:docMk/>
            <pc:sldMk cId="1795071685" sldId="345"/>
            <ac:spMk id="37" creationId="{CCDB45EE-59F1-970D-B759-E56FA6429C3E}"/>
          </ac:spMkLst>
        </pc:spChg>
        <pc:spChg chg="add del mod">
          <ac:chgData name="Glen Jones" userId="e846aaca-4b24-4b13-b0d0-f2308e16b284" providerId="ADAL" clId="{A8529135-9DF2-4177-A82E-D8B4FAACD45B}" dt="2022-07-19T08:49:34.102" v="1225" actId="478"/>
          <ac:spMkLst>
            <pc:docMk/>
            <pc:sldMk cId="1795071685" sldId="345"/>
            <ac:spMk id="38" creationId="{D3863CF1-6E43-20C1-AA6F-436BE74D1E52}"/>
          </ac:spMkLst>
        </pc:spChg>
        <pc:spChg chg="add mod">
          <ac:chgData name="Glen Jones" userId="e846aaca-4b24-4b13-b0d0-f2308e16b284" providerId="ADAL" clId="{A8529135-9DF2-4177-A82E-D8B4FAACD45B}" dt="2022-07-19T08:49:30.236" v="1224" actId="1076"/>
          <ac:spMkLst>
            <pc:docMk/>
            <pc:sldMk cId="1795071685" sldId="345"/>
            <ac:spMk id="39" creationId="{5D8E9496-FECD-F3D4-293D-7981617D1560}"/>
          </ac:spMkLst>
        </pc:spChg>
        <pc:spChg chg="add mod">
          <ac:chgData name="Glen Jones" userId="e846aaca-4b24-4b13-b0d0-f2308e16b284" providerId="ADAL" clId="{A8529135-9DF2-4177-A82E-D8B4FAACD45B}" dt="2022-07-19T08:49:30.236" v="1224" actId="1076"/>
          <ac:spMkLst>
            <pc:docMk/>
            <pc:sldMk cId="1795071685" sldId="345"/>
            <ac:spMk id="40" creationId="{7985BC04-EAB3-F599-417E-3E582B66FC12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1" creationId="{7C553C35-B348-0062-5C9C-4495AB97CD40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2" creationId="{0C884B21-5347-2EDE-17EE-80D2646ED6C5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3" creationId="{01964CC9-5CA6-1C15-CD44-C3DBA6951143}"/>
          </ac:spMkLst>
        </pc:spChg>
        <pc:spChg chg="add mod">
          <ac:chgData name="Glen Jones" userId="e846aaca-4b24-4b13-b0d0-f2308e16b284" providerId="ADAL" clId="{A8529135-9DF2-4177-A82E-D8B4FAACD45B}" dt="2022-07-19T08:52:40.299" v="1273" actId="1076"/>
          <ac:spMkLst>
            <pc:docMk/>
            <pc:sldMk cId="1795071685" sldId="345"/>
            <ac:spMk id="44" creationId="{F1F149DF-DF7B-0D72-336F-A4E06497704B}"/>
          </ac:spMkLst>
        </pc:spChg>
        <pc:spChg chg="add mod">
          <ac:chgData name="Glen Jones" userId="e846aaca-4b24-4b13-b0d0-f2308e16b284" providerId="ADAL" clId="{A8529135-9DF2-4177-A82E-D8B4FAACD45B}" dt="2022-07-19T08:52:45.771" v="1275" actId="1076"/>
          <ac:spMkLst>
            <pc:docMk/>
            <pc:sldMk cId="1795071685" sldId="345"/>
            <ac:spMk id="45" creationId="{A2798476-8AB5-2819-0BD6-05A3ED546B51}"/>
          </ac:spMkLst>
        </pc:spChg>
        <pc:spChg chg="add mod">
          <ac:chgData name="Glen Jones" userId="e846aaca-4b24-4b13-b0d0-f2308e16b284" providerId="ADAL" clId="{A8529135-9DF2-4177-A82E-D8B4FAACD45B}" dt="2022-07-19T08:52:52.573" v="1277" actId="1076"/>
          <ac:spMkLst>
            <pc:docMk/>
            <pc:sldMk cId="1795071685" sldId="345"/>
            <ac:spMk id="46" creationId="{6B2370DD-507E-72B1-5F37-54307916D2A8}"/>
          </ac:spMkLst>
        </pc:spChg>
        <pc:grpChg chg="add mod">
          <ac:chgData name="Glen Jones" userId="e846aaca-4b24-4b13-b0d0-f2308e16b284" providerId="ADAL" clId="{A8529135-9DF2-4177-A82E-D8B4FAACD45B}" dt="2022-07-19T08:46:07.371" v="1154" actId="1076"/>
          <ac:grpSpMkLst>
            <pc:docMk/>
            <pc:sldMk cId="1795071685" sldId="345"/>
            <ac:grpSpMk id="5" creationId="{7390193F-344B-B6B1-B12F-A1483C4320F3}"/>
          </ac:grpSpMkLst>
        </pc:grpChg>
        <pc:grpChg chg="add mod">
          <ac:chgData name="Glen Jones" userId="e846aaca-4b24-4b13-b0d0-f2308e16b284" providerId="ADAL" clId="{A8529135-9DF2-4177-A82E-D8B4FAACD45B}" dt="2022-07-19T08:46:22.514" v="1159" actId="1076"/>
          <ac:grpSpMkLst>
            <pc:docMk/>
            <pc:sldMk cId="1795071685" sldId="345"/>
            <ac:grpSpMk id="14" creationId="{DEEAB636-3378-C228-FDFC-D9203263B394}"/>
          </ac:grpSpMkLst>
        </pc:grpChg>
        <pc:grpChg chg="add mod">
          <ac:chgData name="Glen Jones" userId="e846aaca-4b24-4b13-b0d0-f2308e16b284" providerId="ADAL" clId="{A8529135-9DF2-4177-A82E-D8B4FAACD45B}" dt="2022-07-19T08:46:45.627" v="1164" actId="1076"/>
          <ac:grpSpMkLst>
            <pc:docMk/>
            <pc:sldMk cId="1795071685" sldId="345"/>
            <ac:grpSpMk id="21" creationId="{BEEDC10A-9A9B-4709-C89B-35A70F888E1A}"/>
          </ac:grpSpMkLst>
        </pc:grpChg>
        <pc:grpChg chg="add mod">
          <ac:chgData name="Glen Jones" userId="e846aaca-4b24-4b13-b0d0-f2308e16b284" providerId="ADAL" clId="{A8529135-9DF2-4177-A82E-D8B4FAACD45B}" dt="2022-07-19T08:46:55.395" v="1166" actId="1076"/>
          <ac:grpSpMkLst>
            <pc:docMk/>
            <pc:sldMk cId="1795071685" sldId="345"/>
            <ac:grpSpMk id="25" creationId="{9662F42B-58AA-9A27-76D1-63AAE5E77E1B}"/>
          </ac:grpSpMkLst>
        </pc:grpChg>
      </pc:sldChg>
      <pc:sldChg chg="modSp add mod modAnim">
        <pc:chgData name="Glen Jones" userId="e846aaca-4b24-4b13-b0d0-f2308e16b284" providerId="ADAL" clId="{A8529135-9DF2-4177-A82E-D8B4FAACD45B}" dt="2022-07-19T08:55:00.643" v="1289"/>
        <pc:sldMkLst>
          <pc:docMk/>
          <pc:sldMk cId="4268363631" sldId="346"/>
        </pc:sldMkLst>
        <pc:picChg chg="mod">
          <ac:chgData name="Glen Jones" userId="e846aaca-4b24-4b13-b0d0-f2308e16b284" providerId="ADAL" clId="{A8529135-9DF2-4177-A82E-D8B4FAACD45B}" dt="2022-07-19T08:54:53.307" v="1288" actId="1076"/>
          <ac:picMkLst>
            <pc:docMk/>
            <pc:sldMk cId="4268363631" sldId="346"/>
            <ac:picMk id="4" creationId="{DEBE74C9-0D80-346C-5F06-A2383F9BEFFF}"/>
          </ac:picMkLst>
        </pc:picChg>
      </pc:sldChg>
      <pc:sldChg chg="addSp delSp modSp mod delAnim modAnim">
        <pc:chgData name="Glen Jones" userId="e846aaca-4b24-4b13-b0d0-f2308e16b284" providerId="ADAL" clId="{A8529135-9DF2-4177-A82E-D8B4FAACD45B}" dt="2022-07-19T09:03:35.734" v="1455"/>
        <pc:sldMkLst>
          <pc:docMk/>
          <pc:sldMk cId="3335674805" sldId="347"/>
        </pc:sldMkLst>
        <pc:spChg chg="mod">
          <ac:chgData name="Glen Jones" userId="e846aaca-4b24-4b13-b0d0-f2308e16b284" providerId="ADAL" clId="{A8529135-9DF2-4177-A82E-D8B4FAACD45B}" dt="2022-07-19T08:56:19.972" v="1330" actId="6549"/>
          <ac:spMkLst>
            <pc:docMk/>
            <pc:sldMk cId="3335674805" sldId="347"/>
            <ac:spMk id="6" creationId="{B3A040A7-35CA-8767-822D-DBD9664B6C90}"/>
          </ac:spMkLst>
        </pc:spChg>
        <pc:spChg chg="mod">
          <ac:chgData name="Glen Jones" userId="e846aaca-4b24-4b13-b0d0-f2308e16b284" providerId="ADAL" clId="{A8529135-9DF2-4177-A82E-D8B4FAACD45B}" dt="2022-07-19T08:56:13.733" v="1324" actId="20577"/>
          <ac:spMkLst>
            <pc:docMk/>
            <pc:sldMk cId="3335674805" sldId="347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55:55.610" v="1312" actId="6549"/>
          <ac:spMkLst>
            <pc:docMk/>
            <pc:sldMk cId="3335674805" sldId="347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56:42.933" v="1340" actId="20577"/>
          <ac:spMkLst>
            <pc:docMk/>
            <pc:sldMk cId="3335674805" sldId="347"/>
            <ac:spMk id="18" creationId="{FC6242E5-13CC-5E55-E90C-C32E7BAFEAFB}"/>
          </ac:spMkLst>
        </pc:spChg>
        <pc:spChg chg="mod topLvl">
          <ac:chgData name="Glen Jones" userId="e846aaca-4b24-4b13-b0d0-f2308e16b284" providerId="ADAL" clId="{A8529135-9DF2-4177-A82E-D8B4FAACD45B}" dt="2022-07-19T08:59:04.652" v="1407" actId="1036"/>
          <ac:spMkLst>
            <pc:docMk/>
            <pc:sldMk cId="3335674805" sldId="347"/>
            <ac:spMk id="19" creationId="{D432CD57-8C33-A384-65EF-721E798670BC}"/>
          </ac:spMkLst>
        </pc:spChg>
        <pc:spChg chg="del topLvl">
          <ac:chgData name="Glen Jones" userId="e846aaca-4b24-4b13-b0d0-f2308e16b284" providerId="ADAL" clId="{A8529135-9DF2-4177-A82E-D8B4FAACD45B}" dt="2022-07-19T08:58:54.087" v="1401" actId="478"/>
          <ac:spMkLst>
            <pc:docMk/>
            <pc:sldMk cId="3335674805" sldId="347"/>
            <ac:spMk id="20" creationId="{99D60A3B-5214-FAC5-BC4E-B7220F2D2CDF}"/>
          </ac:spMkLst>
        </pc:spChg>
        <pc:spChg chg="mod">
          <ac:chgData name="Glen Jones" userId="e846aaca-4b24-4b13-b0d0-f2308e16b284" providerId="ADAL" clId="{A8529135-9DF2-4177-A82E-D8B4FAACD45B}" dt="2022-07-19T08:59:30.275" v="1415" actId="14100"/>
          <ac:spMkLst>
            <pc:docMk/>
            <pc:sldMk cId="3335674805" sldId="347"/>
            <ac:spMk id="28" creationId="{8D665B62-F8F1-7C76-949D-E50710E16D85}"/>
          </ac:spMkLst>
        </pc:spChg>
        <pc:spChg chg="mod">
          <ac:chgData name="Glen Jones" userId="e846aaca-4b24-4b13-b0d0-f2308e16b284" providerId="ADAL" clId="{A8529135-9DF2-4177-A82E-D8B4FAACD45B}" dt="2022-07-19T08:56:22.727" v="1332" actId="20577"/>
          <ac:spMkLst>
            <pc:docMk/>
            <pc:sldMk cId="3335674805" sldId="347"/>
            <ac:spMk id="29" creationId="{49A7DB34-3885-D257-7F1B-EE1B98349B61}"/>
          </ac:spMkLst>
        </pc:spChg>
        <pc:spChg chg="mod">
          <ac:chgData name="Glen Jones" userId="e846aaca-4b24-4b13-b0d0-f2308e16b284" providerId="ADAL" clId="{A8529135-9DF2-4177-A82E-D8B4FAACD45B}" dt="2022-07-19T08:57:05.747" v="1349" actId="207"/>
          <ac:spMkLst>
            <pc:docMk/>
            <pc:sldMk cId="3335674805" sldId="347"/>
            <ac:spMk id="30" creationId="{01CE0B5B-C9F8-6AD3-6CC6-F6D3E8DA3367}"/>
          </ac:spMkLst>
        </pc:spChg>
        <pc:spChg chg="mod">
          <ac:chgData name="Glen Jones" userId="e846aaca-4b24-4b13-b0d0-f2308e16b284" providerId="ADAL" clId="{A8529135-9DF2-4177-A82E-D8B4FAACD45B}" dt="2022-07-19T08:56:27.779" v="1334" actId="20577"/>
          <ac:spMkLst>
            <pc:docMk/>
            <pc:sldMk cId="3335674805" sldId="347"/>
            <ac:spMk id="31" creationId="{B7AB6F8B-5082-930A-D430-CE8598F38E0C}"/>
          </ac:spMkLst>
        </pc:spChg>
        <pc:spChg chg="mod">
          <ac:chgData name="Glen Jones" userId="e846aaca-4b24-4b13-b0d0-f2308e16b284" providerId="ADAL" clId="{A8529135-9DF2-4177-A82E-D8B4FAACD45B}" dt="2022-07-19T08:55:58.101" v="1314" actId="20577"/>
          <ac:spMkLst>
            <pc:docMk/>
            <pc:sldMk cId="3335674805" sldId="347"/>
            <ac:spMk id="32" creationId="{92341AFB-1728-5A3D-6D42-C512251884AE}"/>
          </ac:spMkLst>
        </pc:spChg>
        <pc:spChg chg="mod">
          <ac:chgData name="Glen Jones" userId="e846aaca-4b24-4b13-b0d0-f2308e16b284" providerId="ADAL" clId="{A8529135-9DF2-4177-A82E-D8B4FAACD45B}" dt="2022-07-19T08:56:00.722" v="1316" actId="20577"/>
          <ac:spMkLst>
            <pc:docMk/>
            <pc:sldMk cId="3335674805" sldId="347"/>
            <ac:spMk id="33" creationId="{428D3DA3-8147-C45B-3810-D742F21B5518}"/>
          </ac:spMkLst>
        </pc:spChg>
        <pc:spChg chg="mod">
          <ac:chgData name="Glen Jones" userId="e846aaca-4b24-4b13-b0d0-f2308e16b284" providerId="ADAL" clId="{A8529135-9DF2-4177-A82E-D8B4FAACD45B}" dt="2022-07-19T08:59:44.355" v="1423" actId="1035"/>
          <ac:spMkLst>
            <pc:docMk/>
            <pc:sldMk cId="3335674805" sldId="347"/>
            <ac:spMk id="35" creationId="{1C146586-BD90-DAA5-6C02-8CD170225EE2}"/>
          </ac:spMkLst>
        </pc:spChg>
        <pc:spChg chg="mod">
          <ac:chgData name="Glen Jones" userId="e846aaca-4b24-4b13-b0d0-f2308e16b284" providerId="ADAL" clId="{A8529135-9DF2-4177-A82E-D8B4FAACD45B}" dt="2022-07-19T08:59:19.466" v="1412" actId="20577"/>
          <ac:spMkLst>
            <pc:docMk/>
            <pc:sldMk cId="3335674805" sldId="347"/>
            <ac:spMk id="36" creationId="{1094DBE4-BA60-A14B-C9F6-FADE7619309D}"/>
          </ac:spMkLst>
        </pc:spChg>
        <pc:spChg chg="mod">
          <ac:chgData name="Glen Jones" userId="e846aaca-4b24-4b13-b0d0-f2308e16b284" providerId="ADAL" clId="{A8529135-9DF2-4177-A82E-D8B4FAACD45B}" dt="2022-07-19T08:59:40.342" v="1418" actId="20577"/>
          <ac:spMkLst>
            <pc:docMk/>
            <pc:sldMk cId="3335674805" sldId="347"/>
            <ac:spMk id="37" creationId="{CCDB45EE-59F1-970D-B759-E56FA6429C3E}"/>
          </ac:spMkLst>
        </pc:spChg>
        <pc:spChg chg="del mod">
          <ac:chgData name="Glen Jones" userId="e846aaca-4b24-4b13-b0d0-f2308e16b284" providerId="ADAL" clId="{A8529135-9DF2-4177-A82E-D8B4FAACD45B}" dt="2022-07-19T08:58:09.280" v="1379"/>
          <ac:spMkLst>
            <pc:docMk/>
            <pc:sldMk cId="3335674805" sldId="347"/>
            <ac:spMk id="39" creationId="{5D8E9496-FECD-F3D4-293D-7981617D1560}"/>
          </ac:spMkLst>
        </pc:spChg>
        <pc:spChg chg="del">
          <ac:chgData name="Glen Jones" userId="e846aaca-4b24-4b13-b0d0-f2308e16b284" providerId="ADAL" clId="{A8529135-9DF2-4177-A82E-D8B4FAACD45B}" dt="2022-07-19T08:58:42.211" v="1391" actId="478"/>
          <ac:spMkLst>
            <pc:docMk/>
            <pc:sldMk cId="3335674805" sldId="347"/>
            <ac:spMk id="40" creationId="{7985BC04-EAB3-F599-417E-3E582B66FC12}"/>
          </ac:spMkLst>
        </pc:spChg>
        <pc:spChg chg="add del mod ord">
          <ac:chgData name="Glen Jones" userId="e846aaca-4b24-4b13-b0d0-f2308e16b284" providerId="ADAL" clId="{A8529135-9DF2-4177-A82E-D8B4FAACD45B}" dt="2022-07-19T08:58:09.271" v="1377" actId="478"/>
          <ac:spMkLst>
            <pc:docMk/>
            <pc:sldMk cId="3335674805" sldId="347"/>
            <ac:spMk id="41" creationId="{146333DD-B8C4-78D6-1F8E-6057A88416F9}"/>
          </ac:spMkLst>
        </pc:spChg>
        <pc:spChg chg="add del mod">
          <ac:chgData name="Glen Jones" userId="e846aaca-4b24-4b13-b0d0-f2308e16b284" providerId="ADAL" clId="{A8529135-9DF2-4177-A82E-D8B4FAACD45B}" dt="2022-07-19T08:58:14.750" v="1381"/>
          <ac:spMkLst>
            <pc:docMk/>
            <pc:sldMk cId="3335674805" sldId="347"/>
            <ac:spMk id="42" creationId="{2CA50591-2F88-7154-7BB9-08A849C3F242}"/>
          </ac:spMkLst>
        </pc:spChg>
        <pc:spChg chg="add del mod">
          <ac:chgData name="Glen Jones" userId="e846aaca-4b24-4b13-b0d0-f2308e16b284" providerId="ADAL" clId="{A8529135-9DF2-4177-A82E-D8B4FAACD45B}" dt="2022-07-19T08:58:25.512" v="1383" actId="478"/>
          <ac:spMkLst>
            <pc:docMk/>
            <pc:sldMk cId="3335674805" sldId="347"/>
            <ac:spMk id="43" creationId="{A321C1A5-FB52-9424-C01A-848C537C9694}"/>
          </ac:spMkLst>
        </pc:spChg>
        <pc:spChg chg="add mod">
          <ac:chgData name="Glen Jones" userId="e846aaca-4b24-4b13-b0d0-f2308e16b284" providerId="ADAL" clId="{A8529135-9DF2-4177-A82E-D8B4FAACD45B}" dt="2022-07-19T09:01:42.820" v="1430" actId="14100"/>
          <ac:spMkLst>
            <pc:docMk/>
            <pc:sldMk cId="3335674805" sldId="347"/>
            <ac:spMk id="47" creationId="{5DC00810-7B69-4A64-3222-0A65386540F2}"/>
          </ac:spMkLst>
        </pc:spChg>
        <pc:spChg chg="add mod">
          <ac:chgData name="Glen Jones" userId="e846aaca-4b24-4b13-b0d0-f2308e16b284" providerId="ADAL" clId="{A8529135-9DF2-4177-A82E-D8B4FAACD45B}" dt="2022-07-19T09:01:16.717" v="1424" actId="1036"/>
          <ac:spMkLst>
            <pc:docMk/>
            <pc:sldMk cId="3335674805" sldId="347"/>
            <ac:spMk id="48" creationId="{19B1E8ED-3DD6-10CE-3CD5-356DA298E8AC}"/>
          </ac:spMkLst>
        </pc:spChg>
        <pc:spChg chg="add mod">
          <ac:chgData name="Glen Jones" userId="e846aaca-4b24-4b13-b0d0-f2308e16b284" providerId="ADAL" clId="{A8529135-9DF2-4177-A82E-D8B4FAACD45B}" dt="2022-07-19T09:01:26.160" v="1426" actId="1036"/>
          <ac:spMkLst>
            <pc:docMk/>
            <pc:sldMk cId="3335674805" sldId="347"/>
            <ac:spMk id="49" creationId="{78E9D6C4-A47A-F33E-3EFA-D359EB9DBEBA}"/>
          </ac:spMkLst>
        </pc:spChg>
        <pc:spChg chg="add mod">
          <ac:chgData name="Glen Jones" userId="e846aaca-4b24-4b13-b0d0-f2308e16b284" providerId="ADAL" clId="{A8529135-9DF2-4177-A82E-D8B4FAACD45B}" dt="2022-07-19T09:01:36.644" v="1428" actId="1076"/>
          <ac:spMkLst>
            <pc:docMk/>
            <pc:sldMk cId="3335674805" sldId="347"/>
            <ac:spMk id="50" creationId="{1FDFC038-F521-E84F-3F7E-E826E06574D8}"/>
          </ac:spMkLst>
        </pc:spChg>
        <pc:spChg chg="add mod">
          <ac:chgData name="Glen Jones" userId="e846aaca-4b24-4b13-b0d0-f2308e16b284" providerId="ADAL" clId="{A8529135-9DF2-4177-A82E-D8B4FAACD45B}" dt="2022-07-19T09:01:48.971" v="1431" actId="1076"/>
          <ac:spMkLst>
            <pc:docMk/>
            <pc:sldMk cId="3335674805" sldId="347"/>
            <ac:spMk id="51" creationId="{F5592B50-3F16-5E3F-540A-A8B49527C968}"/>
          </ac:spMkLst>
        </pc:spChg>
        <pc:spChg chg="add mod">
          <ac:chgData name="Glen Jones" userId="e846aaca-4b24-4b13-b0d0-f2308e16b284" providerId="ADAL" clId="{A8529135-9DF2-4177-A82E-D8B4FAACD45B}" dt="2022-07-19T09:01:59.877" v="1433" actId="1076"/>
          <ac:spMkLst>
            <pc:docMk/>
            <pc:sldMk cId="3335674805" sldId="347"/>
            <ac:spMk id="52" creationId="{4BA15A32-C890-BA41-CC35-702545EAC19A}"/>
          </ac:spMkLst>
        </pc:spChg>
        <pc:spChg chg="add mod">
          <ac:chgData name="Glen Jones" userId="e846aaca-4b24-4b13-b0d0-f2308e16b284" providerId="ADAL" clId="{A8529135-9DF2-4177-A82E-D8B4FAACD45B}" dt="2022-07-19T09:02:11.426" v="1437" actId="1038"/>
          <ac:spMkLst>
            <pc:docMk/>
            <pc:sldMk cId="3335674805" sldId="347"/>
            <ac:spMk id="53" creationId="{7DADC2AF-2F08-E537-2300-2489F9EE7C92}"/>
          </ac:spMkLst>
        </pc:spChg>
        <pc:grpChg chg="del mod">
          <ac:chgData name="Glen Jones" userId="e846aaca-4b24-4b13-b0d0-f2308e16b284" providerId="ADAL" clId="{A8529135-9DF2-4177-A82E-D8B4FAACD45B}" dt="2022-07-19T08:58:54.087" v="1401" actId="478"/>
          <ac:grpSpMkLst>
            <pc:docMk/>
            <pc:sldMk cId="3335674805" sldId="347"/>
            <ac:grpSpMk id="14" creationId="{DEEAB636-3378-C228-FDFC-D9203263B394}"/>
          </ac:grpSpMkLst>
        </pc:grpChg>
        <pc:picChg chg="del">
          <ac:chgData name="Glen Jones" userId="e846aaca-4b24-4b13-b0d0-f2308e16b284" providerId="ADAL" clId="{A8529135-9DF2-4177-A82E-D8B4FAACD45B}" dt="2022-07-19T08:55:22.232" v="1290" actId="478"/>
          <ac:picMkLst>
            <pc:docMk/>
            <pc:sldMk cId="3335674805" sldId="347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57:24.345" v="1351" actId="1076"/>
          <ac:picMkLst>
            <pc:docMk/>
            <pc:sldMk cId="3335674805" sldId="347"/>
            <ac:picMk id="38" creationId="{363C9137-C37E-7AAC-8C6E-D5A79D693F37}"/>
          </ac:picMkLst>
        </pc:picChg>
        <pc:picChg chg="add mod">
          <ac:chgData name="Glen Jones" userId="e846aaca-4b24-4b13-b0d0-f2308e16b284" providerId="ADAL" clId="{A8529135-9DF2-4177-A82E-D8B4FAACD45B}" dt="2022-07-19T09:03:35.734" v="1455"/>
          <ac:picMkLst>
            <pc:docMk/>
            <pc:sldMk cId="3335674805" sldId="347"/>
            <ac:picMk id="54" creationId="{25788904-EE9C-DA9B-7F1C-6FD3ADA235CC}"/>
          </ac:picMkLst>
        </pc:picChg>
      </pc:sldChg>
      <pc:sldChg chg="addSp delSp modSp del mod">
        <pc:chgData name="Glen Jones" userId="e846aaca-4b24-4b13-b0d0-f2308e16b284" providerId="ADAL" clId="{A8529135-9DF2-4177-A82E-D8B4FAACD45B}" dt="2022-07-19T08:56:44.941" v="1341" actId="47"/>
        <pc:sldMkLst>
          <pc:docMk/>
          <pc:sldMk cId="634383526" sldId="348"/>
        </pc:sldMkLst>
        <pc:picChg chg="del">
          <ac:chgData name="Glen Jones" userId="e846aaca-4b24-4b13-b0d0-f2308e16b284" providerId="ADAL" clId="{A8529135-9DF2-4177-A82E-D8B4FAACD45B}" dt="2022-07-19T08:55:24.102" v="1291" actId="478"/>
          <ac:picMkLst>
            <pc:docMk/>
            <pc:sldMk cId="634383526" sldId="348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55:29.737" v="1300" actId="167"/>
          <ac:picMkLst>
            <pc:docMk/>
            <pc:sldMk cId="634383526" sldId="348"/>
            <ac:picMk id="9" creationId="{20E40269-A979-4C54-AFFD-592AC91ECB1E}"/>
          </ac:picMkLst>
        </pc:picChg>
      </pc:sldChg>
      <pc:sldChg chg="addSp modSp add mod modAnim">
        <pc:chgData name="Glen Jones" userId="e846aaca-4b24-4b13-b0d0-f2308e16b284" providerId="ADAL" clId="{A8529135-9DF2-4177-A82E-D8B4FAACD45B}" dt="2022-07-19T09:03:33.644" v="1454" actId="1076"/>
        <pc:sldMkLst>
          <pc:docMk/>
          <pc:sldMk cId="2693654492" sldId="348"/>
        </pc:sldMkLst>
        <pc:picChg chg="add mod">
          <ac:chgData name="Glen Jones" userId="e846aaca-4b24-4b13-b0d0-f2308e16b284" providerId="ADAL" clId="{A8529135-9DF2-4177-A82E-D8B4FAACD45B}" dt="2022-07-19T09:03:33.644" v="1454" actId="1076"/>
          <ac:picMkLst>
            <pc:docMk/>
            <pc:sldMk cId="2693654492" sldId="348"/>
            <ac:picMk id="41" creationId="{FF6B681B-C2EC-0036-F483-08711481164F}"/>
          </ac:picMkLst>
        </pc:picChg>
      </pc:sldChg>
      <pc:sldChg chg="add del">
        <pc:chgData name="Glen Jones" userId="e846aaca-4b24-4b13-b0d0-f2308e16b284" providerId="ADAL" clId="{A8529135-9DF2-4177-A82E-D8B4FAACD45B}" dt="2022-07-19T08:55:34.691" v="1302"/>
        <pc:sldMkLst>
          <pc:docMk/>
          <pc:sldMk cId="851245110" sldId="349"/>
        </pc:sldMkLst>
      </pc:sldChg>
      <pc:sldChg chg="modSp add mod">
        <pc:chgData name="Glen Jones" userId="e846aaca-4b24-4b13-b0d0-f2308e16b284" providerId="ADAL" clId="{A8529135-9DF2-4177-A82E-D8B4FAACD45B}" dt="2022-07-19T09:08:19.107" v="1611" actId="115"/>
        <pc:sldMkLst>
          <pc:docMk/>
          <pc:sldMk cId="1689192634" sldId="349"/>
        </pc:sldMkLst>
        <pc:spChg chg="mod">
          <ac:chgData name="Glen Jones" userId="e846aaca-4b24-4b13-b0d0-f2308e16b284" providerId="ADAL" clId="{A8529135-9DF2-4177-A82E-D8B4FAACD45B}" dt="2022-07-19T09:07:35.098" v="1531" actId="14100"/>
          <ac:spMkLst>
            <pc:docMk/>
            <pc:sldMk cId="1689192634" sldId="349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9:08:19.107" v="1611" actId="115"/>
          <ac:spMkLst>
            <pc:docMk/>
            <pc:sldMk cId="1689192634" sldId="349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30" creationId="{01CE0B5B-C9F8-6AD3-6CC6-F6D3E8DA3367}"/>
          </ac:spMkLst>
        </pc:spChg>
      </pc:sldChg>
      <pc:sldChg chg="add del">
        <pc:chgData name="Glen Jones" userId="e846aaca-4b24-4b13-b0d0-f2308e16b284" providerId="ADAL" clId="{A8529135-9DF2-4177-A82E-D8B4FAACD45B}" dt="2022-07-19T08:55:34.691" v="1302"/>
        <pc:sldMkLst>
          <pc:docMk/>
          <pc:sldMk cId="1446530165" sldId="350"/>
        </pc:sldMkLst>
      </pc:sldChg>
      <pc:sldChg chg="modSp add mod">
        <pc:chgData name="Glen Jones" userId="e846aaca-4b24-4b13-b0d0-f2308e16b284" providerId="ADAL" clId="{A8529135-9DF2-4177-A82E-D8B4FAACD45B}" dt="2022-07-19T09:11:13.388" v="1675" actId="20577"/>
        <pc:sldMkLst>
          <pc:docMk/>
          <pc:sldMk cId="2642803415" sldId="350"/>
        </pc:sldMkLst>
        <pc:spChg chg="mod">
          <ac:chgData name="Glen Jones" userId="e846aaca-4b24-4b13-b0d0-f2308e16b284" providerId="ADAL" clId="{A8529135-9DF2-4177-A82E-D8B4FAACD45B}" dt="2022-07-19T09:10:35.539" v="1659" actId="14100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9:11:13.388" v="1675" actId="20577"/>
          <ac:spMkLst>
            <pc:docMk/>
            <pc:sldMk cId="2642803415" sldId="350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30" creationId="{01CE0B5B-C9F8-6AD3-6CC6-F6D3E8DA3367}"/>
          </ac:spMkLst>
        </pc:spChg>
      </pc:sldChg>
    </pc:docChg>
  </pc:docChgLst>
  <pc:docChgLst>
    <pc:chgData name="Glen Jones" userId="e846aaca-4b24-4b13-b0d0-f2308e16b284" providerId="ADAL" clId="{938A6D4D-0A50-4A37-9BFA-5036169741CA}"/>
    <pc:docChg chg="custSel addSld delSld modSld sldOrd">
      <pc:chgData name="Glen Jones" userId="e846aaca-4b24-4b13-b0d0-f2308e16b284" providerId="ADAL" clId="{938A6D4D-0A50-4A37-9BFA-5036169741CA}" dt="2022-07-18T12:20:13.415" v="471" actId="47"/>
      <pc:docMkLst>
        <pc:docMk/>
      </pc:docMkLst>
      <pc:sldChg chg="del">
        <pc:chgData name="Glen Jones" userId="e846aaca-4b24-4b13-b0d0-f2308e16b284" providerId="ADAL" clId="{938A6D4D-0A50-4A37-9BFA-5036169741CA}" dt="2022-07-18T10:44:49.739" v="19" actId="47"/>
        <pc:sldMkLst>
          <pc:docMk/>
          <pc:sldMk cId="1832379782" sldId="259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0" sldId="269"/>
        </pc:sldMkLst>
      </pc:sldChg>
      <pc:sldChg chg="del">
        <pc:chgData name="Glen Jones" userId="e846aaca-4b24-4b13-b0d0-f2308e16b284" providerId="ADAL" clId="{938A6D4D-0A50-4A37-9BFA-5036169741CA}" dt="2022-07-18T10:44:46.773" v="17" actId="47"/>
        <pc:sldMkLst>
          <pc:docMk/>
          <pc:sldMk cId="0" sldId="270"/>
        </pc:sldMkLst>
      </pc:sldChg>
      <pc:sldChg chg="addSp delSp modSp mod modAnim">
        <pc:chgData name="Glen Jones" userId="e846aaca-4b24-4b13-b0d0-f2308e16b284" providerId="ADAL" clId="{938A6D4D-0A50-4A37-9BFA-5036169741CA}" dt="2022-07-18T10:44:22.129" v="16"/>
        <pc:sldMkLst>
          <pc:docMk/>
          <pc:sldMk cId="4010327805" sldId="274"/>
        </pc:sldMkLst>
        <pc:picChg chg="del">
          <ac:chgData name="Glen Jones" userId="e846aaca-4b24-4b13-b0d0-f2308e16b284" providerId="ADAL" clId="{938A6D4D-0A50-4A37-9BFA-5036169741CA}" dt="2022-07-18T10:43:57.647" v="1" actId="478"/>
          <ac:picMkLst>
            <pc:docMk/>
            <pc:sldMk cId="4010327805" sldId="274"/>
            <ac:picMk id="4" creationId="{A0FD4FB1-EFE4-E075-879C-4B3F8A49496D}"/>
          </ac:picMkLst>
        </pc:picChg>
        <pc:picChg chg="del">
          <ac:chgData name="Glen Jones" userId="e846aaca-4b24-4b13-b0d0-f2308e16b284" providerId="ADAL" clId="{938A6D4D-0A50-4A37-9BFA-5036169741CA}" dt="2022-07-18T10:43:58.343" v="2" actId="478"/>
          <ac:picMkLst>
            <pc:docMk/>
            <pc:sldMk cId="4010327805" sldId="274"/>
            <ac:picMk id="5" creationId="{4B7F324D-8E02-2F0B-196F-53C28F572239}"/>
          </ac:picMkLst>
        </pc:picChg>
        <pc:picChg chg="del">
          <ac:chgData name="Glen Jones" userId="e846aaca-4b24-4b13-b0d0-f2308e16b284" providerId="ADAL" clId="{938A6D4D-0A50-4A37-9BFA-5036169741CA}" dt="2022-07-18T10:43:56.608" v="0" actId="478"/>
          <ac:picMkLst>
            <pc:docMk/>
            <pc:sldMk cId="4010327805" sldId="274"/>
            <ac:picMk id="6" creationId="{DC0ED71E-5865-9DFE-7586-EBB2F71F8FC9}"/>
          </ac:picMkLst>
        </pc:picChg>
        <pc:picChg chg="add mod ord">
          <ac:chgData name="Glen Jones" userId="e846aaca-4b24-4b13-b0d0-f2308e16b284" providerId="ADAL" clId="{938A6D4D-0A50-4A37-9BFA-5036169741CA}" dt="2022-07-18T10:44:03.599" v="4" actId="167"/>
          <ac:picMkLst>
            <pc:docMk/>
            <pc:sldMk cId="4010327805" sldId="274"/>
            <ac:picMk id="7" creationId="{7D33E182-A991-96A9-B999-51F038AD8457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8" creationId="{8BFF819C-9154-11B9-355C-E3134EEFD973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9" creationId="{18301B86-2DBD-8C3D-7346-01599E9AD2B0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10" creationId="{A4C48AFD-EF63-A76F-F1DA-D32225C8E1DB}"/>
          </ac:picMkLst>
        </pc:picChg>
      </pc:sldChg>
      <pc:sldChg chg="del">
        <pc:chgData name="Glen Jones" userId="e846aaca-4b24-4b13-b0d0-f2308e16b284" providerId="ADAL" clId="{938A6D4D-0A50-4A37-9BFA-5036169741CA}" dt="2022-07-18T10:44:47.854" v="18" actId="47"/>
        <pc:sldMkLst>
          <pc:docMk/>
          <pc:sldMk cId="2425069664" sldId="278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596669970" sldId="279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296262912" sldId="280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454408207" sldId="281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866529963" sldId="282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195136812" sldId="283"/>
        </pc:sldMkLst>
      </pc:sldChg>
      <pc:sldChg chg="ord">
        <pc:chgData name="Glen Jones" userId="e846aaca-4b24-4b13-b0d0-f2308e16b284" providerId="ADAL" clId="{938A6D4D-0A50-4A37-9BFA-5036169741CA}" dt="2022-07-18T10:58:40.978" v="298"/>
        <pc:sldMkLst>
          <pc:docMk/>
          <pc:sldMk cId="3127948760" sldId="301"/>
        </pc:sldMkLst>
      </pc:sldChg>
      <pc:sldChg chg="modSp new del mod">
        <pc:chgData name="Glen Jones" userId="e846aaca-4b24-4b13-b0d0-f2308e16b284" providerId="ADAL" clId="{938A6D4D-0A50-4A37-9BFA-5036169741CA}" dt="2022-07-18T12:20:13.415" v="471" actId="47"/>
        <pc:sldMkLst>
          <pc:docMk/>
          <pc:sldMk cId="475144836" sldId="335"/>
        </pc:sldMkLst>
        <pc:spChg chg="mod">
          <ac:chgData name="Glen Jones" userId="e846aaca-4b24-4b13-b0d0-f2308e16b284" providerId="ADAL" clId="{938A6D4D-0A50-4A37-9BFA-5036169741CA}" dt="2022-07-18T10:57:57.665" v="222" actId="20577"/>
          <ac:spMkLst>
            <pc:docMk/>
            <pc:sldMk cId="475144836" sldId="335"/>
            <ac:spMk id="2" creationId="{010C84AA-8FF1-082D-EF0C-3505D6C4F942}"/>
          </ac:spMkLst>
        </pc:spChg>
        <pc:spChg chg="mod">
          <ac:chgData name="Glen Jones" userId="e846aaca-4b24-4b13-b0d0-f2308e16b284" providerId="ADAL" clId="{938A6D4D-0A50-4A37-9BFA-5036169741CA}" dt="2022-07-18T12:19:45.973" v="452" actId="21"/>
          <ac:spMkLst>
            <pc:docMk/>
            <pc:sldMk cId="475144836" sldId="335"/>
            <ac:spMk id="3" creationId="{224692B7-BB6A-5A85-A9F0-2B63F4CA83E8}"/>
          </ac:spMkLst>
        </pc:spChg>
      </pc:sldChg>
      <pc:sldChg chg="addSp modSp new del mod">
        <pc:chgData name="Glen Jones" userId="e846aaca-4b24-4b13-b0d0-f2308e16b284" providerId="ADAL" clId="{938A6D4D-0A50-4A37-9BFA-5036169741CA}" dt="2022-07-18T12:20:13.415" v="471" actId="47"/>
        <pc:sldMkLst>
          <pc:docMk/>
          <pc:sldMk cId="1800808246" sldId="336"/>
        </pc:sldMkLst>
        <pc:spChg chg="mod">
          <ac:chgData name="Glen Jones" userId="e846aaca-4b24-4b13-b0d0-f2308e16b284" providerId="ADAL" clId="{938A6D4D-0A50-4A37-9BFA-5036169741CA}" dt="2022-07-18T10:57:15.695" v="191" actId="20577"/>
          <ac:spMkLst>
            <pc:docMk/>
            <pc:sldMk cId="1800808246" sldId="336"/>
            <ac:spMk id="2" creationId="{4FD37CB5-1F60-CE52-2603-EFE461622F01}"/>
          </ac:spMkLst>
        </pc:spChg>
        <pc:spChg chg="add">
          <ac:chgData name="Glen Jones" userId="e846aaca-4b24-4b13-b0d0-f2308e16b284" providerId="ADAL" clId="{938A6D4D-0A50-4A37-9BFA-5036169741CA}" dt="2022-07-18T10:57:21.602" v="192" actId="22"/>
          <ac:spMkLst>
            <pc:docMk/>
            <pc:sldMk cId="1800808246" sldId="336"/>
            <ac:spMk id="5" creationId="{61430C76-36DF-1322-59DF-7A4FD0D03833}"/>
          </ac:spMkLst>
        </pc:spChg>
      </pc:sldChg>
      <pc:sldChg chg="modSp add del mod">
        <pc:chgData name="Glen Jones" userId="e846aaca-4b24-4b13-b0d0-f2308e16b284" providerId="ADAL" clId="{938A6D4D-0A50-4A37-9BFA-5036169741CA}" dt="2022-07-18T12:20:13.415" v="471" actId="47"/>
        <pc:sldMkLst>
          <pc:docMk/>
          <pc:sldMk cId="1609862480" sldId="337"/>
        </pc:sldMkLst>
        <pc:spChg chg="mod">
          <ac:chgData name="Glen Jones" userId="e846aaca-4b24-4b13-b0d0-f2308e16b284" providerId="ADAL" clId="{938A6D4D-0A50-4A37-9BFA-5036169741CA}" dt="2022-07-18T10:58:27.289" v="294" actId="20577"/>
          <ac:spMkLst>
            <pc:docMk/>
            <pc:sldMk cId="1609862480" sldId="337"/>
            <ac:spMk id="2" creationId="{010C84AA-8FF1-082D-EF0C-3505D6C4F942}"/>
          </ac:spMkLst>
        </pc:spChg>
        <pc:spChg chg="mod">
          <ac:chgData name="Glen Jones" userId="e846aaca-4b24-4b13-b0d0-f2308e16b284" providerId="ADAL" clId="{938A6D4D-0A50-4A37-9BFA-5036169741CA}" dt="2022-07-18T10:58:16.570" v="273" actId="20577"/>
          <ac:spMkLst>
            <pc:docMk/>
            <pc:sldMk cId="1609862480" sldId="337"/>
            <ac:spMk id="3" creationId="{224692B7-BB6A-5A85-A9F0-2B63F4CA83E8}"/>
          </ac:spMkLst>
        </pc:spChg>
      </pc:sldChg>
      <pc:sldChg chg="modSp new mod">
        <pc:chgData name="Glen Jones" userId="e846aaca-4b24-4b13-b0d0-f2308e16b284" providerId="ADAL" clId="{938A6D4D-0A50-4A37-9BFA-5036169741CA}" dt="2022-07-18T10:57:32.712" v="207" actId="20577"/>
        <pc:sldMkLst>
          <pc:docMk/>
          <pc:sldMk cId="2161820280" sldId="338"/>
        </pc:sldMkLst>
        <pc:spChg chg="mod">
          <ac:chgData name="Glen Jones" userId="e846aaca-4b24-4b13-b0d0-f2308e16b284" providerId="ADAL" clId="{938A6D4D-0A50-4A37-9BFA-5036169741CA}" dt="2022-07-18T10:57:32.712" v="207" actId="20577"/>
          <ac:spMkLst>
            <pc:docMk/>
            <pc:sldMk cId="2161820280" sldId="338"/>
            <ac:spMk id="2" creationId="{7B904CB9-4FF3-5C45-8AC7-C92B546EF0F0}"/>
          </ac:spMkLst>
        </pc:spChg>
      </pc:sldChg>
      <pc:sldChg chg="modSp new mod">
        <pc:chgData name="Glen Jones" userId="e846aaca-4b24-4b13-b0d0-f2308e16b284" providerId="ADAL" clId="{938A6D4D-0A50-4A37-9BFA-5036169741CA}" dt="2022-07-18T12:20:01.761" v="470" actId="20577"/>
        <pc:sldMkLst>
          <pc:docMk/>
          <pc:sldMk cId="1018402032" sldId="339"/>
        </pc:sldMkLst>
        <pc:spChg chg="mod">
          <ac:chgData name="Glen Jones" userId="e846aaca-4b24-4b13-b0d0-f2308e16b284" providerId="ADAL" clId="{938A6D4D-0A50-4A37-9BFA-5036169741CA}" dt="2022-07-18T11:06:36.086" v="376" actId="6549"/>
          <ac:spMkLst>
            <pc:docMk/>
            <pc:sldMk cId="1018402032" sldId="339"/>
            <ac:spMk id="2" creationId="{6EC5BC30-AA13-C1AA-9BF6-E094E77296EC}"/>
          </ac:spMkLst>
        </pc:spChg>
        <pc:spChg chg="mod">
          <ac:chgData name="Glen Jones" userId="e846aaca-4b24-4b13-b0d0-f2308e16b284" providerId="ADAL" clId="{938A6D4D-0A50-4A37-9BFA-5036169741CA}" dt="2022-07-18T12:20:01.761" v="470" actId="20577"/>
          <ac:spMkLst>
            <pc:docMk/>
            <pc:sldMk cId="1018402032" sldId="339"/>
            <ac:spMk id="3" creationId="{14EED1C9-DA74-6DBB-C2A1-330318EA08AD}"/>
          </ac:spMkLst>
        </pc:spChg>
      </pc:sldChg>
      <pc:sldMasterChg chg="delSldLayout">
        <pc:chgData name="Glen Jones" userId="e846aaca-4b24-4b13-b0d0-f2308e16b284" providerId="ADAL" clId="{938A6D4D-0A50-4A37-9BFA-5036169741CA}" dt="2022-07-18T10:57:40.655" v="208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938A6D4D-0A50-4A37-9BFA-5036169741CA}" dt="2022-07-18T10:57:40.655" v="208" actId="47"/>
          <pc:sldLayoutMkLst>
            <pc:docMk/>
            <pc:sldMasterMk cId="451012602" sldId="2147483648"/>
            <pc:sldLayoutMk cId="2342060921" sldId="2147483660"/>
          </pc:sldLayoutMkLst>
        </pc:sldLayoutChg>
      </pc:sldMasterChg>
    </pc:docChg>
  </pc:docChgLst>
  <pc:docChgLst>
    <pc:chgData name="Glen Jones" userId="e846aaca-4b24-4b13-b0d0-f2308e16b284" providerId="ADAL" clId="{7CFFA577-C861-4474-93EC-3A9A32CA8364}"/>
    <pc:docChg chg="undo custSel addSld modSld">
      <pc:chgData name="Glen Jones" userId="e846aaca-4b24-4b13-b0d0-f2308e16b284" providerId="ADAL" clId="{7CFFA577-C861-4474-93EC-3A9A32CA8364}" dt="2022-09-17T10:52:11.578" v="2054" actId="404"/>
      <pc:docMkLst>
        <pc:docMk/>
      </pc:docMkLst>
      <pc:sldChg chg="modSp mod">
        <pc:chgData name="Glen Jones" userId="e846aaca-4b24-4b13-b0d0-f2308e16b284" providerId="ADAL" clId="{7CFFA577-C861-4474-93EC-3A9A32CA8364}" dt="2022-09-17T10:50:50.169" v="2038" actId="20577"/>
        <pc:sldMkLst>
          <pc:docMk/>
          <pc:sldMk cId="4010327805" sldId="274"/>
        </pc:sldMkLst>
        <pc:spChg chg="mod">
          <ac:chgData name="Glen Jones" userId="e846aaca-4b24-4b13-b0d0-f2308e16b284" providerId="ADAL" clId="{7CFFA577-C861-4474-93EC-3A9A32CA8364}" dt="2022-09-17T10:50:50.169" v="2038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7CFFA577-C861-4474-93EC-3A9A32CA8364}" dt="2022-09-17T10:09:33.360" v="2033" actId="478"/>
        <pc:sldMkLst>
          <pc:docMk/>
          <pc:sldMk cId="248752726" sldId="362"/>
        </pc:sldMkLst>
        <pc:graphicFrameChg chg="del mod">
          <ac:chgData name="Glen Jones" userId="e846aaca-4b24-4b13-b0d0-f2308e16b284" providerId="ADAL" clId="{7CFFA577-C861-4474-93EC-3A9A32CA8364}" dt="2022-09-17T10:09:33.360" v="2033" actId="478"/>
          <ac:graphicFrameMkLst>
            <pc:docMk/>
            <pc:sldMk cId="248752726" sldId="362"/>
            <ac:graphicFrameMk id="7" creationId="{F27B061C-BBB5-7253-90D7-E79123DB55D3}"/>
          </ac:graphicFrameMkLst>
        </pc:graphicFrameChg>
        <pc:picChg chg="add mod ord">
          <ac:chgData name="Glen Jones" userId="e846aaca-4b24-4b13-b0d0-f2308e16b284" providerId="ADAL" clId="{7CFFA577-C861-4474-93EC-3A9A32CA8364}" dt="2022-09-17T09:00:54.270" v="13" actId="171"/>
          <ac:picMkLst>
            <pc:docMk/>
            <pc:sldMk cId="248752726" sldId="362"/>
            <ac:picMk id="3" creationId="{73C69ED5-B4E0-02EE-763B-CD5B27D9C6F5}"/>
          </ac:picMkLst>
        </pc:picChg>
        <pc:picChg chg="del">
          <ac:chgData name="Glen Jones" userId="e846aaca-4b24-4b13-b0d0-f2308e16b284" providerId="ADAL" clId="{7CFFA577-C861-4474-93EC-3A9A32CA8364}" dt="2022-09-17T09:00:46.001" v="9" actId="478"/>
          <ac:picMkLst>
            <pc:docMk/>
            <pc:sldMk cId="248752726" sldId="362"/>
            <ac:picMk id="10" creationId="{8DC7106E-B528-9B61-B391-47C4F1EB0061}"/>
          </ac:picMkLst>
        </pc:picChg>
      </pc:sldChg>
      <pc:sldChg chg="addSp delSp modSp mod delAnim modAnim">
        <pc:chgData name="Glen Jones" userId="e846aaca-4b24-4b13-b0d0-f2308e16b284" providerId="ADAL" clId="{7CFFA577-C861-4474-93EC-3A9A32CA8364}" dt="2022-09-17T09:59:35.043" v="1643" actId="14861"/>
        <pc:sldMkLst>
          <pc:docMk/>
          <pc:sldMk cId="2861103671" sldId="363"/>
        </pc:sldMkLst>
        <pc:spChg chg="del">
          <ac:chgData name="Glen Jones" userId="e846aaca-4b24-4b13-b0d0-f2308e16b284" providerId="ADAL" clId="{7CFFA577-C861-4474-93EC-3A9A32CA8364}" dt="2022-09-17T09:01:34.873" v="23" actId="478"/>
          <ac:spMkLst>
            <pc:docMk/>
            <pc:sldMk cId="2861103671" sldId="363"/>
            <ac:spMk id="2" creationId="{951B88AF-D8C0-8ADA-2B3F-7C62A032D668}"/>
          </ac:spMkLst>
        </pc:spChg>
        <pc:spChg chg="del">
          <ac:chgData name="Glen Jones" userId="e846aaca-4b24-4b13-b0d0-f2308e16b284" providerId="ADAL" clId="{7CFFA577-C861-4474-93EC-3A9A32CA8364}" dt="2022-09-17T09:01:14.344" v="15"/>
          <ac:spMkLst>
            <pc:docMk/>
            <pc:sldMk cId="2861103671" sldId="363"/>
            <ac:spMk id="3" creationId="{5F477E77-BFE0-4EBE-643E-0E08DC7B06F8}"/>
          </ac:spMkLst>
        </pc:spChg>
        <pc:spChg chg="add mod">
          <ac:chgData name="Glen Jones" userId="e846aaca-4b24-4b13-b0d0-f2308e16b284" providerId="ADAL" clId="{7CFFA577-C861-4474-93EC-3A9A32CA8364}" dt="2022-09-17T09:36:16.684" v="740" actId="27636"/>
          <ac:spMkLst>
            <pc:docMk/>
            <pc:sldMk cId="2861103671" sldId="363"/>
            <ac:spMk id="6" creationId="{F9BAFB63-89A0-1CE2-BC09-42A58A322E55}"/>
          </ac:spMkLst>
        </pc:spChg>
        <pc:spChg chg="add mod">
          <ac:chgData name="Glen Jones" userId="e846aaca-4b24-4b13-b0d0-f2308e16b284" providerId="ADAL" clId="{7CFFA577-C861-4474-93EC-3A9A32CA8364}" dt="2022-09-17T09:36:20.849" v="741" actId="404"/>
          <ac:spMkLst>
            <pc:docMk/>
            <pc:sldMk cId="2861103671" sldId="363"/>
            <ac:spMk id="7" creationId="{EBD17445-2CE7-D049-5829-AF7A94414BDF}"/>
          </ac:spMkLst>
        </pc:spChg>
        <pc:spChg chg="add del mod">
          <ac:chgData name="Glen Jones" userId="e846aaca-4b24-4b13-b0d0-f2308e16b284" providerId="ADAL" clId="{7CFFA577-C861-4474-93EC-3A9A32CA8364}" dt="2022-09-17T09:17:33.780" v="390" actId="478"/>
          <ac:spMkLst>
            <pc:docMk/>
            <pc:sldMk cId="2861103671" sldId="363"/>
            <ac:spMk id="8" creationId="{40A8344C-1B99-8455-53D6-CD743C0137B6}"/>
          </ac:spMkLst>
        </pc:spChg>
        <pc:picChg chg="add mod ord">
          <ac:chgData name="Glen Jones" userId="e846aaca-4b24-4b13-b0d0-f2308e16b284" providerId="ADAL" clId="{7CFFA577-C861-4474-93EC-3A9A32CA8364}" dt="2022-09-17T09:01:32.056" v="22" actId="14100"/>
          <ac:picMkLst>
            <pc:docMk/>
            <pc:sldMk cId="2861103671" sldId="363"/>
            <ac:picMk id="5" creationId="{24D54B5C-885F-C120-9799-69F9251E3AB4}"/>
          </ac:picMkLst>
        </pc:picChg>
        <pc:picChg chg="add mod">
          <ac:chgData name="Glen Jones" userId="e846aaca-4b24-4b13-b0d0-f2308e16b284" providerId="ADAL" clId="{7CFFA577-C861-4474-93EC-3A9A32CA8364}" dt="2022-09-17T09:59:35.043" v="1643" actId="14861"/>
          <ac:picMkLst>
            <pc:docMk/>
            <pc:sldMk cId="2861103671" sldId="363"/>
            <ac:picMk id="10" creationId="{BB2DC809-4A03-7C93-2128-DA9EF59366A3}"/>
          </ac:picMkLst>
        </pc:picChg>
      </pc:sldChg>
      <pc:sldChg chg="addSp delSp modSp new mod modAnim">
        <pc:chgData name="Glen Jones" userId="e846aaca-4b24-4b13-b0d0-f2308e16b284" providerId="ADAL" clId="{7CFFA577-C861-4474-93EC-3A9A32CA8364}" dt="2022-09-17T09:13:19.941" v="297"/>
        <pc:sldMkLst>
          <pc:docMk/>
          <pc:sldMk cId="2371301929" sldId="364"/>
        </pc:sldMkLst>
        <pc:spChg chg="del mod">
          <ac:chgData name="Glen Jones" userId="e846aaca-4b24-4b13-b0d0-f2308e16b284" providerId="ADAL" clId="{7CFFA577-C861-4474-93EC-3A9A32CA8364}" dt="2022-09-17T09:09:21.789" v="215" actId="478"/>
          <ac:spMkLst>
            <pc:docMk/>
            <pc:sldMk cId="2371301929" sldId="364"/>
            <ac:spMk id="2" creationId="{B54A64B1-02DE-1438-3554-C6516D949BBD}"/>
          </ac:spMkLst>
        </pc:spChg>
        <pc:spChg chg="del">
          <ac:chgData name="Glen Jones" userId="e846aaca-4b24-4b13-b0d0-f2308e16b284" providerId="ADAL" clId="{7CFFA577-C861-4474-93EC-3A9A32CA8364}" dt="2022-09-17T09:08:44.929" v="193" actId="22"/>
          <ac:spMkLst>
            <pc:docMk/>
            <pc:sldMk cId="2371301929" sldId="364"/>
            <ac:spMk id="3" creationId="{E817A8F8-34B5-92BE-E105-5466611DF439}"/>
          </ac:spMkLst>
        </pc:spChg>
        <pc:spChg chg="add mod">
          <ac:chgData name="Glen Jones" userId="e846aaca-4b24-4b13-b0d0-f2308e16b284" providerId="ADAL" clId="{7CFFA577-C861-4474-93EC-3A9A32CA8364}" dt="2022-09-17T09:11:31.704" v="271" actId="1076"/>
          <ac:spMkLst>
            <pc:docMk/>
            <pc:sldMk cId="2371301929" sldId="364"/>
            <ac:spMk id="8" creationId="{2CD10EAC-76CD-B09A-734A-291C5B2959F9}"/>
          </ac:spMkLst>
        </pc:spChg>
        <pc:spChg chg="add del mod">
          <ac:chgData name="Glen Jones" userId="e846aaca-4b24-4b13-b0d0-f2308e16b284" providerId="ADAL" clId="{7CFFA577-C861-4474-93EC-3A9A32CA8364}" dt="2022-09-17T09:09:26.161" v="216" actId="478"/>
          <ac:spMkLst>
            <pc:docMk/>
            <pc:sldMk cId="2371301929" sldId="364"/>
            <ac:spMk id="10" creationId="{003A8EEF-70D6-D0E6-47D8-19971B46EB70}"/>
          </ac:spMkLst>
        </pc:spChg>
        <pc:spChg chg="add mod">
          <ac:chgData name="Glen Jones" userId="e846aaca-4b24-4b13-b0d0-f2308e16b284" providerId="ADAL" clId="{7CFFA577-C861-4474-93EC-3A9A32CA8364}" dt="2022-09-17T09:10:44.492" v="261" actId="208"/>
          <ac:spMkLst>
            <pc:docMk/>
            <pc:sldMk cId="2371301929" sldId="364"/>
            <ac:spMk id="11" creationId="{41FD6007-F57E-4740-C20D-496C54435296}"/>
          </ac:spMkLst>
        </pc:spChg>
        <pc:spChg chg="add mod">
          <ac:chgData name="Glen Jones" userId="e846aaca-4b24-4b13-b0d0-f2308e16b284" providerId="ADAL" clId="{7CFFA577-C861-4474-93EC-3A9A32CA8364}" dt="2022-09-17T09:10:55.544" v="264" actId="14100"/>
          <ac:spMkLst>
            <pc:docMk/>
            <pc:sldMk cId="2371301929" sldId="364"/>
            <ac:spMk id="12" creationId="{8CFD55D7-2F87-F254-6E53-0ADF972A95EE}"/>
          </ac:spMkLst>
        </pc:spChg>
        <pc:spChg chg="add mod">
          <ac:chgData name="Glen Jones" userId="e846aaca-4b24-4b13-b0d0-f2308e16b284" providerId="ADAL" clId="{7CFFA577-C861-4474-93EC-3A9A32CA8364}" dt="2022-09-17T09:11:09.808" v="269" actId="14100"/>
          <ac:spMkLst>
            <pc:docMk/>
            <pc:sldMk cId="2371301929" sldId="364"/>
            <ac:spMk id="13" creationId="{89D159E3-EA17-7896-BCA7-4B9C2230F573}"/>
          </ac:spMkLst>
        </pc:spChg>
        <pc:spChg chg="add mod">
          <ac:chgData name="Glen Jones" userId="e846aaca-4b24-4b13-b0d0-f2308e16b284" providerId="ADAL" clId="{7CFFA577-C861-4474-93EC-3A9A32CA8364}" dt="2022-09-17T09:12:17.552" v="284" actId="1076"/>
          <ac:spMkLst>
            <pc:docMk/>
            <pc:sldMk cId="2371301929" sldId="364"/>
            <ac:spMk id="14" creationId="{A4DA4347-27BF-E6A8-25E1-4070297BB352}"/>
          </ac:spMkLst>
        </pc:spChg>
        <pc:spChg chg="add mod">
          <ac:chgData name="Glen Jones" userId="e846aaca-4b24-4b13-b0d0-f2308e16b284" providerId="ADAL" clId="{7CFFA577-C861-4474-93EC-3A9A32CA8364}" dt="2022-09-17T09:12:26.673" v="289" actId="20577"/>
          <ac:spMkLst>
            <pc:docMk/>
            <pc:sldMk cId="2371301929" sldId="364"/>
            <ac:spMk id="17" creationId="{EEB7E00D-75D7-DCF6-2397-92267D24BF0D}"/>
          </ac:spMkLst>
        </pc:spChg>
        <pc:spChg chg="add mod">
          <ac:chgData name="Glen Jones" userId="e846aaca-4b24-4b13-b0d0-f2308e16b284" providerId="ADAL" clId="{7CFFA577-C861-4474-93EC-3A9A32CA8364}" dt="2022-09-17T09:12:35.105" v="293" actId="20577"/>
          <ac:spMkLst>
            <pc:docMk/>
            <pc:sldMk cId="2371301929" sldId="364"/>
            <ac:spMk id="19" creationId="{57949B3C-2E39-F53F-C320-D6D2F388F194}"/>
          </ac:spMkLst>
        </pc:spChg>
        <pc:picChg chg="add mod ord">
          <ac:chgData name="Glen Jones" userId="e846aaca-4b24-4b13-b0d0-f2308e16b284" providerId="ADAL" clId="{7CFFA577-C861-4474-93EC-3A9A32CA8364}" dt="2022-09-17T09:09:02.856" v="199" actId="14100"/>
          <ac:picMkLst>
            <pc:docMk/>
            <pc:sldMk cId="2371301929" sldId="364"/>
            <ac:picMk id="5" creationId="{CDE54A74-9B12-7DF9-6A00-461C723034E5}"/>
          </ac:picMkLst>
        </pc:picChg>
        <pc:picChg chg="add mod ord">
          <ac:chgData name="Glen Jones" userId="e846aaca-4b24-4b13-b0d0-f2308e16b284" providerId="ADAL" clId="{7CFFA577-C861-4474-93EC-3A9A32CA8364}" dt="2022-09-17T09:08:52.596" v="197" actId="167"/>
          <ac:picMkLst>
            <pc:docMk/>
            <pc:sldMk cId="2371301929" sldId="364"/>
            <ac:picMk id="7" creationId="{937522E3-EAD7-6CFA-EEEE-FCC5A21618CC}"/>
          </ac:picMkLst>
        </pc:picChg>
        <pc:cxnChg chg="add mod">
          <ac:chgData name="Glen Jones" userId="e846aaca-4b24-4b13-b0d0-f2308e16b284" providerId="ADAL" clId="{7CFFA577-C861-4474-93EC-3A9A32CA8364}" dt="2022-09-17T09:12:20.872" v="285" actId="1076"/>
          <ac:cxnSpMkLst>
            <pc:docMk/>
            <pc:sldMk cId="2371301929" sldId="364"/>
            <ac:cxnSpMk id="16" creationId="{82B32FE6-8BD7-3244-C6DC-E98877FE5425}"/>
          </ac:cxnSpMkLst>
        </pc:cxnChg>
        <pc:cxnChg chg="add mod">
          <ac:chgData name="Glen Jones" userId="e846aaca-4b24-4b13-b0d0-f2308e16b284" providerId="ADAL" clId="{7CFFA577-C861-4474-93EC-3A9A32CA8364}" dt="2022-09-17T09:12:25.249" v="287" actId="1076"/>
          <ac:cxnSpMkLst>
            <pc:docMk/>
            <pc:sldMk cId="2371301929" sldId="364"/>
            <ac:cxnSpMk id="18" creationId="{241E12A0-D1EF-55B1-1C16-F4FAF5D305FD}"/>
          </ac:cxnSpMkLst>
        </pc:cxnChg>
        <pc:cxnChg chg="add mod">
          <ac:chgData name="Glen Jones" userId="e846aaca-4b24-4b13-b0d0-f2308e16b284" providerId="ADAL" clId="{7CFFA577-C861-4474-93EC-3A9A32CA8364}" dt="2022-09-17T09:12:33.441" v="291" actId="1076"/>
          <ac:cxnSpMkLst>
            <pc:docMk/>
            <pc:sldMk cId="2371301929" sldId="364"/>
            <ac:cxnSpMk id="20" creationId="{9AA32590-8581-C8A2-28FC-B2EAA903A5ED}"/>
          </ac:cxnSpMkLst>
        </pc:cxnChg>
      </pc:sldChg>
      <pc:sldChg chg="addSp delSp modSp new mod delAnim modAnim">
        <pc:chgData name="Glen Jones" userId="e846aaca-4b24-4b13-b0d0-f2308e16b284" providerId="ADAL" clId="{7CFFA577-C861-4474-93EC-3A9A32CA8364}" dt="2022-09-17T09:35:10.651" v="734" actId="20577"/>
        <pc:sldMkLst>
          <pc:docMk/>
          <pc:sldMk cId="3201718585" sldId="365"/>
        </pc:sldMkLst>
        <pc:spChg chg="del">
          <ac:chgData name="Glen Jones" userId="e846aaca-4b24-4b13-b0d0-f2308e16b284" providerId="ADAL" clId="{7CFFA577-C861-4474-93EC-3A9A32CA8364}" dt="2022-09-17T09:15:11.704" v="307" actId="478"/>
          <ac:spMkLst>
            <pc:docMk/>
            <pc:sldMk cId="3201718585" sldId="365"/>
            <ac:spMk id="2" creationId="{08467CD7-28C8-2C21-FCDE-646941ABF14C}"/>
          </ac:spMkLst>
        </pc:spChg>
        <pc:spChg chg="del">
          <ac:chgData name="Glen Jones" userId="e846aaca-4b24-4b13-b0d0-f2308e16b284" providerId="ADAL" clId="{7CFFA577-C861-4474-93EC-3A9A32CA8364}" dt="2022-09-17T09:14:52.536" v="299"/>
          <ac:spMkLst>
            <pc:docMk/>
            <pc:sldMk cId="3201718585" sldId="365"/>
            <ac:spMk id="3" creationId="{CAAF7474-A5FD-623D-F5F1-46506AD367B8}"/>
          </ac:spMkLst>
        </pc:spChg>
        <pc:spChg chg="add mod">
          <ac:chgData name="Glen Jones" userId="e846aaca-4b24-4b13-b0d0-f2308e16b284" providerId="ADAL" clId="{7CFFA577-C861-4474-93EC-3A9A32CA8364}" dt="2022-09-17T09:21:28.168" v="515" actId="14100"/>
          <ac:spMkLst>
            <pc:docMk/>
            <pc:sldMk cId="3201718585" sldId="365"/>
            <ac:spMk id="6" creationId="{0821DE6D-EFD1-AB3C-FB9E-A4BEFE2C0A97}"/>
          </ac:spMkLst>
        </pc:spChg>
        <pc:spChg chg="add mod">
          <ac:chgData name="Glen Jones" userId="e846aaca-4b24-4b13-b0d0-f2308e16b284" providerId="ADAL" clId="{7CFFA577-C861-4474-93EC-3A9A32CA8364}" dt="2022-09-17T09:35:10.651" v="734" actId="20577"/>
          <ac:spMkLst>
            <pc:docMk/>
            <pc:sldMk cId="3201718585" sldId="365"/>
            <ac:spMk id="7" creationId="{7422A498-F483-A2DE-169C-1457C602529D}"/>
          </ac:spMkLst>
        </pc:spChg>
        <pc:spChg chg="add del">
          <ac:chgData name="Glen Jones" userId="e846aaca-4b24-4b13-b0d0-f2308e16b284" providerId="ADAL" clId="{7CFFA577-C861-4474-93EC-3A9A32CA8364}" dt="2022-09-17T09:19:30.449" v="481" actId="478"/>
          <ac:spMkLst>
            <pc:docMk/>
            <pc:sldMk cId="3201718585" sldId="365"/>
            <ac:spMk id="14" creationId="{938571D8-DB20-DC42-F1B8-A1A905FF6A8D}"/>
          </ac:spMkLst>
        </pc:spChg>
        <pc:spChg chg="add del mod">
          <ac:chgData name="Glen Jones" userId="e846aaca-4b24-4b13-b0d0-f2308e16b284" providerId="ADAL" clId="{7CFFA577-C861-4474-93EC-3A9A32CA8364}" dt="2022-09-17T09:20:30.288" v="490" actId="478"/>
          <ac:spMkLst>
            <pc:docMk/>
            <pc:sldMk cId="3201718585" sldId="365"/>
            <ac:spMk id="15" creationId="{F4E61F9B-AF2D-0AA3-FACE-49338598BA5D}"/>
          </ac:spMkLst>
        </pc:spChg>
        <pc:grpChg chg="add del mod">
          <ac:chgData name="Glen Jones" userId="e846aaca-4b24-4b13-b0d0-f2308e16b284" providerId="ADAL" clId="{7CFFA577-C861-4474-93EC-3A9A32CA8364}" dt="2022-09-17T09:19:17.658" v="478"/>
          <ac:grpSpMkLst>
            <pc:docMk/>
            <pc:sldMk cId="3201718585" sldId="365"/>
            <ac:grpSpMk id="11" creationId="{637788AF-567F-E75D-499B-E966DDF12D84}"/>
          </ac:grpSpMkLst>
        </pc:grpChg>
        <pc:grpChg chg="mod">
          <ac:chgData name="Glen Jones" userId="e846aaca-4b24-4b13-b0d0-f2308e16b284" providerId="ADAL" clId="{7CFFA577-C861-4474-93EC-3A9A32CA8364}" dt="2022-09-17T09:19:17.307" v="476"/>
          <ac:grpSpMkLst>
            <pc:docMk/>
            <pc:sldMk cId="3201718585" sldId="365"/>
            <ac:grpSpMk id="13" creationId="{AA8359AF-F285-9ED5-82C0-F72760228923}"/>
          </ac:grpSpMkLst>
        </pc:grpChg>
        <pc:picChg chg="add mod ord">
          <ac:chgData name="Glen Jones" userId="e846aaca-4b24-4b13-b0d0-f2308e16b284" providerId="ADAL" clId="{7CFFA577-C861-4474-93EC-3A9A32CA8364}" dt="2022-09-17T09:15:09.385" v="306" actId="167"/>
          <ac:picMkLst>
            <pc:docMk/>
            <pc:sldMk cId="3201718585" sldId="365"/>
            <ac:picMk id="5" creationId="{BA5D4FA8-9219-0D5D-103F-86E0B5CE102B}"/>
          </ac:picMkLst>
        </pc:picChg>
        <pc:picChg chg="add del mod">
          <ac:chgData name="Glen Jones" userId="e846aaca-4b24-4b13-b0d0-f2308e16b284" providerId="ADAL" clId="{7CFFA577-C861-4474-93EC-3A9A32CA8364}" dt="2022-09-17T09:20:15.421" v="483" actId="478"/>
          <ac:picMkLst>
            <pc:docMk/>
            <pc:sldMk cId="3201718585" sldId="365"/>
            <ac:picMk id="8" creationId="{1DECFC84-88D4-7385-CD2D-8ED4F84FCEDD}"/>
          </ac:picMkLst>
        </pc:picChg>
        <pc:picChg chg="add mod ord">
          <ac:chgData name="Glen Jones" userId="e846aaca-4b24-4b13-b0d0-f2308e16b284" providerId="ADAL" clId="{7CFFA577-C861-4474-93EC-3A9A32CA8364}" dt="2022-09-17T09:20:26.129" v="488" actId="171"/>
          <ac:picMkLst>
            <pc:docMk/>
            <pc:sldMk cId="3201718585" sldId="365"/>
            <ac:picMk id="17" creationId="{1699B836-968E-E5DC-CF76-4ACC96495F95}"/>
          </ac:picMkLst>
        </pc:picChg>
        <pc:inkChg chg="add del mod">
          <ac:chgData name="Glen Jones" userId="e846aaca-4b24-4b13-b0d0-f2308e16b284" providerId="ADAL" clId="{7CFFA577-C861-4474-93EC-3A9A32CA8364}" dt="2022-09-17T09:19:18.081" v="479" actId="9405"/>
          <ac:inkMkLst>
            <pc:docMk/>
            <pc:sldMk cId="3201718585" sldId="365"/>
            <ac:inkMk id="9" creationId="{CB95D3A1-F6CB-307E-98EC-F44FA7AAEB46}"/>
          </ac:inkMkLst>
        </pc:inkChg>
        <pc:inkChg chg="add del mod">
          <ac:chgData name="Glen Jones" userId="e846aaca-4b24-4b13-b0d0-f2308e16b284" providerId="ADAL" clId="{7CFFA577-C861-4474-93EC-3A9A32CA8364}" dt="2022-09-17T09:19:17.658" v="478"/>
          <ac:inkMkLst>
            <pc:docMk/>
            <pc:sldMk cId="3201718585" sldId="365"/>
            <ac:inkMk id="10" creationId="{4AED3B9B-E663-5694-463C-90BB0D1CB64C}"/>
          </ac:inkMkLst>
        </pc:inkChg>
        <pc:inkChg chg="add del mod">
          <ac:chgData name="Glen Jones" userId="e846aaca-4b24-4b13-b0d0-f2308e16b284" providerId="ADAL" clId="{7CFFA577-C861-4474-93EC-3A9A32CA8364}" dt="2022-09-17T09:19:17.307" v="476"/>
          <ac:inkMkLst>
            <pc:docMk/>
            <pc:sldMk cId="3201718585" sldId="365"/>
            <ac:inkMk id="12" creationId="{BB8F7CC4-42AC-45DD-DCD8-AAF2E929A24A}"/>
          </ac:inkMkLst>
        </pc:ink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19" creationId="{1DEA5216-A7F0-B28D-C17E-3FBD94B2C3B8}"/>
          </ac:cxnSpMkLst>
        </pc:cxn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20" creationId="{A32B1167-1CAA-204D-AB22-ABF97666B880}"/>
          </ac:cxnSpMkLst>
        </pc:cxn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21" creationId="{F47995E8-8C81-BDF6-30DB-D7BE22BB4462}"/>
          </ac:cxnSpMkLst>
        </pc:cxnChg>
        <pc:cxnChg chg="add mod">
          <ac:chgData name="Glen Jones" userId="e846aaca-4b24-4b13-b0d0-f2308e16b284" providerId="ADAL" clId="{7CFFA577-C861-4474-93EC-3A9A32CA8364}" dt="2022-09-17T09:21:24.616" v="514" actId="1036"/>
          <ac:cxnSpMkLst>
            <pc:docMk/>
            <pc:sldMk cId="3201718585" sldId="365"/>
            <ac:cxnSpMk id="22" creationId="{DA5D7D10-1C87-8B99-D586-B117A2D07A0B}"/>
          </ac:cxnSpMkLst>
        </pc:cxnChg>
        <pc:cxnChg chg="add mod">
          <ac:chgData name="Glen Jones" userId="e846aaca-4b24-4b13-b0d0-f2308e16b284" providerId="ADAL" clId="{7CFFA577-C861-4474-93EC-3A9A32CA8364}" dt="2022-09-17T09:21:22.472" v="513" actId="1035"/>
          <ac:cxnSpMkLst>
            <pc:docMk/>
            <pc:sldMk cId="3201718585" sldId="365"/>
            <ac:cxnSpMk id="23" creationId="{FB64482A-ADD3-1DA5-0A51-2B18761E1B89}"/>
          </ac:cxnSpMkLst>
        </pc:cxnChg>
      </pc:sldChg>
      <pc:sldChg chg="addSp delSp modSp add mod modAnim">
        <pc:chgData name="Glen Jones" userId="e846aaca-4b24-4b13-b0d0-f2308e16b284" providerId="ADAL" clId="{7CFFA577-C861-4474-93EC-3A9A32CA8364}" dt="2022-09-17T09:36:00.926" v="738"/>
        <pc:sldMkLst>
          <pc:docMk/>
          <pc:sldMk cId="1099319183" sldId="366"/>
        </pc:sldMkLst>
        <pc:spChg chg="add del mod">
          <ac:chgData name="Glen Jones" userId="e846aaca-4b24-4b13-b0d0-f2308e16b284" providerId="ADAL" clId="{7CFFA577-C861-4474-93EC-3A9A32CA8364}" dt="2022-09-17T09:24:09.528" v="524" actId="478"/>
          <ac:spMkLst>
            <pc:docMk/>
            <pc:sldMk cId="1099319183" sldId="366"/>
            <ac:spMk id="3" creationId="{0061B8D5-9BA6-B9D0-6A00-FEBC9DA38088}"/>
          </ac:spMkLst>
        </pc:spChg>
        <pc:spChg chg="mod">
          <ac:chgData name="Glen Jones" userId="e846aaca-4b24-4b13-b0d0-f2308e16b284" providerId="ADAL" clId="{7CFFA577-C861-4474-93EC-3A9A32CA8364}" dt="2022-09-17T09:25:25.312" v="565" actId="1076"/>
          <ac:spMkLst>
            <pc:docMk/>
            <pc:sldMk cId="1099319183" sldId="366"/>
            <ac:spMk id="8" creationId="{2CD10EAC-76CD-B09A-734A-291C5B2959F9}"/>
          </ac:spMkLst>
        </pc:spChg>
        <pc:spChg chg="add mod">
          <ac:chgData name="Glen Jones" userId="e846aaca-4b24-4b13-b0d0-f2308e16b284" providerId="ADAL" clId="{7CFFA577-C861-4474-93EC-3A9A32CA8364}" dt="2022-09-17T09:24:54.753" v="544" actId="1076"/>
          <ac:spMkLst>
            <pc:docMk/>
            <pc:sldMk cId="1099319183" sldId="366"/>
            <ac:spMk id="9" creationId="{44118648-53D6-8F79-061B-39E7364A016C}"/>
          </ac:spMkLst>
        </pc:spChg>
        <pc:spChg chg="mod">
          <ac:chgData name="Glen Jones" userId="e846aaca-4b24-4b13-b0d0-f2308e16b284" providerId="ADAL" clId="{7CFFA577-C861-4474-93EC-3A9A32CA8364}" dt="2022-09-17T09:24:41.729" v="540" actId="14100"/>
          <ac:spMkLst>
            <pc:docMk/>
            <pc:sldMk cId="1099319183" sldId="366"/>
            <ac:spMk id="11" creationId="{41FD6007-F57E-4740-C20D-496C54435296}"/>
          </ac:spMkLst>
        </pc:spChg>
        <pc:spChg chg="mod">
          <ac:chgData name="Glen Jones" userId="e846aaca-4b24-4b13-b0d0-f2308e16b284" providerId="ADAL" clId="{7CFFA577-C861-4474-93EC-3A9A32CA8364}" dt="2022-09-17T09:24:48.929" v="542" actId="14100"/>
          <ac:spMkLst>
            <pc:docMk/>
            <pc:sldMk cId="1099319183" sldId="366"/>
            <ac:spMk id="12" creationId="{8CFD55D7-2F87-F254-6E53-0ADF972A95EE}"/>
          </ac:spMkLst>
        </pc:spChg>
        <pc:spChg chg="mod">
          <ac:chgData name="Glen Jones" userId="e846aaca-4b24-4b13-b0d0-f2308e16b284" providerId="ADAL" clId="{7CFFA577-C861-4474-93EC-3A9A32CA8364}" dt="2022-09-17T09:25:03.816" v="561" actId="1036"/>
          <ac:spMkLst>
            <pc:docMk/>
            <pc:sldMk cId="1099319183" sldId="366"/>
            <ac:spMk id="13" creationId="{89D159E3-EA17-7896-BCA7-4B9C2230F573}"/>
          </ac:spMkLst>
        </pc:spChg>
        <pc:spChg chg="add mod">
          <ac:chgData name="Glen Jones" userId="e846aaca-4b24-4b13-b0d0-f2308e16b284" providerId="ADAL" clId="{7CFFA577-C861-4474-93EC-3A9A32CA8364}" dt="2022-09-17T09:26:01.971" v="572" actId="20577"/>
          <ac:spMkLst>
            <pc:docMk/>
            <pc:sldMk cId="1099319183" sldId="366"/>
            <ac:spMk id="15" creationId="{2F86AEBC-89A1-8D3B-22D1-51F1CF367AD0}"/>
          </ac:spMkLst>
        </pc:spChg>
        <pc:spChg chg="mod">
          <ac:chgData name="Glen Jones" userId="e846aaca-4b24-4b13-b0d0-f2308e16b284" providerId="ADAL" clId="{7CFFA577-C861-4474-93EC-3A9A32CA8364}" dt="2022-09-17T09:26:08.657" v="575" actId="20577"/>
          <ac:spMkLst>
            <pc:docMk/>
            <pc:sldMk cId="1099319183" sldId="366"/>
            <ac:spMk id="19" creationId="{57949B3C-2E39-F53F-C320-D6D2F388F194}"/>
          </ac:spMkLst>
        </pc:spChg>
        <pc:picChg chg="del">
          <ac:chgData name="Glen Jones" userId="e846aaca-4b24-4b13-b0d0-f2308e16b284" providerId="ADAL" clId="{7CFFA577-C861-4474-93EC-3A9A32CA8364}" dt="2022-09-17T09:24:04.330" v="523" actId="478"/>
          <ac:picMkLst>
            <pc:docMk/>
            <pc:sldMk cId="1099319183" sldId="366"/>
            <ac:picMk id="5" creationId="{CDE54A74-9B12-7DF9-6A00-461C723034E5}"/>
          </ac:picMkLst>
        </pc:picChg>
        <pc:picChg chg="add mod ord">
          <ac:chgData name="Glen Jones" userId="e846aaca-4b24-4b13-b0d0-f2308e16b284" providerId="ADAL" clId="{7CFFA577-C861-4474-93EC-3A9A32CA8364}" dt="2022-09-17T09:24:31.688" v="537" actId="1076"/>
          <ac:picMkLst>
            <pc:docMk/>
            <pc:sldMk cId="1099319183" sldId="366"/>
            <ac:picMk id="6" creationId="{424DC8F9-F755-5C56-265E-D7D0BB663968}"/>
          </ac:picMkLst>
        </pc:picChg>
        <pc:picChg chg="del">
          <ac:chgData name="Glen Jones" userId="e846aaca-4b24-4b13-b0d0-f2308e16b284" providerId="ADAL" clId="{7CFFA577-C861-4474-93EC-3A9A32CA8364}" dt="2022-09-17T09:26:16.784" v="577" actId="478"/>
          <ac:picMkLst>
            <pc:docMk/>
            <pc:sldMk cId="1099319183" sldId="366"/>
            <ac:picMk id="7" creationId="{937522E3-EAD7-6CFA-EEEE-FCC5A21618CC}"/>
          </ac:picMkLst>
        </pc:picChg>
        <pc:picChg chg="add mod ord">
          <ac:chgData name="Glen Jones" userId="e846aaca-4b24-4b13-b0d0-f2308e16b284" providerId="ADAL" clId="{7CFFA577-C861-4474-93EC-3A9A32CA8364}" dt="2022-09-17T09:26:23.216" v="581" actId="167"/>
          <ac:picMkLst>
            <pc:docMk/>
            <pc:sldMk cId="1099319183" sldId="366"/>
            <ac:picMk id="25" creationId="{E842A294-72D5-1766-D8B3-707D43779097}"/>
          </ac:picMkLst>
        </pc:picChg>
        <pc:cxnChg chg="mod">
          <ac:chgData name="Glen Jones" userId="e846aaca-4b24-4b13-b0d0-f2308e16b284" providerId="ADAL" clId="{7CFFA577-C861-4474-93EC-3A9A32CA8364}" dt="2022-09-17T09:25:12.248" v="562" actId="14100"/>
          <ac:cxnSpMkLst>
            <pc:docMk/>
            <pc:sldMk cId="1099319183" sldId="366"/>
            <ac:cxnSpMk id="16" creationId="{82B32FE6-8BD7-3244-C6DC-E98877FE5425}"/>
          </ac:cxnSpMkLst>
        </pc:cxnChg>
        <pc:cxnChg chg="mod">
          <ac:chgData name="Glen Jones" userId="e846aaca-4b24-4b13-b0d0-f2308e16b284" providerId="ADAL" clId="{7CFFA577-C861-4474-93EC-3A9A32CA8364}" dt="2022-09-17T09:26:11.616" v="576" actId="14100"/>
          <ac:cxnSpMkLst>
            <pc:docMk/>
            <pc:sldMk cId="1099319183" sldId="366"/>
            <ac:cxnSpMk id="20" creationId="{9AA32590-8581-C8A2-28FC-B2EAA903A5ED}"/>
          </ac:cxnSpMkLst>
        </pc:cxnChg>
        <pc:cxnChg chg="add mod">
          <ac:chgData name="Glen Jones" userId="e846aaca-4b24-4b13-b0d0-f2308e16b284" providerId="ADAL" clId="{7CFFA577-C861-4474-93EC-3A9A32CA8364}" dt="2022-09-17T09:26:06.512" v="573" actId="14100"/>
          <ac:cxnSpMkLst>
            <pc:docMk/>
            <pc:sldMk cId="1099319183" sldId="366"/>
            <ac:cxnSpMk id="21" creationId="{D9942127-70C0-E23B-88FE-A01D4788A69D}"/>
          </ac:cxnSpMkLst>
        </pc:cxnChg>
      </pc:sldChg>
      <pc:sldChg chg="addSp delSp modSp add mod delAnim modAnim">
        <pc:chgData name="Glen Jones" userId="e846aaca-4b24-4b13-b0d0-f2308e16b284" providerId="ADAL" clId="{7CFFA577-C861-4474-93EC-3A9A32CA8364}" dt="2022-09-17T09:36:38.233" v="742"/>
        <pc:sldMkLst>
          <pc:docMk/>
          <pc:sldMk cId="3215910978" sldId="367"/>
        </pc:sldMkLst>
        <pc:spChg chg="add mod">
          <ac:chgData name="Glen Jones" userId="e846aaca-4b24-4b13-b0d0-f2308e16b284" providerId="ADAL" clId="{7CFFA577-C861-4474-93EC-3A9A32CA8364}" dt="2022-09-17T09:31:27.840" v="626" actId="1076"/>
          <ac:spMkLst>
            <pc:docMk/>
            <pc:sldMk cId="3215910978" sldId="367"/>
            <ac:spMk id="4" creationId="{4BCF2F11-43A4-DF72-288C-6F7F783CC16A}"/>
          </ac:spMkLst>
        </pc:spChg>
        <pc:spChg chg="add mod">
          <ac:chgData name="Glen Jones" userId="e846aaca-4b24-4b13-b0d0-f2308e16b284" providerId="ADAL" clId="{7CFFA577-C861-4474-93EC-3A9A32CA8364}" dt="2022-09-17T09:31:37.464" v="629" actId="14100"/>
          <ac:spMkLst>
            <pc:docMk/>
            <pc:sldMk cId="3215910978" sldId="367"/>
            <ac:spMk id="5" creationId="{88DD787A-763D-4D11-2D26-300CA839C391}"/>
          </ac:spMkLst>
        </pc:spChg>
        <pc:spChg chg="mod">
          <ac:chgData name="Glen Jones" userId="e846aaca-4b24-4b13-b0d0-f2308e16b284" providerId="ADAL" clId="{7CFFA577-C861-4474-93EC-3A9A32CA8364}" dt="2022-09-17T09:30:48.584" v="616" actId="14100"/>
          <ac:spMkLst>
            <pc:docMk/>
            <pc:sldMk cId="3215910978" sldId="367"/>
            <ac:spMk id="9" creationId="{44118648-53D6-8F79-061B-39E7364A016C}"/>
          </ac:spMkLst>
        </pc:spChg>
        <pc:spChg chg="mod">
          <ac:chgData name="Glen Jones" userId="e846aaca-4b24-4b13-b0d0-f2308e16b284" providerId="ADAL" clId="{7CFFA577-C861-4474-93EC-3A9A32CA8364}" dt="2022-09-17T09:31:04.376" v="622" actId="14100"/>
          <ac:spMkLst>
            <pc:docMk/>
            <pc:sldMk cId="3215910978" sldId="367"/>
            <ac:spMk id="11" creationId="{41FD6007-F57E-4740-C20D-496C54435296}"/>
          </ac:spMkLst>
        </pc:spChg>
        <pc:spChg chg="mod">
          <ac:chgData name="Glen Jones" userId="e846aaca-4b24-4b13-b0d0-f2308e16b284" providerId="ADAL" clId="{7CFFA577-C861-4474-93EC-3A9A32CA8364}" dt="2022-09-17T09:30:57.096" v="619" actId="14100"/>
          <ac:spMkLst>
            <pc:docMk/>
            <pc:sldMk cId="3215910978" sldId="367"/>
            <ac:spMk id="12" creationId="{8CFD55D7-2F87-F254-6E53-0ADF972A95EE}"/>
          </ac:spMkLst>
        </pc:spChg>
        <pc:spChg chg="del">
          <ac:chgData name="Glen Jones" userId="e846aaca-4b24-4b13-b0d0-f2308e16b284" providerId="ADAL" clId="{7CFFA577-C861-4474-93EC-3A9A32CA8364}" dt="2022-09-17T09:32:11.493" v="637" actId="478"/>
          <ac:spMkLst>
            <pc:docMk/>
            <pc:sldMk cId="3215910978" sldId="367"/>
            <ac:spMk id="13" creationId="{89D159E3-EA17-7896-BCA7-4B9C2230F573}"/>
          </ac:spMkLst>
        </pc:spChg>
        <pc:spChg chg="mod">
          <ac:chgData name="Glen Jones" userId="e846aaca-4b24-4b13-b0d0-f2308e16b284" providerId="ADAL" clId="{7CFFA577-C861-4474-93EC-3A9A32CA8364}" dt="2022-09-17T09:32:28.032" v="641" actId="1076"/>
          <ac:spMkLst>
            <pc:docMk/>
            <pc:sldMk cId="3215910978" sldId="367"/>
            <ac:spMk id="14" creationId="{A4DA4347-27BF-E6A8-25E1-4070297BB352}"/>
          </ac:spMkLst>
        </pc:spChg>
        <pc:spChg chg="mod">
          <ac:chgData name="Glen Jones" userId="e846aaca-4b24-4b13-b0d0-f2308e16b284" providerId="ADAL" clId="{7CFFA577-C861-4474-93EC-3A9A32CA8364}" dt="2022-09-17T09:32:17.208" v="638" actId="1076"/>
          <ac:spMkLst>
            <pc:docMk/>
            <pc:sldMk cId="3215910978" sldId="367"/>
            <ac:spMk id="15" creationId="{2F86AEBC-89A1-8D3B-22D1-51F1CF367AD0}"/>
          </ac:spMkLst>
        </pc:spChg>
        <pc:spChg chg="mod">
          <ac:chgData name="Glen Jones" userId="e846aaca-4b24-4b13-b0d0-f2308e16b284" providerId="ADAL" clId="{7CFFA577-C861-4474-93EC-3A9A32CA8364}" dt="2022-09-17T09:32:24.568" v="640" actId="1076"/>
          <ac:spMkLst>
            <pc:docMk/>
            <pc:sldMk cId="3215910978" sldId="367"/>
            <ac:spMk id="17" creationId="{EEB7E00D-75D7-DCF6-2397-92267D24BF0D}"/>
          </ac:spMkLst>
        </pc:spChg>
        <pc:spChg chg="mod">
          <ac:chgData name="Glen Jones" userId="e846aaca-4b24-4b13-b0d0-f2308e16b284" providerId="ADAL" clId="{7CFFA577-C861-4474-93EC-3A9A32CA8364}" dt="2022-09-17T09:32:21.072" v="639" actId="1076"/>
          <ac:spMkLst>
            <pc:docMk/>
            <pc:sldMk cId="3215910978" sldId="367"/>
            <ac:spMk id="19" creationId="{57949B3C-2E39-F53F-C320-D6D2F388F194}"/>
          </ac:spMkLst>
        </pc:spChg>
        <pc:spChg chg="add mod">
          <ac:chgData name="Glen Jones" userId="e846aaca-4b24-4b13-b0d0-f2308e16b284" providerId="ADAL" clId="{7CFFA577-C861-4474-93EC-3A9A32CA8364}" dt="2022-09-17T09:33:27.936" v="661" actId="20577"/>
          <ac:spMkLst>
            <pc:docMk/>
            <pc:sldMk cId="3215910978" sldId="367"/>
            <ac:spMk id="30" creationId="{39DBE6F8-4DD4-7E35-3DEB-294FBC63FBD6}"/>
          </ac:spMkLst>
        </pc:spChg>
        <pc:picChg chg="add mod ord modCrop">
          <ac:chgData name="Glen Jones" userId="e846aaca-4b24-4b13-b0d0-f2308e16b284" providerId="ADAL" clId="{7CFFA577-C861-4474-93EC-3A9A32CA8364}" dt="2022-09-17T09:33:58.272" v="663" actId="732"/>
          <ac:picMkLst>
            <pc:docMk/>
            <pc:sldMk cId="3215910978" sldId="367"/>
            <ac:picMk id="3" creationId="{09BA0050-5179-93F7-149D-90EE6239ABFE}"/>
          </ac:picMkLst>
        </pc:picChg>
        <pc:picChg chg="del">
          <ac:chgData name="Glen Jones" userId="e846aaca-4b24-4b13-b0d0-f2308e16b284" providerId="ADAL" clId="{7CFFA577-C861-4474-93EC-3A9A32CA8364}" dt="2022-09-17T09:30:11.040" v="594" actId="478"/>
          <ac:picMkLst>
            <pc:docMk/>
            <pc:sldMk cId="3215910978" sldId="367"/>
            <ac:picMk id="6" creationId="{424DC8F9-F755-5C56-265E-D7D0BB663968}"/>
          </ac:picMkLst>
        </pc:picChg>
        <pc:picChg chg="add mod ord">
          <ac:chgData name="Glen Jones" userId="e846aaca-4b24-4b13-b0d0-f2308e16b284" providerId="ADAL" clId="{7CFFA577-C861-4474-93EC-3A9A32CA8364}" dt="2022-09-17T09:32:05.674" v="636" actId="167"/>
          <ac:picMkLst>
            <pc:docMk/>
            <pc:sldMk cId="3215910978" sldId="367"/>
            <ac:picMk id="10" creationId="{805F4532-F422-2A04-2D03-C88A82091754}"/>
          </ac:picMkLst>
        </pc:picChg>
        <pc:picChg chg="del">
          <ac:chgData name="Glen Jones" userId="e846aaca-4b24-4b13-b0d0-f2308e16b284" providerId="ADAL" clId="{7CFFA577-C861-4474-93EC-3A9A32CA8364}" dt="2022-09-17T09:32:01.587" v="632" actId="478"/>
          <ac:picMkLst>
            <pc:docMk/>
            <pc:sldMk cId="3215910978" sldId="367"/>
            <ac:picMk id="25" creationId="{E842A294-72D5-1766-D8B3-707D43779097}"/>
          </ac:picMkLst>
        </pc:picChg>
        <pc:picChg chg="del">
          <ac:chgData name="Glen Jones" userId="e846aaca-4b24-4b13-b0d0-f2308e16b284" providerId="ADAL" clId="{7CFFA577-C861-4474-93EC-3A9A32CA8364}" dt="2022-09-17T09:36:38.233" v="742"/>
          <ac:picMkLst>
            <pc:docMk/>
            <pc:sldMk cId="3215910978" sldId="367"/>
            <ac:picMk id="31" creationId="{AAACB80C-23D2-2BAF-23E3-A2EDDB089EEC}"/>
          </ac:picMkLst>
        </pc:picChg>
        <pc:cxnChg chg="del">
          <ac:chgData name="Glen Jones" userId="e846aaca-4b24-4b13-b0d0-f2308e16b284" providerId="ADAL" clId="{7CFFA577-C861-4474-93EC-3A9A32CA8364}" dt="2022-09-17T09:33:05.733" v="652" actId="478"/>
          <ac:cxnSpMkLst>
            <pc:docMk/>
            <pc:sldMk cId="3215910978" sldId="367"/>
            <ac:cxnSpMk id="16" creationId="{82B32FE6-8BD7-3244-C6DC-E98877FE5425}"/>
          </ac:cxnSpMkLst>
        </pc:cxnChg>
        <pc:cxnChg chg="del">
          <ac:chgData name="Glen Jones" userId="e846aaca-4b24-4b13-b0d0-f2308e16b284" providerId="ADAL" clId="{7CFFA577-C861-4474-93EC-3A9A32CA8364}" dt="2022-09-17T09:33:03.500" v="651" actId="478"/>
          <ac:cxnSpMkLst>
            <pc:docMk/>
            <pc:sldMk cId="3215910978" sldId="367"/>
            <ac:cxnSpMk id="18" creationId="{241E12A0-D1EF-55B1-1C16-F4FAF5D305FD}"/>
          </ac:cxnSpMkLst>
        </pc:cxnChg>
        <pc:cxnChg chg="mod">
          <ac:chgData name="Glen Jones" userId="e846aaca-4b24-4b13-b0d0-f2308e16b284" providerId="ADAL" clId="{7CFFA577-C861-4474-93EC-3A9A32CA8364}" dt="2022-09-17T09:32:44.848" v="645" actId="14100"/>
          <ac:cxnSpMkLst>
            <pc:docMk/>
            <pc:sldMk cId="3215910978" sldId="367"/>
            <ac:cxnSpMk id="20" creationId="{9AA32590-8581-C8A2-28FC-B2EAA903A5ED}"/>
          </ac:cxnSpMkLst>
        </pc:cxnChg>
        <pc:cxnChg chg="del">
          <ac:chgData name="Glen Jones" userId="e846aaca-4b24-4b13-b0d0-f2308e16b284" providerId="ADAL" clId="{7CFFA577-C861-4474-93EC-3A9A32CA8364}" dt="2022-09-17T09:32:47.988" v="646" actId="478"/>
          <ac:cxnSpMkLst>
            <pc:docMk/>
            <pc:sldMk cId="3215910978" sldId="367"/>
            <ac:cxnSpMk id="21" creationId="{D9942127-70C0-E23B-88FE-A01D4788A69D}"/>
          </ac:cxnSpMkLst>
        </pc:cxnChg>
        <pc:cxnChg chg="add mod">
          <ac:chgData name="Glen Jones" userId="e846aaca-4b24-4b13-b0d0-f2308e16b284" providerId="ADAL" clId="{7CFFA577-C861-4474-93EC-3A9A32CA8364}" dt="2022-09-17T09:32:56.296" v="648" actId="1076"/>
          <ac:cxnSpMkLst>
            <pc:docMk/>
            <pc:sldMk cId="3215910978" sldId="367"/>
            <ac:cxnSpMk id="24" creationId="{BF8FDD24-5354-120C-0C0B-056AF83BC193}"/>
          </ac:cxnSpMkLst>
        </pc:cxnChg>
        <pc:cxnChg chg="add mod">
          <ac:chgData name="Glen Jones" userId="e846aaca-4b24-4b13-b0d0-f2308e16b284" providerId="ADAL" clId="{7CFFA577-C861-4474-93EC-3A9A32CA8364}" dt="2022-09-17T09:33:01.304" v="650" actId="1076"/>
          <ac:cxnSpMkLst>
            <pc:docMk/>
            <pc:sldMk cId="3215910978" sldId="367"/>
            <ac:cxnSpMk id="26" creationId="{89427650-C831-34A1-F1A6-A059D4238621}"/>
          </ac:cxnSpMkLst>
        </pc:cxnChg>
        <pc:cxnChg chg="add mod">
          <ac:chgData name="Glen Jones" userId="e846aaca-4b24-4b13-b0d0-f2308e16b284" providerId="ADAL" clId="{7CFFA577-C861-4474-93EC-3A9A32CA8364}" dt="2022-09-17T09:33:12.992" v="655" actId="14100"/>
          <ac:cxnSpMkLst>
            <pc:docMk/>
            <pc:sldMk cId="3215910978" sldId="367"/>
            <ac:cxnSpMk id="27" creationId="{AB1847B7-6CA8-9552-CB68-A9372CF8ED5A}"/>
          </ac:cxnSpMkLst>
        </pc:cxnChg>
        <pc:cxnChg chg="add mod">
          <ac:chgData name="Glen Jones" userId="e846aaca-4b24-4b13-b0d0-f2308e16b284" providerId="ADAL" clId="{7CFFA577-C861-4474-93EC-3A9A32CA8364}" dt="2022-09-17T09:33:19.760" v="657" actId="1076"/>
          <ac:cxnSpMkLst>
            <pc:docMk/>
            <pc:sldMk cId="3215910978" sldId="367"/>
            <ac:cxnSpMk id="29" creationId="{6A8C0371-7328-D552-E2B4-4C0092CD79A8}"/>
          </ac:cxnSpMkLst>
        </pc:cxnChg>
      </pc:sldChg>
      <pc:sldChg chg="addSp delSp modSp mod modAnim">
        <pc:chgData name="Glen Jones" userId="e846aaca-4b24-4b13-b0d0-f2308e16b284" providerId="ADAL" clId="{7CFFA577-C861-4474-93EC-3A9A32CA8364}" dt="2022-09-17T10:51:16.633" v="2044" actId="20577"/>
        <pc:sldMkLst>
          <pc:docMk/>
          <pc:sldMk cId="4244338087" sldId="368"/>
        </pc:sldMkLst>
        <pc:spChg chg="add del mod">
          <ac:chgData name="Glen Jones" userId="e846aaca-4b24-4b13-b0d0-f2308e16b284" providerId="ADAL" clId="{7CFFA577-C861-4474-93EC-3A9A32CA8364}" dt="2022-09-17T09:36:55.224" v="744" actId="478"/>
          <ac:spMkLst>
            <pc:docMk/>
            <pc:sldMk cId="4244338087" sldId="368"/>
            <ac:spMk id="3" creationId="{24ED74BC-BDDF-7A6F-9DC9-07140F5A8628}"/>
          </ac:spMkLst>
        </pc:spChg>
        <pc:spChg chg="mod">
          <ac:chgData name="Glen Jones" userId="e846aaca-4b24-4b13-b0d0-f2308e16b284" providerId="ADAL" clId="{7CFFA577-C861-4474-93EC-3A9A32CA8364}" dt="2022-09-17T10:51:08.818" v="2041" actId="20577"/>
          <ac:spMkLst>
            <pc:docMk/>
            <pc:sldMk cId="4244338087" sldId="368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51:16.633" v="2044" actId="20577"/>
          <ac:spMkLst>
            <pc:docMk/>
            <pc:sldMk cId="4244338087" sldId="368"/>
            <ac:spMk id="7" creationId="{EBD17445-2CE7-D049-5829-AF7A94414BDF}"/>
          </ac:spMkLst>
        </pc:spChg>
        <pc:picChg chg="del">
          <ac:chgData name="Glen Jones" userId="e846aaca-4b24-4b13-b0d0-f2308e16b284" providerId="ADAL" clId="{7CFFA577-C861-4474-93EC-3A9A32CA8364}" dt="2022-09-17T09:36:52.309" v="743" actId="478"/>
          <ac:picMkLst>
            <pc:docMk/>
            <pc:sldMk cId="4244338087" sldId="368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7CFFA577-C861-4474-93EC-3A9A32CA8364}" dt="2022-09-17T09:37:00.531" v="748" actId="167"/>
          <ac:picMkLst>
            <pc:docMk/>
            <pc:sldMk cId="4244338087" sldId="368"/>
            <ac:picMk id="8" creationId="{32F8A1ED-B3AA-D52C-C34D-879C7C5E70CC}"/>
          </ac:picMkLst>
        </pc:picChg>
        <pc:picChg chg="add del mod">
          <ac:chgData name="Glen Jones" userId="e846aaca-4b24-4b13-b0d0-f2308e16b284" providerId="ADAL" clId="{7CFFA577-C861-4474-93EC-3A9A32CA8364}" dt="2022-09-17T09:39:36.353" v="860" actId="21"/>
          <ac:picMkLst>
            <pc:docMk/>
            <pc:sldMk cId="4244338087" sldId="368"/>
            <ac:picMk id="10" creationId="{99D569C5-DCD2-B72B-7BCD-B019CEFEEA00}"/>
          </ac:picMkLst>
        </pc:picChg>
        <pc:picChg chg="add mod">
          <ac:chgData name="Glen Jones" userId="e846aaca-4b24-4b13-b0d0-f2308e16b284" providerId="ADAL" clId="{7CFFA577-C861-4474-93EC-3A9A32CA8364}" dt="2022-09-17T09:40:23.429" v="869" actId="14861"/>
          <ac:picMkLst>
            <pc:docMk/>
            <pc:sldMk cId="4244338087" sldId="368"/>
            <ac:picMk id="12" creationId="{C5569A2E-2B02-B888-2B6B-F620F1C26A59}"/>
          </ac:picMkLst>
        </pc:picChg>
      </pc:sldChg>
      <pc:sldChg chg="addSp delSp modSp mod delAnim">
        <pc:chgData name="Glen Jones" userId="e846aaca-4b24-4b13-b0d0-f2308e16b284" providerId="ADAL" clId="{7CFFA577-C861-4474-93EC-3A9A32CA8364}" dt="2022-09-17T10:00:03.096" v="1644" actId="20577"/>
        <pc:sldMkLst>
          <pc:docMk/>
          <pc:sldMk cId="1631733637" sldId="369"/>
        </pc:sldMkLst>
        <pc:spChg chg="mod">
          <ac:chgData name="Glen Jones" userId="e846aaca-4b24-4b13-b0d0-f2308e16b284" providerId="ADAL" clId="{7CFFA577-C861-4474-93EC-3A9A32CA8364}" dt="2022-09-17T09:52:00.336" v="1434" actId="1076"/>
          <ac:spMkLst>
            <pc:docMk/>
            <pc:sldMk cId="1631733637" sldId="369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00:03.096" v="1644" actId="20577"/>
          <ac:spMkLst>
            <pc:docMk/>
            <pc:sldMk cId="1631733637" sldId="369"/>
            <ac:spMk id="7" creationId="{EBD17445-2CE7-D049-5829-AF7A94414BDF}"/>
          </ac:spMkLst>
        </pc:spChg>
        <pc:picChg chg="add mod ord">
          <ac:chgData name="Glen Jones" userId="e846aaca-4b24-4b13-b0d0-f2308e16b284" providerId="ADAL" clId="{7CFFA577-C861-4474-93EC-3A9A32CA8364}" dt="2022-09-17T09:44:01.827" v="942" actId="167"/>
          <ac:picMkLst>
            <pc:docMk/>
            <pc:sldMk cId="1631733637" sldId="369"/>
            <ac:picMk id="2" creationId="{37982F48-08C8-9804-2228-F0D37532B9F4}"/>
          </ac:picMkLst>
        </pc:picChg>
        <pc:picChg chg="del">
          <ac:chgData name="Glen Jones" userId="e846aaca-4b24-4b13-b0d0-f2308e16b284" providerId="ADAL" clId="{7CFFA577-C861-4474-93EC-3A9A32CA8364}" dt="2022-09-17T09:43:59.800" v="940" actId="478"/>
          <ac:picMkLst>
            <pc:docMk/>
            <pc:sldMk cId="1631733637" sldId="369"/>
            <ac:picMk id="8" creationId="{32F8A1ED-B3AA-D52C-C34D-879C7C5E70CC}"/>
          </ac:picMkLst>
        </pc:picChg>
        <pc:picChg chg="del mod">
          <ac:chgData name="Glen Jones" userId="e846aaca-4b24-4b13-b0d0-f2308e16b284" providerId="ADAL" clId="{7CFFA577-C861-4474-93EC-3A9A32CA8364}" dt="2022-09-17T09:51:42.795" v="1408" actId="478"/>
          <ac:picMkLst>
            <pc:docMk/>
            <pc:sldMk cId="1631733637" sldId="369"/>
            <ac:picMk id="12" creationId="{C5569A2E-2B02-B888-2B6B-F620F1C26A59}"/>
          </ac:picMkLst>
        </pc:picChg>
      </pc:sldChg>
      <pc:sldChg chg="addSp delSp modSp add mod delAnim modAnim">
        <pc:chgData name="Glen Jones" userId="e846aaca-4b24-4b13-b0d0-f2308e16b284" providerId="ADAL" clId="{7CFFA577-C861-4474-93EC-3A9A32CA8364}" dt="2022-09-17T09:57:52.192" v="1630" actId="6549"/>
        <pc:sldMkLst>
          <pc:docMk/>
          <pc:sldMk cId="277185751" sldId="370"/>
        </pc:sldMkLst>
        <pc:spChg chg="add del mod">
          <ac:chgData name="Glen Jones" userId="e846aaca-4b24-4b13-b0d0-f2308e16b284" providerId="ADAL" clId="{7CFFA577-C861-4474-93EC-3A9A32CA8364}" dt="2022-09-17T09:54:39.588" v="1548" actId="478"/>
          <ac:spMkLst>
            <pc:docMk/>
            <pc:sldMk cId="277185751" sldId="370"/>
            <ac:spMk id="3" creationId="{B05A5681-966B-DE12-2942-D822A83B29B4}"/>
          </ac:spMkLst>
        </pc:spChg>
        <pc:spChg chg="add mod">
          <ac:chgData name="Glen Jones" userId="e846aaca-4b24-4b13-b0d0-f2308e16b284" providerId="ADAL" clId="{7CFFA577-C861-4474-93EC-3A9A32CA8364}" dt="2022-09-17T09:54:34.719" v="1546" actId="1076"/>
          <ac:spMkLst>
            <pc:docMk/>
            <pc:sldMk cId="277185751" sldId="370"/>
            <ac:spMk id="4" creationId="{B65C8933-B28E-6CFA-45A7-72540A70290D}"/>
          </ac:spMkLst>
        </pc:spChg>
        <pc:spChg chg="add del">
          <ac:chgData name="Glen Jones" userId="e846aaca-4b24-4b13-b0d0-f2308e16b284" providerId="ADAL" clId="{7CFFA577-C861-4474-93EC-3A9A32CA8364}" dt="2022-09-17T09:53:31.146" v="1492" actId="478"/>
          <ac:spMkLst>
            <pc:docMk/>
            <pc:sldMk cId="277185751" sldId="370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09:54:37.112" v="1547" actId="1076"/>
          <ac:spMkLst>
            <pc:docMk/>
            <pc:sldMk cId="277185751" sldId="370"/>
            <ac:spMk id="7" creationId="{EBD17445-2CE7-D049-5829-AF7A94414BDF}"/>
          </ac:spMkLst>
        </pc:spChg>
        <pc:spChg chg="add mod">
          <ac:chgData name="Glen Jones" userId="e846aaca-4b24-4b13-b0d0-f2308e16b284" providerId="ADAL" clId="{7CFFA577-C861-4474-93EC-3A9A32CA8364}" dt="2022-09-17T09:57:52.192" v="1630" actId="6549"/>
          <ac:spMkLst>
            <pc:docMk/>
            <pc:sldMk cId="277185751" sldId="370"/>
            <ac:spMk id="10" creationId="{BF0BA320-5921-FA36-15CA-79A94E362113}"/>
          </ac:spMkLst>
        </pc:spChg>
        <pc:spChg chg="add mod">
          <ac:chgData name="Glen Jones" userId="e846aaca-4b24-4b13-b0d0-f2308e16b284" providerId="ADAL" clId="{7CFFA577-C861-4474-93EC-3A9A32CA8364}" dt="2022-09-17T09:57:36.496" v="1629" actId="6549"/>
          <ac:spMkLst>
            <pc:docMk/>
            <pc:sldMk cId="277185751" sldId="370"/>
            <ac:spMk id="12" creationId="{37F0BA99-38F4-EEEF-B2D0-168CB93B1F68}"/>
          </ac:spMkLst>
        </pc:spChg>
        <pc:cxnChg chg="add mod">
          <ac:chgData name="Glen Jones" userId="e846aaca-4b24-4b13-b0d0-f2308e16b284" providerId="ADAL" clId="{7CFFA577-C861-4474-93EC-3A9A32CA8364}" dt="2022-09-17T09:54:49.712" v="1551" actId="14100"/>
          <ac:cxnSpMkLst>
            <pc:docMk/>
            <pc:sldMk cId="277185751" sldId="370"/>
            <ac:cxnSpMk id="5" creationId="{07AF2B7C-2B7B-253F-092A-D117A9F457AA}"/>
          </ac:cxnSpMkLst>
        </pc:cxnChg>
        <pc:cxnChg chg="add mod">
          <ac:chgData name="Glen Jones" userId="e846aaca-4b24-4b13-b0d0-f2308e16b284" providerId="ADAL" clId="{7CFFA577-C861-4474-93EC-3A9A32CA8364}" dt="2022-09-17T09:54:59.336" v="1553" actId="1076"/>
          <ac:cxnSpMkLst>
            <pc:docMk/>
            <pc:sldMk cId="277185751" sldId="370"/>
            <ac:cxnSpMk id="11" creationId="{43457AC1-5F74-8D50-8B85-19C6372DE365}"/>
          </ac:cxnSpMkLst>
        </pc:cxnChg>
        <pc:cxnChg chg="add mod">
          <ac:chgData name="Glen Jones" userId="e846aaca-4b24-4b13-b0d0-f2308e16b284" providerId="ADAL" clId="{7CFFA577-C861-4474-93EC-3A9A32CA8364}" dt="2022-09-17T09:55:45.320" v="1595" actId="1076"/>
          <ac:cxnSpMkLst>
            <pc:docMk/>
            <pc:sldMk cId="277185751" sldId="370"/>
            <ac:cxnSpMk id="13" creationId="{4902004F-FB88-D72A-5369-2234E3D01373}"/>
          </ac:cxnSpMkLst>
        </pc:cxnChg>
      </pc:sldChg>
      <pc:sldChg chg="addSp delSp modSp add mod">
        <pc:chgData name="Glen Jones" userId="e846aaca-4b24-4b13-b0d0-f2308e16b284" providerId="ADAL" clId="{7CFFA577-C861-4474-93EC-3A9A32CA8364}" dt="2022-09-17T10:05:48.719" v="1901" actId="1076"/>
        <pc:sldMkLst>
          <pc:docMk/>
          <pc:sldMk cId="302321214" sldId="371"/>
        </pc:sldMkLst>
        <pc:spChg chg="add del mod">
          <ac:chgData name="Glen Jones" userId="e846aaca-4b24-4b13-b0d0-f2308e16b284" providerId="ADAL" clId="{7CFFA577-C861-4474-93EC-3A9A32CA8364}" dt="2022-09-17T10:05:20.017" v="1896" actId="478"/>
          <ac:spMkLst>
            <pc:docMk/>
            <pc:sldMk cId="302321214" sldId="371"/>
            <ac:spMk id="4" creationId="{C3E307A1-9929-5241-A483-79905DDC003C}"/>
          </ac:spMkLst>
        </pc:spChg>
        <pc:spChg chg="mod">
          <ac:chgData name="Glen Jones" userId="e846aaca-4b24-4b13-b0d0-f2308e16b284" providerId="ADAL" clId="{7CFFA577-C861-4474-93EC-3A9A32CA8364}" dt="2022-09-17T10:05:48.719" v="1901" actId="1076"/>
          <ac:spMkLst>
            <pc:docMk/>
            <pc:sldMk cId="302321214" sldId="371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05:47.303" v="1900" actId="1076"/>
          <ac:spMkLst>
            <pc:docMk/>
            <pc:sldMk cId="302321214" sldId="371"/>
            <ac:spMk id="7" creationId="{EBD17445-2CE7-D049-5829-AF7A94414BDF}"/>
          </ac:spMkLst>
        </pc:spChg>
        <pc:picChg chg="del">
          <ac:chgData name="Glen Jones" userId="e846aaca-4b24-4b13-b0d0-f2308e16b284" providerId="ADAL" clId="{7CFFA577-C861-4474-93EC-3A9A32CA8364}" dt="2022-09-17T10:05:09.930" v="1892" actId="478"/>
          <ac:picMkLst>
            <pc:docMk/>
            <pc:sldMk cId="302321214" sldId="371"/>
            <ac:picMk id="2" creationId="{37982F48-08C8-9804-2228-F0D37532B9F4}"/>
          </ac:picMkLst>
        </pc:picChg>
        <pc:picChg chg="add mod ord">
          <ac:chgData name="Glen Jones" userId="e846aaca-4b24-4b13-b0d0-f2308e16b284" providerId="ADAL" clId="{7CFFA577-C861-4474-93EC-3A9A32CA8364}" dt="2022-09-17T10:05:12.323" v="1894" actId="167"/>
          <ac:picMkLst>
            <pc:docMk/>
            <pc:sldMk cId="302321214" sldId="371"/>
            <ac:picMk id="5" creationId="{8B05809C-0BCE-8694-7E1C-17691FC2EA3D}"/>
          </ac:picMkLst>
        </pc:picChg>
      </pc:sldChg>
      <pc:sldChg chg="addSp delSp modSp add mod modAnim">
        <pc:chgData name="Glen Jones" userId="e846aaca-4b24-4b13-b0d0-f2308e16b284" providerId="ADAL" clId="{7CFFA577-C861-4474-93EC-3A9A32CA8364}" dt="2022-09-17T10:52:11.578" v="2054" actId="404"/>
        <pc:sldMkLst>
          <pc:docMk/>
          <pc:sldMk cId="2642523478" sldId="372"/>
        </pc:sldMkLst>
        <pc:spChg chg="mod">
          <ac:chgData name="Glen Jones" userId="e846aaca-4b24-4b13-b0d0-f2308e16b284" providerId="ADAL" clId="{7CFFA577-C861-4474-93EC-3A9A32CA8364}" dt="2022-09-17T10:52:03.699" v="2050" actId="404"/>
          <ac:spMkLst>
            <pc:docMk/>
            <pc:sldMk cId="2642523478" sldId="372"/>
            <ac:spMk id="4" creationId="{B65C8933-B28E-6CFA-45A7-72540A70290D}"/>
          </ac:spMkLst>
        </pc:spChg>
        <pc:spChg chg="mod">
          <ac:chgData name="Glen Jones" userId="e846aaca-4b24-4b13-b0d0-f2308e16b284" providerId="ADAL" clId="{7CFFA577-C861-4474-93EC-3A9A32CA8364}" dt="2022-09-17T10:06:06.216" v="1906" actId="207"/>
          <ac:spMkLst>
            <pc:docMk/>
            <pc:sldMk cId="2642523478" sldId="372"/>
            <ac:spMk id="6" creationId="{F9BAFB63-89A0-1CE2-BC09-42A58A322E55}"/>
          </ac:spMkLst>
        </pc:spChg>
        <pc:spChg chg="del">
          <ac:chgData name="Glen Jones" userId="e846aaca-4b24-4b13-b0d0-f2308e16b284" providerId="ADAL" clId="{7CFFA577-C861-4474-93EC-3A9A32CA8364}" dt="2022-09-17T10:06:14.025" v="1907" actId="478"/>
          <ac:spMkLst>
            <pc:docMk/>
            <pc:sldMk cId="2642523478" sldId="372"/>
            <ac:spMk id="7" creationId="{EBD17445-2CE7-D049-5829-AF7A94414BDF}"/>
          </ac:spMkLst>
        </pc:spChg>
        <pc:spChg chg="add del mod">
          <ac:chgData name="Glen Jones" userId="e846aaca-4b24-4b13-b0d0-f2308e16b284" providerId="ADAL" clId="{7CFFA577-C861-4474-93EC-3A9A32CA8364}" dt="2022-09-17T10:06:03.064" v="1905" actId="478"/>
          <ac:spMkLst>
            <pc:docMk/>
            <pc:sldMk cId="2642523478" sldId="372"/>
            <ac:spMk id="8" creationId="{9BC50C0D-D7F4-CC2E-52EE-9AC41886DB6B}"/>
          </ac:spMkLst>
        </pc:spChg>
        <pc:spChg chg="mod">
          <ac:chgData name="Glen Jones" userId="e846aaca-4b24-4b13-b0d0-f2308e16b284" providerId="ADAL" clId="{7CFFA577-C861-4474-93EC-3A9A32CA8364}" dt="2022-09-17T10:52:06.555" v="2051" actId="404"/>
          <ac:spMkLst>
            <pc:docMk/>
            <pc:sldMk cId="2642523478" sldId="372"/>
            <ac:spMk id="10" creationId="{BF0BA320-5921-FA36-15CA-79A94E362113}"/>
          </ac:spMkLst>
        </pc:spChg>
        <pc:spChg chg="mod">
          <ac:chgData name="Glen Jones" userId="e846aaca-4b24-4b13-b0d0-f2308e16b284" providerId="ADAL" clId="{7CFFA577-C861-4474-93EC-3A9A32CA8364}" dt="2022-09-17T10:52:11.578" v="2054" actId="404"/>
          <ac:spMkLst>
            <pc:docMk/>
            <pc:sldMk cId="2642523478" sldId="372"/>
            <ac:spMk id="12" creationId="{37F0BA99-38F4-EEEF-B2D0-168CB93B1F68}"/>
          </ac:spMkLst>
        </pc:spChg>
        <pc:spChg chg="add mod ord">
          <ac:chgData name="Glen Jones" userId="e846aaca-4b24-4b13-b0d0-f2308e16b284" providerId="ADAL" clId="{7CFFA577-C861-4474-93EC-3A9A32CA8364}" dt="2022-09-17T10:51:55.290" v="2047" actId="14100"/>
          <ac:spMkLst>
            <pc:docMk/>
            <pc:sldMk cId="2642523478" sldId="372"/>
            <ac:spMk id="14" creationId="{49F76837-2B1E-513F-2699-D3B07EF24412}"/>
          </ac:spMkLst>
        </pc:spChg>
        <pc:picChg chg="del">
          <ac:chgData name="Glen Jones" userId="e846aaca-4b24-4b13-b0d0-f2308e16b284" providerId="ADAL" clId="{7CFFA577-C861-4474-93EC-3A9A32CA8364}" dt="2022-09-17T10:05:57.474" v="1902" actId="478"/>
          <ac:picMkLst>
            <pc:docMk/>
            <pc:sldMk cId="2642523478" sldId="372"/>
            <ac:picMk id="2" creationId="{37982F48-08C8-9804-2228-F0D37532B9F4}"/>
          </ac:picMkLst>
        </pc:picChg>
        <pc:picChg chg="add mod ord">
          <ac:chgData name="Glen Jones" userId="e846aaca-4b24-4b13-b0d0-f2308e16b284" providerId="ADAL" clId="{7CFFA577-C861-4474-93EC-3A9A32CA8364}" dt="2022-09-17T10:05:59.818" v="1904" actId="167"/>
          <ac:picMkLst>
            <pc:docMk/>
            <pc:sldMk cId="2642523478" sldId="372"/>
            <ac:picMk id="9" creationId="{6AE025EA-F370-A88F-C5CA-E3F44CE85725}"/>
          </ac:picMkLst>
        </pc:picChg>
        <pc:cxnChg chg="mod">
          <ac:chgData name="Glen Jones" userId="e846aaca-4b24-4b13-b0d0-f2308e16b284" providerId="ADAL" clId="{7CFFA577-C861-4474-93EC-3A9A32CA8364}" dt="2022-09-17T10:07:18.535" v="1945" actId="14100"/>
          <ac:cxnSpMkLst>
            <pc:docMk/>
            <pc:sldMk cId="2642523478" sldId="372"/>
            <ac:cxnSpMk id="5" creationId="{07AF2B7C-2B7B-253F-092A-D117A9F457AA}"/>
          </ac:cxnSpMkLst>
        </pc:cxnChg>
        <pc:cxnChg chg="mod">
          <ac:chgData name="Glen Jones" userId="e846aaca-4b24-4b13-b0d0-f2308e16b284" providerId="ADAL" clId="{7CFFA577-C861-4474-93EC-3A9A32CA8364}" dt="2022-09-17T10:07:21.927" v="1946" actId="14100"/>
          <ac:cxnSpMkLst>
            <pc:docMk/>
            <pc:sldMk cId="2642523478" sldId="372"/>
            <ac:cxnSpMk id="11" creationId="{43457AC1-5F74-8D50-8B85-19C6372DE365}"/>
          </ac:cxnSpMkLst>
        </pc:cxnChg>
        <pc:cxnChg chg="mod">
          <ac:chgData name="Glen Jones" userId="e846aaca-4b24-4b13-b0d0-f2308e16b284" providerId="ADAL" clId="{7CFFA577-C861-4474-93EC-3A9A32CA8364}" dt="2022-09-17T10:08:24.095" v="2032" actId="1076"/>
          <ac:cxnSpMkLst>
            <pc:docMk/>
            <pc:sldMk cId="2642523478" sldId="372"/>
            <ac:cxnSpMk id="13" creationId="{4902004F-FB88-D72A-5369-2234E3D01373}"/>
          </ac:cxnSpMkLst>
        </pc:cxnChg>
      </pc:sldChg>
    </pc:docChg>
  </pc:docChgLst>
  <pc:docChgLst>
    <pc:chgData name="Glen Jones" userId="e846aaca-4b24-4b13-b0d0-f2308e16b284" providerId="ADAL" clId="{61E3F294-DD37-430A-8C94-7E204446918E}"/>
    <pc:docChg chg="custSel modSld">
      <pc:chgData name="Glen Jones" userId="e846aaca-4b24-4b13-b0d0-f2308e16b284" providerId="ADAL" clId="{61E3F294-DD37-430A-8C94-7E204446918E}" dt="2022-06-29T12:09:45.428" v="27" actId="14100"/>
      <pc:docMkLst>
        <pc:docMk/>
      </pc:docMkLst>
      <pc:sldChg chg="modSp mod">
        <pc:chgData name="Glen Jones" userId="e846aaca-4b24-4b13-b0d0-f2308e16b284" providerId="ADAL" clId="{61E3F294-DD37-430A-8C94-7E204446918E}" dt="2022-06-29T12:09:45.428" v="27" actId="14100"/>
        <pc:sldMkLst>
          <pc:docMk/>
          <pc:sldMk cId="4010327805" sldId="274"/>
        </pc:sldMkLst>
        <pc:spChg chg="mod">
          <ac:chgData name="Glen Jones" userId="e846aaca-4b24-4b13-b0d0-f2308e16b284" providerId="ADAL" clId="{61E3F294-DD37-430A-8C94-7E204446918E}" dt="2022-06-29T12:09:45.428" v="27" actId="14100"/>
          <ac:spMkLst>
            <pc:docMk/>
            <pc:sldMk cId="4010327805" sldId="274"/>
            <ac:spMk id="2" creationId="{702E7211-B3C0-8C62-17A1-5F712D739FBA}"/>
          </ac:spMkLst>
        </pc:spChg>
      </pc:sldChg>
    </pc:docChg>
  </pc:docChgLst>
  <pc:docChgLst>
    <pc:chgData name="Glen Jones" userId="e846aaca-4b24-4b13-b0d0-f2308e16b284" providerId="ADAL" clId="{C50A8A2A-7286-43E7-A40A-A4E42FD6AF0D}"/>
    <pc:docChg chg="undo custSel addSld delSld modSld sldOrd">
      <pc:chgData name="Glen Jones" userId="e846aaca-4b24-4b13-b0d0-f2308e16b284" providerId="ADAL" clId="{C50A8A2A-7286-43E7-A40A-A4E42FD6AF0D}" dt="2022-09-18T09:11:18.442" v="967" actId="47"/>
      <pc:docMkLst>
        <pc:docMk/>
      </pc:docMkLst>
      <pc:sldChg chg="modSp mod">
        <pc:chgData name="Glen Jones" userId="e846aaca-4b24-4b13-b0d0-f2308e16b284" providerId="ADAL" clId="{C50A8A2A-7286-43E7-A40A-A4E42FD6AF0D}" dt="2022-09-17T12:05:30.312" v="10" actId="20577"/>
        <pc:sldMkLst>
          <pc:docMk/>
          <pc:sldMk cId="4010327805" sldId="274"/>
        </pc:sldMkLst>
        <pc:spChg chg="mod">
          <ac:chgData name="Glen Jones" userId="e846aaca-4b24-4b13-b0d0-f2308e16b284" providerId="ADAL" clId="{C50A8A2A-7286-43E7-A40A-A4E42FD6AF0D}" dt="2022-09-17T12:05:30.312" v="10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del">
        <pc:chgData name="Glen Jones" userId="e846aaca-4b24-4b13-b0d0-f2308e16b284" providerId="ADAL" clId="{C50A8A2A-7286-43E7-A40A-A4E42FD6AF0D}" dt="2022-09-18T09:11:18.442" v="967" actId="47"/>
        <pc:sldMkLst>
          <pc:docMk/>
          <pc:sldMk cId="2355754654" sldId="352"/>
        </pc:sldMkLst>
      </pc:sldChg>
      <pc:sldChg chg="modSp mod">
        <pc:chgData name="Glen Jones" userId="e846aaca-4b24-4b13-b0d0-f2308e16b284" providerId="ADAL" clId="{C50A8A2A-7286-43E7-A40A-A4E42FD6AF0D}" dt="2022-09-17T12:13:28.267" v="429" actId="20577"/>
        <pc:sldMkLst>
          <pc:docMk/>
          <pc:sldMk cId="2861103671" sldId="363"/>
        </pc:sldMkLst>
        <pc:spChg chg="mod">
          <ac:chgData name="Glen Jones" userId="e846aaca-4b24-4b13-b0d0-f2308e16b284" providerId="ADAL" clId="{C50A8A2A-7286-43E7-A40A-A4E42FD6AF0D}" dt="2022-09-17T12:05:38.868" v="24" actId="115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C50A8A2A-7286-43E7-A40A-A4E42FD6AF0D}" dt="2022-09-17T12:13:28.267" v="429" actId="20577"/>
          <ac:spMkLst>
            <pc:docMk/>
            <pc:sldMk cId="2861103671" sldId="363"/>
            <ac:spMk id="7" creationId="{EBD17445-2CE7-D049-5829-AF7A94414BDF}"/>
          </ac:spMkLst>
        </pc:spChg>
      </pc:sldChg>
      <pc:sldChg chg="addSp delSp modSp mod ord delAnim modAnim">
        <pc:chgData name="Glen Jones" userId="e846aaca-4b24-4b13-b0d0-f2308e16b284" providerId="ADAL" clId="{C50A8A2A-7286-43E7-A40A-A4E42FD6AF0D}" dt="2022-09-17T12:27:29.557" v="855" actId="167"/>
        <pc:sldMkLst>
          <pc:docMk/>
          <pc:sldMk cId="2371301929" sldId="364"/>
        </pc:sldMkLst>
        <pc:spChg chg="add del mod">
          <ac:chgData name="Glen Jones" userId="e846aaca-4b24-4b13-b0d0-f2308e16b284" providerId="ADAL" clId="{C50A8A2A-7286-43E7-A40A-A4E42FD6AF0D}" dt="2022-09-17T12:13:56.872" v="458" actId="478"/>
          <ac:spMkLst>
            <pc:docMk/>
            <pc:sldMk cId="2371301929" sldId="364"/>
            <ac:spMk id="3" creationId="{FD967C91-663D-340C-F429-46A40CFFA128}"/>
          </ac:spMkLst>
        </pc:spChg>
        <pc:spChg chg="add mod">
          <ac:chgData name="Glen Jones" userId="e846aaca-4b24-4b13-b0d0-f2308e16b284" providerId="ADAL" clId="{C50A8A2A-7286-43E7-A40A-A4E42FD6AF0D}" dt="2022-09-17T12:20:56.040" v="583" actId="14100"/>
          <ac:spMkLst>
            <pc:docMk/>
            <pc:sldMk cId="2371301929" sldId="364"/>
            <ac:spMk id="4" creationId="{08669DA4-5F78-7B54-4A9E-FE877D998FBD}"/>
          </ac:spMkLst>
        </pc:spChg>
        <pc:spChg chg="add del mod">
          <ac:chgData name="Glen Jones" userId="e846aaca-4b24-4b13-b0d0-f2308e16b284" providerId="ADAL" clId="{C50A8A2A-7286-43E7-A40A-A4E42FD6AF0D}" dt="2022-09-17T12:18:19.851" v="541" actId="478"/>
          <ac:spMkLst>
            <pc:docMk/>
            <pc:sldMk cId="2371301929" sldId="364"/>
            <ac:spMk id="6" creationId="{E1E5F0FA-9611-2F59-1884-B569870B3057}"/>
          </ac:spMkLst>
        </pc:spChg>
        <pc:spChg chg="mod">
          <ac:chgData name="Glen Jones" userId="e846aaca-4b24-4b13-b0d0-f2308e16b284" providerId="ADAL" clId="{C50A8A2A-7286-43E7-A40A-A4E42FD6AF0D}" dt="2022-09-17T12:14:51.130" v="465"/>
          <ac:spMkLst>
            <pc:docMk/>
            <pc:sldMk cId="2371301929" sldId="364"/>
            <ac:spMk id="8" creationId="{2CD10EAC-76CD-B09A-734A-291C5B2959F9}"/>
          </ac:spMkLst>
        </pc:spChg>
        <pc:spChg chg="add del mod">
          <ac:chgData name="Glen Jones" userId="e846aaca-4b24-4b13-b0d0-f2308e16b284" providerId="ADAL" clId="{C50A8A2A-7286-43E7-A40A-A4E42FD6AF0D}" dt="2022-09-17T12:20:38.219" v="557" actId="478"/>
          <ac:spMkLst>
            <pc:docMk/>
            <pc:sldMk cId="2371301929" sldId="364"/>
            <ac:spMk id="9" creationId="{8F4991EE-C9CC-1DDD-86F4-1FAB40FEE963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1" creationId="{41FD6007-F57E-4740-C20D-496C54435296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2" creationId="{8CFD55D7-2F87-F254-6E53-0ADF972A95EE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3" creationId="{89D159E3-EA17-7896-BCA7-4B9C2230F573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4" creationId="{A4DA4347-27BF-E6A8-25E1-4070297BB352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7" creationId="{EEB7E00D-75D7-DCF6-2397-92267D24BF0D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9" creationId="{57949B3C-2E39-F53F-C320-D6D2F388F194}"/>
          </ac:spMkLst>
        </pc:spChg>
        <pc:spChg chg="add mod">
          <ac:chgData name="Glen Jones" userId="e846aaca-4b24-4b13-b0d0-f2308e16b284" providerId="ADAL" clId="{C50A8A2A-7286-43E7-A40A-A4E42FD6AF0D}" dt="2022-09-17T12:21:06.792" v="611" actId="20577"/>
          <ac:spMkLst>
            <pc:docMk/>
            <pc:sldMk cId="2371301929" sldId="364"/>
            <ac:spMk id="21" creationId="{566CD327-4634-1001-99CC-7D49C7428821}"/>
          </ac:spMkLst>
        </pc:spChg>
        <pc:spChg chg="add mod">
          <ac:chgData name="Glen Jones" userId="e846aaca-4b24-4b13-b0d0-f2308e16b284" providerId="ADAL" clId="{C50A8A2A-7286-43E7-A40A-A4E42FD6AF0D}" dt="2022-09-17T12:21:46.257" v="680" actId="20577"/>
          <ac:spMkLst>
            <pc:docMk/>
            <pc:sldMk cId="2371301929" sldId="364"/>
            <ac:spMk id="22" creationId="{9AD03537-86DE-72C8-49D5-4AC64228F923}"/>
          </ac:spMkLst>
        </pc:spChg>
        <pc:spChg chg="add mod">
          <ac:chgData name="Glen Jones" userId="e846aaca-4b24-4b13-b0d0-f2308e16b284" providerId="ADAL" clId="{C50A8A2A-7286-43E7-A40A-A4E42FD6AF0D}" dt="2022-09-17T12:22:13.145" v="714" actId="20577"/>
          <ac:spMkLst>
            <pc:docMk/>
            <pc:sldMk cId="2371301929" sldId="364"/>
            <ac:spMk id="23" creationId="{10062123-8174-1A5E-C34E-76DAEAF430DE}"/>
          </ac:spMkLst>
        </pc:spChg>
        <pc:spChg chg="add mod">
          <ac:chgData name="Glen Jones" userId="e846aaca-4b24-4b13-b0d0-f2308e16b284" providerId="ADAL" clId="{C50A8A2A-7286-43E7-A40A-A4E42FD6AF0D}" dt="2022-09-17T12:24:32.864" v="807" actId="20577"/>
          <ac:spMkLst>
            <pc:docMk/>
            <pc:sldMk cId="2371301929" sldId="364"/>
            <ac:spMk id="24" creationId="{DE6651D6-3B7E-E49E-1671-B43B19F2C04E}"/>
          </ac:spMkLst>
        </pc:spChg>
        <pc:spChg chg="add mod">
          <ac:chgData name="Glen Jones" userId="e846aaca-4b24-4b13-b0d0-f2308e16b284" providerId="ADAL" clId="{C50A8A2A-7286-43E7-A40A-A4E42FD6AF0D}" dt="2022-09-17T12:25:00.888" v="816" actId="207"/>
          <ac:spMkLst>
            <pc:docMk/>
            <pc:sldMk cId="2371301929" sldId="364"/>
            <ac:spMk id="25" creationId="{3D7188DF-B998-B99F-610C-1CECE47745F2}"/>
          </ac:spMkLst>
        </pc:spChg>
        <pc:spChg chg="add mod">
          <ac:chgData name="Glen Jones" userId="e846aaca-4b24-4b13-b0d0-f2308e16b284" providerId="ADAL" clId="{C50A8A2A-7286-43E7-A40A-A4E42FD6AF0D}" dt="2022-09-17T12:25:08.582" v="818" actId="108"/>
          <ac:spMkLst>
            <pc:docMk/>
            <pc:sldMk cId="2371301929" sldId="364"/>
            <ac:spMk id="26" creationId="{251DADA2-F30E-BEF9-13D6-7B0DCF879392}"/>
          </ac:spMkLst>
        </pc:spChg>
        <pc:spChg chg="add mod">
          <ac:chgData name="Glen Jones" userId="e846aaca-4b24-4b13-b0d0-f2308e16b284" providerId="ADAL" clId="{C50A8A2A-7286-43E7-A40A-A4E42FD6AF0D}" dt="2022-09-17T12:25:16.851" v="820" actId="108"/>
          <ac:spMkLst>
            <pc:docMk/>
            <pc:sldMk cId="2371301929" sldId="364"/>
            <ac:spMk id="27" creationId="{5114A4FD-4EDA-8DCB-4A74-4C1892CB9936}"/>
          </ac:spMkLst>
        </pc:spChg>
        <pc:spChg chg="add mod">
          <ac:chgData name="Glen Jones" userId="e846aaca-4b24-4b13-b0d0-f2308e16b284" providerId="ADAL" clId="{C50A8A2A-7286-43E7-A40A-A4E42FD6AF0D}" dt="2022-09-17T12:25:24.368" v="822" actId="108"/>
          <ac:spMkLst>
            <pc:docMk/>
            <pc:sldMk cId="2371301929" sldId="364"/>
            <ac:spMk id="28" creationId="{235FFEFE-C9B0-6B4F-BA0C-DAFCC2EA53DB}"/>
          </ac:spMkLst>
        </pc:spChg>
        <pc:spChg chg="add mod">
          <ac:chgData name="Glen Jones" userId="e846aaca-4b24-4b13-b0d0-f2308e16b284" providerId="ADAL" clId="{C50A8A2A-7286-43E7-A40A-A4E42FD6AF0D}" dt="2022-09-17T12:25:37.166" v="834" actId="20577"/>
          <ac:spMkLst>
            <pc:docMk/>
            <pc:sldMk cId="2371301929" sldId="364"/>
            <ac:spMk id="29" creationId="{E7F6BFFE-CD18-50DB-9BE1-4BC89154F9C2}"/>
          </ac:spMkLst>
        </pc:spChg>
        <pc:picChg chg="del">
          <ac:chgData name="Glen Jones" userId="e846aaca-4b24-4b13-b0d0-f2308e16b284" providerId="ADAL" clId="{C50A8A2A-7286-43E7-A40A-A4E42FD6AF0D}" dt="2022-09-17T12:13:52.963" v="457" actId="478"/>
          <ac:picMkLst>
            <pc:docMk/>
            <pc:sldMk cId="2371301929" sldId="364"/>
            <ac:picMk id="5" creationId="{CDE54A74-9B12-7DF9-6A00-461C723034E5}"/>
          </ac:picMkLst>
        </pc:picChg>
        <pc:picChg chg="del">
          <ac:chgData name="Glen Jones" userId="e846aaca-4b24-4b13-b0d0-f2308e16b284" providerId="ADAL" clId="{C50A8A2A-7286-43E7-A40A-A4E42FD6AF0D}" dt="2022-09-17T12:20:21.176" v="552" actId="478"/>
          <ac:picMkLst>
            <pc:docMk/>
            <pc:sldMk cId="2371301929" sldId="364"/>
            <ac:picMk id="7" creationId="{937522E3-EAD7-6CFA-EEEE-FCC5A21618CC}"/>
          </ac:picMkLst>
        </pc:picChg>
        <pc:picChg chg="add del mod ord">
          <ac:chgData name="Glen Jones" userId="e846aaca-4b24-4b13-b0d0-f2308e16b284" providerId="ADAL" clId="{C50A8A2A-7286-43E7-A40A-A4E42FD6AF0D}" dt="2022-09-17T12:27:26.032" v="851" actId="478"/>
          <ac:picMkLst>
            <pc:docMk/>
            <pc:sldMk cId="2371301929" sldId="364"/>
            <ac:picMk id="15" creationId="{048CA078-4B2F-0BEC-37CC-E45FB00AAD99}"/>
          </ac:picMkLst>
        </pc:picChg>
        <pc:picChg chg="add mod ord">
          <ac:chgData name="Glen Jones" userId="e846aaca-4b24-4b13-b0d0-f2308e16b284" providerId="ADAL" clId="{C50A8A2A-7286-43E7-A40A-A4E42FD6AF0D}" dt="2022-09-17T12:27:29.557" v="855" actId="167"/>
          <ac:picMkLst>
            <pc:docMk/>
            <pc:sldMk cId="2371301929" sldId="364"/>
            <ac:picMk id="31" creationId="{55B61937-97BC-9AD6-C971-34193E800B11}"/>
          </ac:picMkLst>
        </pc:pic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16" creationId="{82B32FE6-8BD7-3244-C6DC-E98877FE5425}"/>
          </ac:cxnSpMkLst>
        </pc:cxn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18" creationId="{241E12A0-D1EF-55B1-1C16-F4FAF5D305FD}"/>
          </ac:cxnSpMkLst>
        </pc:cxn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20" creationId="{9AA32590-8581-C8A2-28FC-B2EAA903A5ED}"/>
          </ac:cxnSpMkLst>
        </pc:cxnChg>
      </pc:sldChg>
      <pc:sldChg chg="addSp delSp modSp mod delAnim modAnim">
        <pc:chgData name="Glen Jones" userId="e846aaca-4b24-4b13-b0d0-f2308e16b284" providerId="ADAL" clId="{C50A8A2A-7286-43E7-A40A-A4E42FD6AF0D}" dt="2022-09-17T12:12:17.464" v="354" actId="1076"/>
        <pc:sldMkLst>
          <pc:docMk/>
          <pc:sldMk cId="3201718585" sldId="365"/>
        </pc:sldMkLst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" creationId="{21EF7562-A376-60EE-AC9F-A9FB819F8038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3" creationId="{9F2CD3C2-EA64-7695-F7D8-84A344B041E7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4" creationId="{3022C81C-214B-C0F3-E561-7E5B3CA8C86A}"/>
          </ac:spMkLst>
        </pc:spChg>
        <pc:spChg chg="del">
          <ac:chgData name="Glen Jones" userId="e846aaca-4b24-4b13-b0d0-f2308e16b284" providerId="ADAL" clId="{C50A8A2A-7286-43E7-A40A-A4E42FD6AF0D}" dt="2022-09-17T12:06:32.224" v="130" actId="478"/>
          <ac:spMkLst>
            <pc:docMk/>
            <pc:sldMk cId="3201718585" sldId="365"/>
            <ac:spMk id="6" creationId="{0821DE6D-EFD1-AB3C-FB9E-A4BEFE2C0A97}"/>
          </ac:spMkLst>
        </pc:spChg>
        <pc:spChg chg="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7" creationId="{7422A498-F483-A2DE-169C-1457C602529D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8" creationId="{5AA2A66D-1EC8-4359-F064-77E89052990B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9" creationId="{DF72AA45-4CF3-1188-2C0B-823C3173D863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0" creationId="{CC6EA5AA-6559-4BF9-1B5B-4971DEB7EEBA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1" creationId="{69A21A28-7B3E-7E4F-8D6C-8187B3D791C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2" creationId="{F9C9970D-A2F4-5B5D-53FE-5480AF2DB4ED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3" creationId="{323C8CF1-FBC0-E7E0-63EA-FF02533AA348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4" creationId="{87B631E0-1EFA-0785-B37E-D7B91EB4A9D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5" creationId="{A6BBA51C-49F4-BEF7-5BBB-A476292BCD5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6" creationId="{9264F039-303D-DF4E-AD20-074C52EEFAC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8" creationId="{4CAC4477-34C6-C145-05EB-DFCEEC9A3E7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4" creationId="{185D75FB-DB40-F5D1-B31A-FA55E2B8324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5" creationId="{023C6BDA-6CF0-2428-FC64-2B81255DFA7D}"/>
          </ac:spMkLst>
        </pc:spChg>
        <pc:spChg chg="add mod">
          <ac:chgData name="Glen Jones" userId="e846aaca-4b24-4b13-b0d0-f2308e16b284" providerId="ADAL" clId="{C50A8A2A-7286-43E7-A40A-A4E42FD6AF0D}" dt="2022-09-17T12:12:17.464" v="354" actId="1076"/>
          <ac:spMkLst>
            <pc:docMk/>
            <pc:sldMk cId="3201718585" sldId="365"/>
            <ac:spMk id="26" creationId="{01051560-C66E-B667-208D-AFB51F08BD9C}"/>
          </ac:spMkLst>
        </pc:spChg>
        <pc:picChg chg="del">
          <ac:chgData name="Glen Jones" userId="e846aaca-4b24-4b13-b0d0-f2308e16b284" providerId="ADAL" clId="{C50A8A2A-7286-43E7-A40A-A4E42FD6AF0D}" dt="2022-09-17T12:06:32.796" v="131" actId="478"/>
          <ac:picMkLst>
            <pc:docMk/>
            <pc:sldMk cId="3201718585" sldId="365"/>
            <ac:picMk id="17" creationId="{1699B836-968E-E5DC-CF76-4ACC96495F95}"/>
          </ac:picMkLst>
        </pc:pic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19" creationId="{1DEA5216-A7F0-B28D-C17E-3FBD94B2C3B8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0" creationId="{A32B1167-1CAA-204D-AB22-ABF97666B880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1" creationId="{F47995E8-8C81-BDF6-30DB-D7BE22BB4462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2" creationId="{DA5D7D10-1C87-8B99-D586-B117A2D07A0B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3" creationId="{FB64482A-ADD3-1DA5-0A51-2B18761E1B89}"/>
          </ac:cxnSpMkLst>
        </pc:cxnChg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1099319183" sldId="366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3215910978" sldId="367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4244338087" sldId="368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1631733637" sldId="369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277185751" sldId="370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302321214" sldId="371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2642523478" sldId="372"/>
        </pc:sldMkLst>
      </pc:sldChg>
      <pc:sldChg chg="addSp delSp modSp add mod">
        <pc:chgData name="Glen Jones" userId="e846aaca-4b24-4b13-b0d0-f2308e16b284" providerId="ADAL" clId="{C50A8A2A-7286-43E7-A40A-A4E42FD6AF0D}" dt="2022-09-17T12:18:06.415" v="540" actId="167"/>
        <pc:sldMkLst>
          <pc:docMk/>
          <pc:sldMk cId="1958331913" sldId="373"/>
        </pc:sldMkLst>
        <pc:picChg chg="add mod ord">
          <ac:chgData name="Glen Jones" userId="e846aaca-4b24-4b13-b0d0-f2308e16b284" providerId="ADAL" clId="{C50A8A2A-7286-43E7-A40A-A4E42FD6AF0D}" dt="2022-09-17T12:18:06.415" v="540" actId="167"/>
          <ac:picMkLst>
            <pc:docMk/>
            <pc:sldMk cId="1958331913" sldId="373"/>
            <ac:picMk id="3" creationId="{C82DC09C-F387-2E39-9EC2-2D2AFFA79DD5}"/>
          </ac:picMkLst>
        </pc:picChg>
        <pc:picChg chg="del">
          <ac:chgData name="Glen Jones" userId="e846aaca-4b24-4b13-b0d0-f2308e16b284" providerId="ADAL" clId="{C50A8A2A-7286-43E7-A40A-A4E42FD6AF0D}" dt="2022-09-17T12:17:53.568" v="536" actId="478"/>
          <ac:picMkLst>
            <pc:docMk/>
            <pc:sldMk cId="1958331913" sldId="373"/>
            <ac:picMk id="7" creationId="{937522E3-EAD7-6CFA-EEEE-FCC5A21618CC}"/>
          </ac:picMkLst>
        </pc:picChg>
      </pc:sldChg>
      <pc:sldChg chg="add">
        <pc:chgData name="Glen Jones" userId="e846aaca-4b24-4b13-b0d0-f2308e16b284" providerId="ADAL" clId="{C50A8A2A-7286-43E7-A40A-A4E42FD6AF0D}" dt="2022-09-17T12:20:18.432" v="551" actId="2890"/>
        <pc:sldMkLst>
          <pc:docMk/>
          <pc:sldMk cId="3387875814" sldId="374"/>
        </pc:sldMkLst>
      </pc:sldChg>
      <pc:sldChg chg="addSp delSp modSp add mod ord modAnim">
        <pc:chgData name="Glen Jones" userId="e846aaca-4b24-4b13-b0d0-f2308e16b284" providerId="ADAL" clId="{C50A8A2A-7286-43E7-A40A-A4E42FD6AF0D}" dt="2022-09-17T12:26:32.878" v="849"/>
        <pc:sldMkLst>
          <pc:docMk/>
          <pc:sldMk cId="1946502757" sldId="375"/>
        </pc:sldMkLst>
        <pc:spChg chg="add del mod">
          <ac:chgData name="Glen Jones" userId="e846aaca-4b24-4b13-b0d0-f2308e16b284" providerId="ADAL" clId="{C50A8A2A-7286-43E7-A40A-A4E42FD6AF0D}" dt="2022-09-17T12:23:22.273" v="745"/>
          <ac:spMkLst>
            <pc:docMk/>
            <pc:sldMk cId="1946502757" sldId="375"/>
            <ac:spMk id="2" creationId="{E19302E9-65C3-5681-A763-78EDE3097F1F}"/>
          </ac:spMkLst>
        </pc:spChg>
        <pc:spChg chg="add del mod">
          <ac:chgData name="Glen Jones" userId="e846aaca-4b24-4b13-b0d0-f2308e16b284" providerId="ADAL" clId="{C50A8A2A-7286-43E7-A40A-A4E42FD6AF0D}" dt="2022-09-17T12:23:25.002" v="747"/>
          <ac:spMkLst>
            <pc:docMk/>
            <pc:sldMk cId="1946502757" sldId="375"/>
            <ac:spMk id="3" creationId="{E0D1C3B1-085A-EAA0-5940-A4AB051302E9}"/>
          </ac:spMkLst>
        </pc:spChg>
        <pc:spChg chg="mod">
          <ac:chgData name="Glen Jones" userId="e846aaca-4b24-4b13-b0d0-f2308e16b284" providerId="ADAL" clId="{C50A8A2A-7286-43E7-A40A-A4E42FD6AF0D}" dt="2022-09-17T12:23:05.302" v="731"/>
          <ac:spMkLst>
            <pc:docMk/>
            <pc:sldMk cId="1946502757" sldId="375"/>
            <ac:spMk id="4" creationId="{08669DA4-5F78-7B54-4A9E-FE877D998FBD}"/>
          </ac:spMkLst>
        </pc:spChg>
        <pc:spChg chg="add mod">
          <ac:chgData name="Glen Jones" userId="e846aaca-4b24-4b13-b0d0-f2308e16b284" providerId="ADAL" clId="{C50A8A2A-7286-43E7-A40A-A4E42FD6AF0D}" dt="2022-09-17T12:25:58.352" v="840" actId="108"/>
          <ac:spMkLst>
            <pc:docMk/>
            <pc:sldMk cId="1946502757" sldId="375"/>
            <ac:spMk id="5" creationId="{C27B4371-F3AD-09AE-1A95-8C755872E7B3}"/>
          </ac:spMkLst>
        </pc:spChg>
        <pc:spChg chg="add mod">
          <ac:chgData name="Glen Jones" userId="e846aaca-4b24-4b13-b0d0-f2308e16b284" providerId="ADAL" clId="{C50A8A2A-7286-43E7-A40A-A4E42FD6AF0D}" dt="2022-09-17T12:26:04.535" v="842" actId="108"/>
          <ac:spMkLst>
            <pc:docMk/>
            <pc:sldMk cId="1946502757" sldId="375"/>
            <ac:spMk id="6" creationId="{0FA6ADBD-C4DC-4FE5-8BDB-309AA9F5EDF9}"/>
          </ac:spMkLst>
        </pc:spChg>
        <pc:spChg chg="add mod">
          <ac:chgData name="Glen Jones" userId="e846aaca-4b24-4b13-b0d0-f2308e16b284" providerId="ADAL" clId="{C50A8A2A-7286-43E7-A40A-A4E42FD6AF0D}" dt="2022-09-17T12:26:11.856" v="844" actId="108"/>
          <ac:spMkLst>
            <pc:docMk/>
            <pc:sldMk cId="1946502757" sldId="375"/>
            <ac:spMk id="7" creationId="{FA46E1B8-5F3C-73BD-F48A-F55EE30A1B57}"/>
          </ac:spMkLst>
        </pc:spChg>
        <pc:spChg chg="add mod">
          <ac:chgData name="Glen Jones" userId="e846aaca-4b24-4b13-b0d0-f2308e16b284" providerId="ADAL" clId="{C50A8A2A-7286-43E7-A40A-A4E42FD6AF0D}" dt="2022-09-17T12:26:18.680" v="846" actId="108"/>
          <ac:spMkLst>
            <pc:docMk/>
            <pc:sldMk cId="1946502757" sldId="375"/>
            <ac:spMk id="9" creationId="{E153DFE9-374D-5294-C543-BAAA80D459BE}"/>
          </ac:spMkLst>
        </pc:spChg>
        <pc:spChg chg="add mod">
          <ac:chgData name="Glen Jones" userId="e846aaca-4b24-4b13-b0d0-f2308e16b284" providerId="ADAL" clId="{C50A8A2A-7286-43E7-A40A-A4E42FD6AF0D}" dt="2022-09-17T12:26:26.136" v="848" actId="108"/>
          <ac:spMkLst>
            <pc:docMk/>
            <pc:sldMk cId="1946502757" sldId="375"/>
            <ac:spMk id="10" creationId="{6A141799-03C2-AE43-17F1-89FE1F85BDD3}"/>
          </ac:spMkLst>
        </pc:spChg>
        <pc:spChg chg="mod">
          <ac:chgData name="Glen Jones" userId="e846aaca-4b24-4b13-b0d0-f2308e16b284" providerId="ADAL" clId="{C50A8A2A-7286-43E7-A40A-A4E42FD6AF0D}" dt="2022-09-17T12:23:08.523" v="733"/>
          <ac:spMkLst>
            <pc:docMk/>
            <pc:sldMk cId="1946502757" sldId="375"/>
            <ac:spMk id="21" creationId="{566CD327-4634-1001-99CC-7D49C7428821}"/>
          </ac:spMkLst>
        </pc:spChg>
        <pc:spChg chg="mod">
          <ac:chgData name="Glen Jones" userId="e846aaca-4b24-4b13-b0d0-f2308e16b284" providerId="ADAL" clId="{C50A8A2A-7286-43E7-A40A-A4E42FD6AF0D}" dt="2022-09-17T12:23:17.536" v="743" actId="20577"/>
          <ac:spMkLst>
            <pc:docMk/>
            <pc:sldMk cId="1946502757" sldId="375"/>
            <ac:spMk id="22" creationId="{9AD03537-86DE-72C8-49D5-4AC64228F923}"/>
          </ac:spMkLst>
        </pc:spChg>
        <pc:spChg chg="mod">
          <ac:chgData name="Glen Jones" userId="e846aaca-4b24-4b13-b0d0-f2308e16b284" providerId="ADAL" clId="{C50A8A2A-7286-43E7-A40A-A4E42FD6AF0D}" dt="2022-09-17T12:23:45.225" v="765" actId="20577"/>
          <ac:spMkLst>
            <pc:docMk/>
            <pc:sldMk cId="1946502757" sldId="375"/>
            <ac:spMk id="23" creationId="{10062123-8174-1A5E-C34E-76DAEAF430DE}"/>
          </ac:spMkLst>
        </pc:spChg>
        <pc:spChg chg="mod">
          <ac:chgData name="Glen Jones" userId="e846aaca-4b24-4b13-b0d0-f2308e16b284" providerId="ADAL" clId="{C50A8A2A-7286-43E7-A40A-A4E42FD6AF0D}" dt="2022-09-17T12:24:05.552" v="779" actId="20577"/>
          <ac:spMkLst>
            <pc:docMk/>
            <pc:sldMk cId="1946502757" sldId="375"/>
            <ac:spMk id="24" creationId="{DE6651D6-3B7E-E49E-1671-B43B19F2C04E}"/>
          </ac:spMkLst>
        </pc:spChg>
      </pc:sldChg>
      <pc:sldChg chg="addSp delSp modSp add mod modAnim">
        <pc:chgData name="Glen Jones" userId="e846aaca-4b24-4b13-b0d0-f2308e16b284" providerId="ADAL" clId="{C50A8A2A-7286-43E7-A40A-A4E42FD6AF0D}" dt="2022-09-17T12:29:16.880" v="966" actId="14100"/>
        <pc:sldMkLst>
          <pc:docMk/>
          <pc:sldMk cId="3333690140" sldId="376"/>
        </pc:sldMkLst>
        <pc:spChg chg="add mod">
          <ac:chgData name="Glen Jones" userId="e846aaca-4b24-4b13-b0d0-f2308e16b284" providerId="ADAL" clId="{C50A8A2A-7286-43E7-A40A-A4E42FD6AF0D}" dt="2022-09-17T12:29:16.880" v="966" actId="14100"/>
          <ac:spMkLst>
            <pc:docMk/>
            <pc:sldMk cId="3333690140" sldId="376"/>
            <ac:spMk id="2" creationId="{9BE14983-5824-6636-27A5-7F07D317F031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4" creationId="{08669DA4-5F78-7B54-4A9E-FE877D998FBD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5" creationId="{C27B4371-F3AD-09AE-1A95-8C755872E7B3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6" creationId="{0FA6ADBD-C4DC-4FE5-8BDB-309AA9F5EDF9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7" creationId="{FA46E1B8-5F3C-73BD-F48A-F55EE30A1B57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9" creationId="{E153DFE9-374D-5294-C543-BAAA80D459BE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10" creationId="{6A141799-03C2-AE43-17F1-89FE1F85BDD3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1" creationId="{566CD327-4634-1001-99CC-7D49C7428821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2" creationId="{9AD03537-86DE-72C8-49D5-4AC64228F923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3" creationId="{10062123-8174-1A5E-C34E-76DAEAF430DE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4" creationId="{DE6651D6-3B7E-E49E-1671-B43B19F2C04E}"/>
          </ac:spMkLst>
        </pc:spChg>
      </pc:sldChg>
    </pc:docChg>
  </pc:docChgLst>
  <pc:docChgLst>
    <pc:chgData name="Glen Jones" userId="e846aaca-4b24-4b13-b0d0-f2308e16b284" providerId="ADAL" clId="{48CBEB31-6A4B-498D-8BDD-C2369B73A8DE}"/>
    <pc:docChg chg="custSel delSld modSld">
      <pc:chgData name="Glen Jones" userId="e846aaca-4b24-4b13-b0d0-f2308e16b284" providerId="ADAL" clId="{48CBEB31-6A4B-498D-8BDD-C2369B73A8DE}" dt="2022-08-15T14:32:09.331" v="159" actId="20577"/>
      <pc:docMkLst>
        <pc:docMk/>
      </pc:docMkLst>
      <pc:sldChg chg="del">
        <pc:chgData name="Glen Jones" userId="e846aaca-4b24-4b13-b0d0-f2308e16b284" providerId="ADAL" clId="{48CBEB31-6A4B-498D-8BDD-C2369B73A8DE}" dt="2022-07-29T12:31:48.522" v="2" actId="47"/>
        <pc:sldMkLst>
          <pc:docMk/>
          <pc:sldMk cId="232024042" sldId="328"/>
        </pc:sldMkLst>
      </pc:sldChg>
      <pc:sldChg chg="del">
        <pc:chgData name="Glen Jones" userId="e846aaca-4b24-4b13-b0d0-f2308e16b284" providerId="ADAL" clId="{48CBEB31-6A4B-498D-8BDD-C2369B73A8DE}" dt="2022-07-29T12:31:46.679" v="1" actId="47"/>
        <pc:sldMkLst>
          <pc:docMk/>
          <pc:sldMk cId="1217281723" sldId="331"/>
        </pc:sldMkLst>
      </pc:sldChg>
      <pc:sldChg chg="modSp mod">
        <pc:chgData name="Glen Jones" userId="e846aaca-4b24-4b13-b0d0-f2308e16b284" providerId="ADAL" clId="{48CBEB31-6A4B-498D-8BDD-C2369B73A8DE}" dt="2022-08-10T07:45:42.648" v="155" actId="27636"/>
        <pc:sldMkLst>
          <pc:docMk/>
          <pc:sldMk cId="1486775289" sldId="333"/>
        </pc:sldMkLst>
        <pc:spChg chg="mod">
          <ac:chgData name="Glen Jones" userId="e846aaca-4b24-4b13-b0d0-f2308e16b284" providerId="ADAL" clId="{48CBEB31-6A4B-498D-8BDD-C2369B73A8DE}" dt="2022-08-10T07:45:42.648" v="155" actId="27636"/>
          <ac:spMkLst>
            <pc:docMk/>
            <pc:sldMk cId="1486775289" sldId="333"/>
            <ac:spMk id="3" creationId="{FA79B487-2B39-D1FB-C619-7086E17203C8}"/>
          </ac:spMkLst>
        </pc:spChg>
      </pc:sldChg>
      <pc:sldChg chg="del delCm">
        <pc:chgData name="Glen Jones" userId="e846aaca-4b24-4b13-b0d0-f2308e16b284" providerId="ADAL" clId="{48CBEB31-6A4B-498D-8BDD-C2369B73A8DE}" dt="2022-08-15T11:58:38.579" v="156" actId="47"/>
        <pc:sldMkLst>
          <pc:docMk/>
          <pc:sldMk cId="3694644798" sldId="334"/>
        </pc:sldMkLst>
      </pc:sldChg>
      <pc:sldChg chg="modSp mod">
        <pc:chgData name="Glen Jones" userId="e846aaca-4b24-4b13-b0d0-f2308e16b284" providerId="ADAL" clId="{48CBEB31-6A4B-498D-8BDD-C2369B73A8DE}" dt="2022-07-29T13:23:44.835" v="92" actId="6549"/>
        <pc:sldMkLst>
          <pc:docMk/>
          <pc:sldMk cId="1795071685" sldId="345"/>
        </pc:sldMkLst>
        <pc:spChg chg="mod">
          <ac:chgData name="Glen Jones" userId="e846aaca-4b24-4b13-b0d0-f2308e16b284" providerId="ADAL" clId="{48CBEB31-6A4B-498D-8BDD-C2369B73A8DE}" dt="2022-07-29T13:23:44.835" v="92" actId="6549"/>
          <ac:spMkLst>
            <pc:docMk/>
            <pc:sldMk cId="1795071685" sldId="345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16.450" v="61" actId="6549"/>
        <pc:sldMkLst>
          <pc:docMk/>
          <pc:sldMk cId="3335674805" sldId="347"/>
        </pc:sldMkLst>
        <pc:spChg chg="mod">
          <ac:chgData name="Glen Jones" userId="e846aaca-4b24-4b13-b0d0-f2308e16b284" providerId="ADAL" clId="{48CBEB31-6A4B-498D-8BDD-C2369B73A8DE}" dt="2022-07-29T13:23:16.450" v="61" actId="6549"/>
          <ac:spMkLst>
            <pc:docMk/>
            <pc:sldMk cId="3335674805" sldId="347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24.361" v="82" actId="20577"/>
        <pc:sldMkLst>
          <pc:docMk/>
          <pc:sldMk cId="2693654492" sldId="348"/>
        </pc:sldMkLst>
        <pc:spChg chg="mod">
          <ac:chgData name="Glen Jones" userId="e846aaca-4b24-4b13-b0d0-f2308e16b284" providerId="ADAL" clId="{48CBEB31-6A4B-498D-8BDD-C2369B73A8DE}" dt="2022-07-29T13:23:24.361" v="82" actId="20577"/>
          <ac:spMkLst>
            <pc:docMk/>
            <pc:sldMk cId="2693654492" sldId="348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56.783" v="104" actId="242"/>
        <pc:sldMkLst>
          <pc:docMk/>
          <pc:sldMk cId="1112089998" sldId="351"/>
        </pc:sldMkLst>
        <pc:spChg chg="mod">
          <ac:chgData name="Glen Jones" userId="e846aaca-4b24-4b13-b0d0-f2308e16b284" providerId="ADAL" clId="{48CBEB31-6A4B-498D-8BDD-C2369B73A8DE}" dt="2022-07-29T13:23:56.783" v="104" actId="242"/>
          <ac:spMkLst>
            <pc:docMk/>
            <pc:sldMk cId="1112089998" sldId="351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8-15T14:32:09.331" v="159" actId="20577"/>
        <pc:sldMkLst>
          <pc:docMk/>
          <pc:sldMk cId="248752726" sldId="362"/>
        </pc:sldMkLst>
        <pc:graphicFrameChg chg="mod modGraphic">
          <ac:chgData name="Glen Jones" userId="e846aaca-4b24-4b13-b0d0-f2308e16b284" providerId="ADAL" clId="{48CBEB31-6A4B-498D-8BDD-C2369B73A8DE}" dt="2022-08-15T14:32:09.331" v="159" actId="20577"/>
          <ac:graphicFrameMkLst>
            <pc:docMk/>
            <pc:sldMk cId="248752726" sldId="362"/>
            <ac:graphicFrameMk id="7" creationId="{F27B061C-BBB5-7253-90D7-E79123DB55D3}"/>
          </ac:graphicFrameMkLst>
        </pc:graphicFrameChg>
      </pc:sldChg>
    </pc:docChg>
  </pc:docChgLst>
  <pc:docChgLst>
    <pc:chgData name="Glen Jones" userId="e846aaca-4b24-4b13-b0d0-f2308e16b284" providerId="ADAL" clId="{07B50A5A-FD91-4C65-B457-DB6D069617AA}"/>
    <pc:docChg chg="delSld modSld">
      <pc:chgData name="Glen Jones" userId="e846aaca-4b24-4b13-b0d0-f2308e16b284" providerId="ADAL" clId="{07B50A5A-FD91-4C65-B457-DB6D069617AA}" dt="2023-08-04T14:35:09.450" v="15" actId="20577"/>
      <pc:docMkLst>
        <pc:docMk/>
      </pc:docMkLst>
      <pc:sldChg chg="modSp mod">
        <pc:chgData name="Glen Jones" userId="e846aaca-4b24-4b13-b0d0-f2308e16b284" providerId="ADAL" clId="{07B50A5A-FD91-4C65-B457-DB6D069617AA}" dt="2023-08-04T14:35:09.450" v="15" actId="20577"/>
        <pc:sldMkLst>
          <pc:docMk/>
          <pc:sldMk cId="4010327805" sldId="274"/>
        </pc:sldMkLst>
        <pc:spChg chg="mod">
          <ac:chgData name="Glen Jones" userId="e846aaca-4b24-4b13-b0d0-f2308e16b284" providerId="ADAL" clId="{07B50A5A-FD91-4C65-B457-DB6D069617AA}" dt="2023-08-04T14:35:09.450" v="15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del">
        <pc:chgData name="Glen Jones" userId="e846aaca-4b24-4b13-b0d0-f2308e16b284" providerId="ADAL" clId="{07B50A5A-FD91-4C65-B457-DB6D069617AA}" dt="2023-08-04T14:34:52.664" v="0" actId="47"/>
        <pc:sldMkLst>
          <pc:docMk/>
          <pc:sldMk cId="3449067523" sldId="361"/>
        </pc:sldMkLst>
      </pc:sldChg>
      <pc:sldChg chg="del">
        <pc:chgData name="Glen Jones" userId="e846aaca-4b24-4b13-b0d0-f2308e16b284" providerId="ADAL" clId="{07B50A5A-FD91-4C65-B457-DB6D069617AA}" dt="2023-08-04T14:34:52.664" v="0" actId="47"/>
        <pc:sldMkLst>
          <pc:docMk/>
          <pc:sldMk cId="868178250" sldId="388"/>
        </pc:sldMkLst>
      </pc:sldChg>
      <pc:sldChg chg="del">
        <pc:chgData name="Glen Jones" userId="e846aaca-4b24-4b13-b0d0-f2308e16b284" providerId="ADAL" clId="{07B50A5A-FD91-4C65-B457-DB6D069617AA}" dt="2023-08-04T14:34:52.664" v="0" actId="47"/>
        <pc:sldMkLst>
          <pc:docMk/>
          <pc:sldMk cId="1726495688" sldId="389"/>
        </pc:sldMkLst>
      </pc:sldChg>
      <pc:sldChg chg="del">
        <pc:chgData name="Glen Jones" userId="e846aaca-4b24-4b13-b0d0-f2308e16b284" providerId="ADAL" clId="{07B50A5A-FD91-4C65-B457-DB6D069617AA}" dt="2023-08-04T14:34:52.664" v="0" actId="47"/>
        <pc:sldMkLst>
          <pc:docMk/>
          <pc:sldMk cId="962980331" sldId="391"/>
        </pc:sldMkLst>
      </pc:sldChg>
    </pc:docChg>
  </pc:docChgLst>
  <pc:docChgLst>
    <pc:chgData name="Glen Jones" userId="e846aaca-4b24-4b13-b0d0-f2308e16b284" providerId="ADAL" clId="{1EB3996A-DCBA-438D-AD7C-ECCFE0F05200}"/>
    <pc:docChg chg="custSel addSld delSld modSld">
      <pc:chgData name="Glen Jones" userId="e846aaca-4b24-4b13-b0d0-f2308e16b284" providerId="ADAL" clId="{1EB3996A-DCBA-438D-AD7C-ECCFE0F05200}" dt="2022-09-05T14:05:49.970" v="89" actId="478"/>
      <pc:docMkLst>
        <pc:docMk/>
      </pc:docMkLst>
      <pc:sldChg chg="addSp delSp modSp mod delAnim modAnim">
        <pc:chgData name="Glen Jones" userId="e846aaca-4b24-4b13-b0d0-f2308e16b284" providerId="ADAL" clId="{1EB3996A-DCBA-438D-AD7C-ECCFE0F05200}" dt="2022-09-05T13:35:46.724" v="76"/>
        <pc:sldMkLst>
          <pc:docMk/>
          <pc:sldMk cId="4010327805" sldId="274"/>
        </pc:sldMkLst>
        <pc:spChg chg="mod">
          <ac:chgData name="Glen Jones" userId="e846aaca-4b24-4b13-b0d0-f2308e16b284" providerId="ADAL" clId="{1EB3996A-DCBA-438D-AD7C-ECCFE0F05200}" dt="2022-09-05T13:31:24.796" v="31" actId="20577"/>
          <ac:spMkLst>
            <pc:docMk/>
            <pc:sldMk cId="4010327805" sldId="274"/>
            <ac:spMk id="2" creationId="{702E7211-B3C0-8C62-17A1-5F712D739FBA}"/>
          </ac:spMkLst>
        </pc:spChg>
        <pc:picChg chg="add mod ord">
          <ac:chgData name="Glen Jones" userId="e846aaca-4b24-4b13-b0d0-f2308e16b284" providerId="ADAL" clId="{1EB3996A-DCBA-438D-AD7C-ECCFE0F05200}" dt="2022-09-05T13:32:28.196" v="44" actId="167"/>
          <ac:picMkLst>
            <pc:docMk/>
            <pc:sldMk cId="4010327805" sldId="274"/>
            <ac:picMk id="3" creationId="{BF1667E6-83E3-B4CA-40F3-039692482317}"/>
          </ac:picMkLst>
        </pc:picChg>
        <pc:picChg chg="add mod ord">
          <ac:chgData name="Glen Jones" userId="e846aaca-4b24-4b13-b0d0-f2308e16b284" providerId="ADAL" clId="{1EB3996A-DCBA-438D-AD7C-ECCFE0F05200}" dt="2022-09-05T13:32:44.392" v="48" actId="167"/>
          <ac:picMkLst>
            <pc:docMk/>
            <pc:sldMk cId="4010327805" sldId="274"/>
            <ac:picMk id="5" creationId="{562A27C8-8631-1283-130B-738BAF714D21}"/>
          </ac:picMkLst>
        </pc:picChg>
        <pc:picChg chg="del">
          <ac:chgData name="Glen Jones" userId="e846aaca-4b24-4b13-b0d0-f2308e16b284" providerId="ADAL" clId="{1EB3996A-DCBA-438D-AD7C-ECCFE0F05200}" dt="2022-09-05T13:31:14.715" v="2" actId="478"/>
          <ac:picMkLst>
            <pc:docMk/>
            <pc:sldMk cId="4010327805" sldId="274"/>
            <ac:picMk id="7" creationId="{7D33E182-A991-96A9-B999-51F038AD8457}"/>
          </ac:picMkLst>
        </pc:picChg>
        <pc:picChg chg="del">
          <ac:chgData name="Glen Jones" userId="e846aaca-4b24-4b13-b0d0-f2308e16b284" providerId="ADAL" clId="{1EB3996A-DCBA-438D-AD7C-ECCFE0F05200}" dt="2022-09-05T13:31:27.448" v="32" actId="478"/>
          <ac:picMkLst>
            <pc:docMk/>
            <pc:sldMk cId="4010327805" sldId="274"/>
            <ac:picMk id="9" creationId="{18301B86-2DBD-8C3D-7346-01599E9AD2B0}"/>
          </ac:picMkLst>
        </pc:picChg>
        <pc:picChg chg="del">
          <ac:chgData name="Glen Jones" userId="e846aaca-4b24-4b13-b0d0-f2308e16b284" providerId="ADAL" clId="{1EB3996A-DCBA-438D-AD7C-ECCFE0F05200}" dt="2022-09-05T13:31:28.524" v="33" actId="478"/>
          <ac:picMkLst>
            <pc:docMk/>
            <pc:sldMk cId="4010327805" sldId="274"/>
            <ac:picMk id="10" creationId="{A4C48AFD-EF63-A76F-F1DA-D32225C8E1DB}"/>
          </ac:picMkLst>
        </pc:picChg>
        <pc:picChg chg="add mod modCrop">
          <ac:chgData name="Glen Jones" userId="e846aaca-4b24-4b13-b0d0-f2308e16b284" providerId="ADAL" clId="{1EB3996A-DCBA-438D-AD7C-ECCFE0F05200}" dt="2022-09-05T13:35:21.747" v="72" actId="732"/>
          <ac:picMkLst>
            <pc:docMk/>
            <pc:sldMk cId="4010327805" sldId="274"/>
            <ac:picMk id="11" creationId="{DE1E4655-1785-5ED7-3084-EC091AAFD274}"/>
          </ac:picMkLst>
        </pc:picChg>
      </pc:sldChg>
      <pc:sldChg chg="del">
        <pc:chgData name="Glen Jones" userId="e846aaca-4b24-4b13-b0d0-f2308e16b284" providerId="ADAL" clId="{1EB3996A-DCBA-438D-AD7C-ECCFE0F05200}" dt="2022-09-05T13:31:44.837" v="36" actId="47"/>
        <pc:sldMkLst>
          <pc:docMk/>
          <pc:sldMk cId="0" sldId="277"/>
        </pc:sldMkLst>
      </pc:sldChg>
      <pc:sldChg chg="delSp del mod">
        <pc:chgData name="Glen Jones" userId="e846aaca-4b24-4b13-b0d0-f2308e16b284" providerId="ADAL" clId="{1EB3996A-DCBA-438D-AD7C-ECCFE0F05200}" dt="2022-09-05T13:31:38.782" v="35" actId="47"/>
        <pc:sldMkLst>
          <pc:docMk/>
          <pc:sldMk cId="3127948760" sldId="301"/>
        </pc:sldMkLst>
        <pc:picChg chg="del">
          <ac:chgData name="Glen Jones" userId="e846aaca-4b24-4b13-b0d0-f2308e16b284" providerId="ADAL" clId="{1EB3996A-DCBA-438D-AD7C-ECCFE0F05200}" dt="2022-09-05T13:31:30.556" v="34" actId="478"/>
          <ac:picMkLst>
            <pc:docMk/>
            <pc:sldMk cId="3127948760" sldId="301"/>
            <ac:picMk id="25" creationId="{33479EAB-6C1B-FF1D-1B46-0A7AABA3514D}"/>
          </ac:picMkLst>
        </pc:picChg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486775289" sldId="333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3144828481" sldId="340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734258171" sldId="342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805390595" sldId="343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4176473621" sldId="344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795071685" sldId="345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3335674805" sldId="347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2693654492" sldId="348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689192634" sldId="349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2642803415" sldId="350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112089998" sldId="351"/>
        </pc:sldMkLst>
      </pc:sldChg>
      <pc:sldChg chg="addSp delSp modSp mod">
        <pc:chgData name="Glen Jones" userId="e846aaca-4b24-4b13-b0d0-f2308e16b284" providerId="ADAL" clId="{1EB3996A-DCBA-438D-AD7C-ECCFE0F05200}" dt="2022-09-05T13:33:57.497" v="56" actId="167"/>
        <pc:sldMkLst>
          <pc:docMk/>
          <pc:sldMk cId="2355754654" sldId="352"/>
        </pc:sldMkLst>
        <pc:picChg chg="add mod ord">
          <ac:chgData name="Glen Jones" userId="e846aaca-4b24-4b13-b0d0-f2308e16b284" providerId="ADAL" clId="{1EB3996A-DCBA-438D-AD7C-ECCFE0F05200}" dt="2022-09-05T13:32:20.978" v="42" actId="962"/>
          <ac:picMkLst>
            <pc:docMk/>
            <pc:sldMk cId="2355754654" sldId="352"/>
            <ac:picMk id="5" creationId="{118AD9D6-673A-4E8C-B4D9-3B29B6735E0C}"/>
          </ac:picMkLst>
        </pc:picChg>
        <pc:picChg chg="add del mod">
          <ac:chgData name="Glen Jones" userId="e846aaca-4b24-4b13-b0d0-f2308e16b284" providerId="ADAL" clId="{1EB3996A-DCBA-438D-AD7C-ECCFE0F05200}" dt="2022-09-05T13:32:50.856" v="50"/>
          <ac:picMkLst>
            <pc:docMk/>
            <pc:sldMk cId="2355754654" sldId="352"/>
            <ac:picMk id="7" creationId="{64B902D3-C8F8-3C97-3F23-9A9DFE4E7D10}"/>
          </ac:picMkLst>
        </pc:picChg>
        <pc:picChg chg="del">
          <ac:chgData name="Glen Jones" userId="e846aaca-4b24-4b13-b0d0-f2308e16b284" providerId="ADAL" clId="{1EB3996A-DCBA-438D-AD7C-ECCFE0F05200}" dt="2022-09-05T13:31:12.587" v="1" actId="478"/>
          <ac:picMkLst>
            <pc:docMk/>
            <pc:sldMk cId="2355754654" sldId="352"/>
            <ac:picMk id="8" creationId="{E8CFF44C-56B5-9BAD-F711-8E7073B9151B}"/>
          </ac:picMkLst>
        </pc:picChg>
        <pc:picChg chg="del">
          <ac:chgData name="Glen Jones" userId="e846aaca-4b24-4b13-b0d0-f2308e16b284" providerId="ADAL" clId="{1EB3996A-DCBA-438D-AD7C-ECCFE0F05200}" dt="2022-09-05T13:31:11.108" v="0" actId="478"/>
          <ac:picMkLst>
            <pc:docMk/>
            <pc:sldMk cId="2355754654" sldId="352"/>
            <ac:picMk id="10" creationId="{D54D3FF8-31FE-8CAE-B56F-CE723BA05605}"/>
          </ac:picMkLst>
        </pc:picChg>
        <pc:picChg chg="add del mod">
          <ac:chgData name="Glen Jones" userId="e846aaca-4b24-4b13-b0d0-f2308e16b284" providerId="ADAL" clId="{1EB3996A-DCBA-438D-AD7C-ECCFE0F05200}" dt="2022-09-05T13:33:03.220" v="52" actId="478"/>
          <ac:picMkLst>
            <pc:docMk/>
            <pc:sldMk cId="2355754654" sldId="352"/>
            <ac:picMk id="11" creationId="{0D190083-4365-85B6-D06C-2A027AE236F4}"/>
          </ac:picMkLst>
        </pc:picChg>
        <pc:picChg chg="add mod ord">
          <ac:chgData name="Glen Jones" userId="e846aaca-4b24-4b13-b0d0-f2308e16b284" providerId="ADAL" clId="{1EB3996A-DCBA-438D-AD7C-ECCFE0F05200}" dt="2022-09-05T13:33:57.497" v="56" actId="167"/>
          <ac:picMkLst>
            <pc:docMk/>
            <pc:sldMk cId="2355754654" sldId="352"/>
            <ac:picMk id="13" creationId="{B902CD5E-0F19-1EED-8291-6A9BCA5E4F59}"/>
          </ac:picMkLst>
        </pc:picChg>
      </pc:sldChg>
      <pc:sldChg chg="addSp delSp modSp mod delAnim">
        <pc:chgData name="Glen Jones" userId="e846aaca-4b24-4b13-b0d0-f2308e16b284" providerId="ADAL" clId="{1EB3996A-DCBA-438D-AD7C-ECCFE0F05200}" dt="2022-09-05T14:01:56.875" v="84" actId="1076"/>
        <pc:sldMkLst>
          <pc:docMk/>
          <pc:sldMk cId="248752726" sldId="362"/>
        </pc:sldMkLst>
        <pc:graphicFrameChg chg="mod modGraphic">
          <ac:chgData name="Glen Jones" userId="e846aaca-4b24-4b13-b0d0-f2308e16b284" providerId="ADAL" clId="{1EB3996A-DCBA-438D-AD7C-ECCFE0F05200}" dt="2022-09-05T14:01:56.875" v="84" actId="1076"/>
          <ac:graphicFrameMkLst>
            <pc:docMk/>
            <pc:sldMk cId="248752726" sldId="362"/>
            <ac:graphicFrameMk id="7" creationId="{F27B061C-BBB5-7253-90D7-E79123DB55D3}"/>
          </ac:graphicFrameMkLst>
        </pc:graphicFrameChg>
        <pc:picChg chg="add del mod">
          <ac:chgData name="Glen Jones" userId="e846aaca-4b24-4b13-b0d0-f2308e16b284" providerId="ADAL" clId="{1EB3996A-DCBA-438D-AD7C-ECCFE0F05200}" dt="2022-09-05T13:34:18.453" v="60" actId="478"/>
          <ac:picMkLst>
            <pc:docMk/>
            <pc:sldMk cId="248752726" sldId="362"/>
            <ac:picMk id="3" creationId="{86972582-6425-06CA-BC8E-D0373C5C26BA}"/>
          </ac:picMkLst>
        </pc:picChg>
        <pc:picChg chg="del">
          <ac:chgData name="Glen Jones" userId="e846aaca-4b24-4b13-b0d0-f2308e16b284" providerId="ADAL" clId="{1EB3996A-DCBA-438D-AD7C-ECCFE0F05200}" dt="2022-09-05T13:31:48.901" v="37" actId="478"/>
          <ac:picMkLst>
            <pc:docMk/>
            <pc:sldMk cId="248752726" sldId="362"/>
            <ac:picMk id="5" creationId="{AEDAD691-208A-0D7D-25BA-7AEC5B59A79B}"/>
          </ac:picMkLst>
        </pc:picChg>
        <pc:picChg chg="del">
          <ac:chgData name="Glen Jones" userId="e846aaca-4b24-4b13-b0d0-f2308e16b284" providerId="ADAL" clId="{1EB3996A-DCBA-438D-AD7C-ECCFE0F05200}" dt="2022-09-05T13:31:50.115" v="38" actId="478"/>
          <ac:picMkLst>
            <pc:docMk/>
            <pc:sldMk cId="248752726" sldId="362"/>
            <ac:picMk id="6" creationId="{5751194D-481E-9C5D-7FA7-4F13A3F54E61}"/>
          </ac:picMkLst>
        </pc:picChg>
        <pc:picChg chg="add del mod ord">
          <ac:chgData name="Glen Jones" userId="e846aaca-4b24-4b13-b0d0-f2308e16b284" providerId="ADAL" clId="{1EB3996A-DCBA-438D-AD7C-ECCFE0F05200}" dt="2022-09-05T14:00:45.960" v="77" actId="478"/>
          <ac:picMkLst>
            <pc:docMk/>
            <pc:sldMk cId="248752726" sldId="362"/>
            <ac:picMk id="8" creationId="{2C895738-7A7A-812D-8405-AB031E7D3EC9}"/>
          </ac:picMkLst>
        </pc:picChg>
        <pc:picChg chg="add mod ord">
          <ac:chgData name="Glen Jones" userId="e846aaca-4b24-4b13-b0d0-f2308e16b284" providerId="ADAL" clId="{1EB3996A-DCBA-438D-AD7C-ECCFE0F05200}" dt="2022-09-05T14:00:49.483" v="81" actId="171"/>
          <ac:picMkLst>
            <pc:docMk/>
            <pc:sldMk cId="248752726" sldId="362"/>
            <ac:picMk id="10" creationId="{8DC7106E-B528-9B61-B391-47C4F1EB0061}"/>
          </ac:picMkLst>
        </pc:picChg>
      </pc:sldChg>
      <pc:sldChg chg="addSp delSp modSp new mod">
        <pc:chgData name="Glen Jones" userId="e846aaca-4b24-4b13-b0d0-f2308e16b284" providerId="ADAL" clId="{1EB3996A-DCBA-438D-AD7C-ECCFE0F05200}" dt="2022-09-05T14:05:49.970" v="89" actId="478"/>
        <pc:sldMkLst>
          <pc:docMk/>
          <pc:sldMk cId="2861103671" sldId="363"/>
        </pc:sldMkLst>
        <pc:picChg chg="add del mod">
          <ac:chgData name="Glen Jones" userId="e846aaca-4b24-4b13-b0d0-f2308e16b284" providerId="ADAL" clId="{1EB3996A-DCBA-438D-AD7C-ECCFE0F05200}" dt="2022-09-05T14:05:49.970" v="89" actId="478"/>
          <ac:picMkLst>
            <pc:docMk/>
            <pc:sldMk cId="2861103671" sldId="363"/>
            <ac:picMk id="5" creationId="{B559539E-5415-94C7-8AF3-7D3484530C89}"/>
          </ac:picMkLst>
        </pc:picChg>
      </pc:sldChg>
      <pc:sldMasterChg chg="delSldLayout">
        <pc:chgData name="Glen Jones" userId="e846aaca-4b24-4b13-b0d0-f2308e16b284" providerId="ADAL" clId="{1EB3996A-DCBA-438D-AD7C-ECCFE0F05200}" dt="2022-09-05T13:31:44.837" v="36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1EB3996A-DCBA-438D-AD7C-ECCFE0F05200}" dt="2022-09-05T13:31:44.837" v="36" actId="47"/>
          <pc:sldLayoutMkLst>
            <pc:docMk/>
            <pc:sldMasterMk cId="451012602" sldId="2147483648"/>
            <pc:sldLayoutMk cId="283811695" sldId="2147483663"/>
          </pc:sldLayoutMkLst>
        </pc:sldLayoutChg>
      </pc:sldMasterChg>
    </pc:docChg>
  </pc:docChgLst>
  <pc:docChgLst>
    <pc:chgData name="Glen Jones" userId="e846aaca-4b24-4b13-b0d0-f2308e16b284" providerId="ADAL" clId="{698D9CDF-2A7D-498F-8530-2BB1567EAA91}"/>
    <pc:docChg chg="custSel addSld delSld modSld sldOrd">
      <pc:chgData name="Glen Jones" userId="e846aaca-4b24-4b13-b0d0-f2308e16b284" providerId="ADAL" clId="{698D9CDF-2A7D-498F-8530-2BB1567EAA91}" dt="2023-07-24T11:01:28.965" v="698" actId="20577"/>
      <pc:docMkLst>
        <pc:docMk/>
      </pc:docMkLst>
      <pc:sldChg chg="modSp mod">
        <pc:chgData name="Glen Jones" userId="e846aaca-4b24-4b13-b0d0-f2308e16b284" providerId="ADAL" clId="{698D9CDF-2A7D-498F-8530-2BB1567EAA91}" dt="2023-07-24T10:42:59.820" v="30" actId="14100"/>
        <pc:sldMkLst>
          <pc:docMk/>
          <pc:sldMk cId="4010327805" sldId="274"/>
        </pc:sldMkLst>
        <pc:spChg chg="mod">
          <ac:chgData name="Glen Jones" userId="e846aaca-4b24-4b13-b0d0-f2308e16b284" providerId="ADAL" clId="{698D9CDF-2A7D-498F-8530-2BB1567EAA91}" dt="2023-07-24T10:42:59.820" v="30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delSp modSp mod">
        <pc:chgData name="Glen Jones" userId="e846aaca-4b24-4b13-b0d0-f2308e16b284" providerId="ADAL" clId="{698D9CDF-2A7D-498F-8530-2BB1567EAA91}" dt="2023-07-24T11:01:20.005" v="686" actId="1076"/>
        <pc:sldMkLst>
          <pc:docMk/>
          <pc:sldMk cId="0" sldId="360"/>
        </pc:sldMkLst>
        <pc:spChg chg="mod">
          <ac:chgData name="Glen Jones" userId="e846aaca-4b24-4b13-b0d0-f2308e16b284" providerId="ADAL" clId="{698D9CDF-2A7D-498F-8530-2BB1567EAA91}" dt="2023-07-24T11:01:20.005" v="686" actId="1076"/>
          <ac:spMkLst>
            <pc:docMk/>
            <pc:sldMk cId="0" sldId="360"/>
            <ac:spMk id="2" creationId="{A50804E1-9632-0DE2-F975-50E838C3CD07}"/>
          </ac:spMkLst>
        </pc:spChg>
        <pc:spChg chg="del">
          <ac:chgData name="Glen Jones" userId="e846aaca-4b24-4b13-b0d0-f2308e16b284" providerId="ADAL" clId="{698D9CDF-2A7D-498F-8530-2BB1567EAA91}" dt="2023-07-24T10:57:35.413" v="479" actId="478"/>
          <ac:spMkLst>
            <pc:docMk/>
            <pc:sldMk cId="0" sldId="360"/>
            <ac:spMk id="3" creationId="{0028DBC8-8CE7-535D-2C37-A098FD6AD95A}"/>
          </ac:spMkLst>
        </pc:spChg>
        <pc:spChg chg="del">
          <ac:chgData name="Glen Jones" userId="e846aaca-4b24-4b13-b0d0-f2308e16b284" providerId="ADAL" clId="{698D9CDF-2A7D-498F-8530-2BB1567EAA91}" dt="2023-07-24T10:57:38.933" v="480" actId="478"/>
          <ac:spMkLst>
            <pc:docMk/>
            <pc:sldMk cId="0" sldId="360"/>
            <ac:spMk id="4" creationId="{CF6D34FF-66FE-B537-FB86-2F460A842219}"/>
          </ac:spMkLst>
        </pc:spChg>
        <pc:spChg chg="mod">
          <ac:chgData name="Glen Jones" userId="e846aaca-4b24-4b13-b0d0-f2308e16b284" providerId="ADAL" clId="{698D9CDF-2A7D-498F-8530-2BB1567EAA91}" dt="2023-07-24T11:01:17.007" v="685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698D9CDF-2A7D-498F-8530-2BB1567EAA91}" dt="2023-07-24T11:01:12.232" v="684" actId="20577"/>
          <ac:spMkLst>
            <pc:docMk/>
            <pc:sldMk cId="0" sldId="360"/>
            <ac:spMk id="37" creationId="{BB33AEF0-01D2-2C48-22CF-B8F67D6D5B7F}"/>
          </ac:spMkLst>
        </pc:spChg>
        <pc:spChg chg="mod">
          <ac:chgData name="Glen Jones" userId="e846aaca-4b24-4b13-b0d0-f2308e16b284" providerId="ADAL" clId="{698D9CDF-2A7D-498F-8530-2BB1567EAA91}" dt="2023-07-24T10:57:25.837" v="478" actId="113"/>
          <ac:spMkLst>
            <pc:docMk/>
            <pc:sldMk cId="0" sldId="360"/>
            <ac:spMk id="11266" creationId="{9AFD9B2D-C6E6-FEA9-2F40-C75AC71C59F2}"/>
          </ac:spMkLst>
        </pc:spChg>
      </pc:sldChg>
      <pc:sldChg chg="delSp mod ord">
        <pc:chgData name="Glen Jones" userId="e846aaca-4b24-4b13-b0d0-f2308e16b284" providerId="ADAL" clId="{698D9CDF-2A7D-498F-8530-2BB1567EAA91}" dt="2023-07-24T10:48:44.117" v="212" actId="478"/>
        <pc:sldMkLst>
          <pc:docMk/>
          <pc:sldMk cId="3449067523" sldId="361"/>
        </pc:sldMkLst>
        <pc:picChg chg="del">
          <ac:chgData name="Glen Jones" userId="e846aaca-4b24-4b13-b0d0-f2308e16b284" providerId="ADAL" clId="{698D9CDF-2A7D-498F-8530-2BB1567EAA91}" dt="2023-07-24T10:48:44.117" v="212" actId="478"/>
          <ac:picMkLst>
            <pc:docMk/>
            <pc:sldMk cId="3449067523" sldId="361"/>
            <ac:picMk id="7" creationId="{3BCC8543-7B8D-F0F1-64E8-334E936C584B}"/>
          </ac:picMkLst>
        </pc:picChg>
      </pc:sldChg>
      <pc:sldChg chg="addSp delSp modSp mod">
        <pc:chgData name="Glen Jones" userId="e846aaca-4b24-4b13-b0d0-f2308e16b284" providerId="ADAL" clId="{698D9CDF-2A7D-498F-8530-2BB1567EAA91}" dt="2023-07-24T11:01:28.965" v="698" actId="20577"/>
        <pc:sldMkLst>
          <pc:docMk/>
          <pc:sldMk cId="2460677033" sldId="366"/>
        </pc:sldMkLst>
        <pc:spChg chg="add mod">
          <ac:chgData name="Glen Jones" userId="e846aaca-4b24-4b13-b0d0-f2308e16b284" providerId="ADAL" clId="{698D9CDF-2A7D-498F-8530-2BB1567EAA91}" dt="2023-07-24T11:01:28.965" v="698" actId="20577"/>
          <ac:spMkLst>
            <pc:docMk/>
            <pc:sldMk cId="2460677033" sldId="366"/>
            <ac:spMk id="3" creationId="{9CE75AEF-0841-0782-16EA-A06911F4BA77}"/>
          </ac:spMkLst>
        </pc:spChg>
        <pc:spChg chg="del">
          <ac:chgData name="Glen Jones" userId="e846aaca-4b24-4b13-b0d0-f2308e16b284" providerId="ADAL" clId="{698D9CDF-2A7D-498F-8530-2BB1567EAA91}" dt="2023-07-24T10:59:53.119" v="548" actId="478"/>
          <ac:spMkLst>
            <pc:docMk/>
            <pc:sldMk cId="2460677033" sldId="366"/>
            <ac:spMk id="6" creationId="{5CC527B6-C33E-4BE1-202D-C6D7DFF83A00}"/>
          </ac:spMkLst>
        </pc:spChg>
        <pc:spChg chg="del">
          <ac:chgData name="Glen Jones" userId="e846aaca-4b24-4b13-b0d0-f2308e16b284" providerId="ADAL" clId="{698D9CDF-2A7D-498F-8530-2BB1567EAA91}" dt="2023-07-24T10:59:49.862" v="547" actId="478"/>
          <ac:spMkLst>
            <pc:docMk/>
            <pc:sldMk cId="2460677033" sldId="366"/>
            <ac:spMk id="7" creationId="{D7578E46-E808-200E-6BDE-12FABC5AE057}"/>
          </ac:spMkLst>
        </pc:spChg>
        <pc:spChg chg="del">
          <ac:chgData name="Glen Jones" userId="e846aaca-4b24-4b13-b0d0-f2308e16b284" providerId="ADAL" clId="{698D9CDF-2A7D-498F-8530-2BB1567EAA91}" dt="2023-07-24T10:59:56.780" v="549" actId="478"/>
          <ac:spMkLst>
            <pc:docMk/>
            <pc:sldMk cId="2460677033" sldId="366"/>
            <ac:spMk id="10" creationId="{C5D18F02-EA40-0D93-007D-BF01774414D5}"/>
          </ac:spMkLst>
        </pc:spChg>
      </pc:sldChg>
      <pc:sldChg chg="add del">
        <pc:chgData name="Glen Jones" userId="e846aaca-4b24-4b13-b0d0-f2308e16b284" providerId="ADAL" clId="{698D9CDF-2A7D-498F-8530-2BB1567EAA91}" dt="2023-07-24T10:43:58.840" v="35"/>
        <pc:sldMkLst>
          <pc:docMk/>
          <pc:sldMk cId="4278790944" sldId="378"/>
        </pc:sldMkLst>
      </pc:sldChg>
      <pc:sldChg chg="add del">
        <pc:chgData name="Glen Jones" userId="e846aaca-4b24-4b13-b0d0-f2308e16b284" providerId="ADAL" clId="{698D9CDF-2A7D-498F-8530-2BB1567EAA91}" dt="2023-07-24T10:44:03.810" v="36" actId="47"/>
        <pc:sldMkLst>
          <pc:docMk/>
          <pc:sldMk cId="3953488883" sldId="380"/>
        </pc:sldMkLst>
      </pc:sldChg>
      <pc:sldChg chg="add del">
        <pc:chgData name="Glen Jones" userId="e846aaca-4b24-4b13-b0d0-f2308e16b284" providerId="ADAL" clId="{698D9CDF-2A7D-498F-8530-2BB1567EAA91}" dt="2023-07-24T10:43:58.840" v="35"/>
        <pc:sldMkLst>
          <pc:docMk/>
          <pc:sldMk cId="338319389" sldId="381"/>
        </pc:sldMkLst>
      </pc:sldChg>
      <pc:sldChg chg="del">
        <pc:chgData name="Glen Jones" userId="e846aaca-4b24-4b13-b0d0-f2308e16b284" providerId="ADAL" clId="{698D9CDF-2A7D-498F-8530-2BB1567EAA91}" dt="2023-07-24T10:52:59.466" v="345" actId="47"/>
        <pc:sldMkLst>
          <pc:docMk/>
          <pc:sldMk cId="3305778614" sldId="382"/>
        </pc:sldMkLst>
      </pc:sldChg>
      <pc:sldChg chg="del">
        <pc:chgData name="Glen Jones" userId="e846aaca-4b24-4b13-b0d0-f2308e16b284" providerId="ADAL" clId="{698D9CDF-2A7D-498F-8530-2BB1567EAA91}" dt="2023-07-24T10:43:56.623" v="34"/>
        <pc:sldMkLst>
          <pc:docMk/>
          <pc:sldMk cId="1042883589" sldId="383"/>
        </pc:sldMkLst>
      </pc:sldChg>
      <pc:sldChg chg="del">
        <pc:chgData name="Glen Jones" userId="e846aaca-4b24-4b13-b0d0-f2308e16b284" providerId="ADAL" clId="{698D9CDF-2A7D-498F-8530-2BB1567EAA91}" dt="2023-07-24T10:43:18.339" v="33" actId="47"/>
        <pc:sldMkLst>
          <pc:docMk/>
          <pc:sldMk cId="1764233942" sldId="383"/>
        </pc:sldMkLst>
      </pc:sldChg>
      <pc:sldChg chg="add">
        <pc:chgData name="Glen Jones" userId="e846aaca-4b24-4b13-b0d0-f2308e16b284" providerId="ADAL" clId="{698D9CDF-2A7D-498F-8530-2BB1567EAA91}" dt="2023-07-24T10:43:58.840" v="35"/>
        <pc:sldMkLst>
          <pc:docMk/>
          <pc:sldMk cId="2348628635" sldId="383"/>
        </pc:sldMkLst>
      </pc:sldChg>
      <pc:sldChg chg="del">
        <pc:chgData name="Glen Jones" userId="e846aaca-4b24-4b13-b0d0-f2308e16b284" providerId="ADAL" clId="{698D9CDF-2A7D-498F-8530-2BB1567EAA91}" dt="2023-07-24T10:43:56.623" v="34"/>
        <pc:sldMkLst>
          <pc:docMk/>
          <pc:sldMk cId="544054845" sldId="384"/>
        </pc:sldMkLst>
      </pc:sldChg>
      <pc:sldChg chg="add del">
        <pc:chgData name="Glen Jones" userId="e846aaca-4b24-4b13-b0d0-f2308e16b284" providerId="ADAL" clId="{698D9CDF-2A7D-498F-8530-2BB1567EAA91}" dt="2023-07-24T10:44:09.207" v="37" actId="47"/>
        <pc:sldMkLst>
          <pc:docMk/>
          <pc:sldMk cId="844624591" sldId="384"/>
        </pc:sldMkLst>
      </pc:sldChg>
      <pc:sldChg chg="add">
        <pc:chgData name="Glen Jones" userId="e846aaca-4b24-4b13-b0d0-f2308e16b284" providerId="ADAL" clId="{698D9CDF-2A7D-498F-8530-2BB1567EAA91}" dt="2023-07-24T10:43:58.840" v="35"/>
        <pc:sldMkLst>
          <pc:docMk/>
          <pc:sldMk cId="287260907" sldId="385"/>
        </pc:sldMkLst>
      </pc:sldChg>
      <pc:sldChg chg="del">
        <pc:chgData name="Glen Jones" userId="e846aaca-4b24-4b13-b0d0-f2308e16b284" providerId="ADAL" clId="{698D9CDF-2A7D-498F-8530-2BB1567EAA91}" dt="2023-07-24T10:43:56.623" v="34"/>
        <pc:sldMkLst>
          <pc:docMk/>
          <pc:sldMk cId="805931914" sldId="385"/>
        </pc:sldMkLst>
      </pc:sldChg>
      <pc:sldChg chg="add del">
        <pc:chgData name="Glen Jones" userId="e846aaca-4b24-4b13-b0d0-f2308e16b284" providerId="ADAL" clId="{698D9CDF-2A7D-498F-8530-2BB1567EAA91}" dt="2023-07-24T10:44:18.031" v="38" actId="47"/>
        <pc:sldMkLst>
          <pc:docMk/>
          <pc:sldMk cId="1748296966" sldId="386"/>
        </pc:sldMkLst>
      </pc:sldChg>
      <pc:sldChg chg="del">
        <pc:chgData name="Glen Jones" userId="e846aaca-4b24-4b13-b0d0-f2308e16b284" providerId="ADAL" clId="{698D9CDF-2A7D-498F-8530-2BB1567EAA91}" dt="2023-07-24T10:43:56.623" v="34"/>
        <pc:sldMkLst>
          <pc:docMk/>
          <pc:sldMk cId="2012775249" sldId="386"/>
        </pc:sldMkLst>
      </pc:sldChg>
      <pc:sldChg chg="add del">
        <pc:chgData name="Glen Jones" userId="e846aaca-4b24-4b13-b0d0-f2308e16b284" providerId="ADAL" clId="{698D9CDF-2A7D-498F-8530-2BB1567EAA91}" dt="2023-07-24T10:43:58.840" v="35"/>
        <pc:sldMkLst>
          <pc:docMk/>
          <pc:sldMk cId="1764233942" sldId="387"/>
        </pc:sldMkLst>
      </pc:sldChg>
      <pc:sldChg chg="addSp delSp modSp add mod ord delAnim">
        <pc:chgData name="Glen Jones" userId="e846aaca-4b24-4b13-b0d0-f2308e16b284" providerId="ADAL" clId="{698D9CDF-2A7D-498F-8530-2BB1567EAA91}" dt="2023-07-24T10:51:45.282" v="302" actId="1076"/>
        <pc:sldMkLst>
          <pc:docMk/>
          <pc:sldMk cId="868178250" sldId="388"/>
        </pc:sldMkLst>
        <pc:spChg chg="del">
          <ac:chgData name="Glen Jones" userId="e846aaca-4b24-4b13-b0d0-f2308e16b284" providerId="ADAL" clId="{698D9CDF-2A7D-498F-8530-2BB1567EAA91}" dt="2023-07-24T10:49:25.469" v="226" actId="478"/>
          <ac:spMkLst>
            <pc:docMk/>
            <pc:sldMk cId="868178250" sldId="388"/>
            <ac:spMk id="2" creationId="{8B1041F4-4BF3-1C4D-2F2C-9D66D0CAF14C}"/>
          </ac:spMkLst>
        </pc:spChg>
        <pc:spChg chg="add mod">
          <ac:chgData name="Glen Jones" userId="e846aaca-4b24-4b13-b0d0-f2308e16b284" providerId="ADAL" clId="{698D9CDF-2A7D-498F-8530-2BB1567EAA91}" dt="2023-07-24T10:51:45.282" v="302" actId="1076"/>
          <ac:spMkLst>
            <pc:docMk/>
            <pc:sldMk cId="868178250" sldId="388"/>
            <ac:spMk id="3" creationId="{91E0B260-A445-383D-9222-B5BDEF3BA6F3}"/>
          </ac:spMkLst>
        </pc:spChg>
        <pc:spChg chg="add mod">
          <ac:chgData name="Glen Jones" userId="e846aaca-4b24-4b13-b0d0-f2308e16b284" providerId="ADAL" clId="{698D9CDF-2A7D-498F-8530-2BB1567EAA91}" dt="2023-07-24T10:51:45.282" v="302" actId="1076"/>
          <ac:spMkLst>
            <pc:docMk/>
            <pc:sldMk cId="868178250" sldId="388"/>
            <ac:spMk id="4" creationId="{5D72460C-4C8D-035C-6EFC-BCF7675EED62}"/>
          </ac:spMkLst>
        </pc:spChg>
        <pc:spChg chg="mod">
          <ac:chgData name="Glen Jones" userId="e846aaca-4b24-4b13-b0d0-f2308e16b284" providerId="ADAL" clId="{698D9CDF-2A7D-498F-8530-2BB1567EAA91}" dt="2023-07-24T10:51:40.154" v="301" actId="1076"/>
          <ac:spMkLst>
            <pc:docMk/>
            <pc:sldMk cId="868178250" sldId="388"/>
            <ac:spMk id="6" creationId="{F9BAFB63-89A0-1CE2-BC09-42A58A322E55}"/>
          </ac:spMkLst>
        </pc:spChg>
        <pc:spChg chg="del">
          <ac:chgData name="Glen Jones" userId="e846aaca-4b24-4b13-b0d0-f2308e16b284" providerId="ADAL" clId="{698D9CDF-2A7D-498F-8530-2BB1567EAA91}" dt="2023-07-24T10:49:23.801" v="225" actId="478"/>
          <ac:spMkLst>
            <pc:docMk/>
            <pc:sldMk cId="868178250" sldId="388"/>
            <ac:spMk id="7" creationId="{EBD17445-2CE7-D049-5829-AF7A94414BDF}"/>
          </ac:spMkLst>
        </pc:spChg>
        <pc:spChg chg="add mod">
          <ac:chgData name="Glen Jones" userId="e846aaca-4b24-4b13-b0d0-f2308e16b284" providerId="ADAL" clId="{698D9CDF-2A7D-498F-8530-2BB1567EAA91}" dt="2023-07-24T10:51:45.282" v="302" actId="1076"/>
          <ac:spMkLst>
            <pc:docMk/>
            <pc:sldMk cId="868178250" sldId="388"/>
            <ac:spMk id="8" creationId="{C40D8F4B-DB69-8B80-8324-A6C5B7564E73}"/>
          </ac:spMkLst>
        </pc:spChg>
        <pc:spChg chg="add mod">
          <ac:chgData name="Glen Jones" userId="e846aaca-4b24-4b13-b0d0-f2308e16b284" providerId="ADAL" clId="{698D9CDF-2A7D-498F-8530-2BB1567EAA91}" dt="2023-07-24T10:51:45.282" v="302" actId="1076"/>
          <ac:spMkLst>
            <pc:docMk/>
            <pc:sldMk cId="868178250" sldId="388"/>
            <ac:spMk id="9" creationId="{AF5A4F04-F734-74E1-8395-C09D6BB34F86}"/>
          </ac:spMkLst>
        </pc:spChg>
        <pc:spChg chg="add mod">
          <ac:chgData name="Glen Jones" userId="e846aaca-4b24-4b13-b0d0-f2308e16b284" providerId="ADAL" clId="{698D9CDF-2A7D-498F-8530-2BB1567EAA91}" dt="2023-07-24T10:51:45.282" v="302" actId="1076"/>
          <ac:spMkLst>
            <pc:docMk/>
            <pc:sldMk cId="868178250" sldId="388"/>
            <ac:spMk id="11" creationId="{B16238B4-BA49-1ED0-3B66-79F6288E2980}"/>
          </ac:spMkLst>
        </pc:spChg>
        <pc:picChg chg="del">
          <ac:chgData name="Glen Jones" userId="e846aaca-4b24-4b13-b0d0-f2308e16b284" providerId="ADAL" clId="{698D9CDF-2A7D-498F-8530-2BB1567EAA91}" dt="2023-07-24T10:51:33.069" v="300" actId="478"/>
          <ac:picMkLst>
            <pc:docMk/>
            <pc:sldMk cId="868178250" sldId="388"/>
            <ac:picMk id="10" creationId="{BB2DC809-4A03-7C93-2128-DA9EF59366A3}"/>
          </ac:picMkLst>
        </pc:picChg>
      </pc:sldChg>
      <pc:sldChg chg="ord">
        <pc:chgData name="Glen Jones" userId="e846aaca-4b24-4b13-b0d0-f2308e16b284" providerId="ADAL" clId="{698D9CDF-2A7D-498F-8530-2BB1567EAA91}" dt="2023-07-24T10:48:34.943" v="209"/>
        <pc:sldMkLst>
          <pc:docMk/>
          <pc:sldMk cId="1726495688" sldId="389"/>
        </pc:sldMkLst>
      </pc:sldChg>
      <pc:sldChg chg="del">
        <pc:chgData name="Glen Jones" userId="e846aaca-4b24-4b13-b0d0-f2308e16b284" providerId="ADAL" clId="{698D9CDF-2A7D-498F-8530-2BB1567EAA91}" dt="2023-07-24T10:49:20.180" v="224" actId="47"/>
        <pc:sldMkLst>
          <pc:docMk/>
          <pc:sldMk cId="18803216" sldId="390"/>
        </pc:sldMkLst>
      </pc:sldChg>
      <pc:sldChg chg="addSp delSp modSp mod modAnim">
        <pc:chgData name="Glen Jones" userId="e846aaca-4b24-4b13-b0d0-f2308e16b284" providerId="ADAL" clId="{698D9CDF-2A7D-498F-8530-2BB1567EAA91}" dt="2023-07-24T10:56:30.875" v="439" actId="1036"/>
        <pc:sldMkLst>
          <pc:docMk/>
          <pc:sldMk cId="962980331" sldId="391"/>
        </pc:sldMkLst>
        <pc:spChg chg="mod">
          <ac:chgData name="Glen Jones" userId="e846aaca-4b24-4b13-b0d0-f2308e16b284" providerId="ADAL" clId="{698D9CDF-2A7D-498F-8530-2BB1567EAA91}" dt="2023-07-24T10:56:15.791" v="432" actId="1076"/>
          <ac:spMkLst>
            <pc:docMk/>
            <pc:sldMk cId="962980331" sldId="391"/>
            <ac:spMk id="2" creationId="{21EF7562-A376-60EE-AC9F-A9FB819F8038}"/>
          </ac:spMkLst>
        </pc:spChg>
        <pc:spChg chg="mod">
          <ac:chgData name="Glen Jones" userId="e846aaca-4b24-4b13-b0d0-f2308e16b284" providerId="ADAL" clId="{698D9CDF-2A7D-498F-8530-2BB1567EAA91}" dt="2023-07-24T10:56:15.791" v="432" actId="1076"/>
          <ac:spMkLst>
            <pc:docMk/>
            <pc:sldMk cId="962980331" sldId="391"/>
            <ac:spMk id="3" creationId="{9F2CD3C2-EA64-7695-F7D8-84A344B041E7}"/>
          </ac:spMkLst>
        </pc:spChg>
        <pc:spChg chg="mod">
          <ac:chgData name="Glen Jones" userId="e846aaca-4b24-4b13-b0d0-f2308e16b284" providerId="ADAL" clId="{698D9CDF-2A7D-498F-8530-2BB1567EAA91}" dt="2023-07-24T10:56:15.791" v="432" actId="1076"/>
          <ac:spMkLst>
            <pc:docMk/>
            <pc:sldMk cId="962980331" sldId="391"/>
            <ac:spMk id="4" creationId="{3022C81C-214B-C0F3-E561-7E5B3CA8C86A}"/>
          </ac:spMkLst>
        </pc:spChg>
        <pc:spChg chg="add mod">
          <ac:chgData name="Glen Jones" userId="e846aaca-4b24-4b13-b0d0-f2308e16b284" providerId="ADAL" clId="{698D9CDF-2A7D-498F-8530-2BB1567EAA91}" dt="2023-07-24T10:56:15.791" v="432" actId="1076"/>
          <ac:spMkLst>
            <pc:docMk/>
            <pc:sldMk cId="962980331" sldId="391"/>
            <ac:spMk id="6" creationId="{6BD060E3-FCC9-EBDC-BC86-7C653CD1A0BF}"/>
          </ac:spMkLst>
        </pc:spChg>
        <pc:spChg chg="del">
          <ac:chgData name="Glen Jones" userId="e846aaca-4b24-4b13-b0d0-f2308e16b284" providerId="ADAL" clId="{698D9CDF-2A7D-498F-8530-2BB1567EAA91}" dt="2023-07-24T10:50:05.913" v="250" actId="478"/>
          <ac:spMkLst>
            <pc:docMk/>
            <pc:sldMk cId="962980331" sldId="391"/>
            <ac:spMk id="7" creationId="{7422A498-F483-A2DE-169C-1457C602529D}"/>
          </ac:spMkLst>
        </pc:spChg>
        <pc:spChg chg="mod">
          <ac:chgData name="Glen Jones" userId="e846aaca-4b24-4b13-b0d0-f2308e16b284" providerId="ADAL" clId="{698D9CDF-2A7D-498F-8530-2BB1567EAA91}" dt="2023-07-24T10:56:15.791" v="432" actId="1076"/>
          <ac:spMkLst>
            <pc:docMk/>
            <pc:sldMk cId="962980331" sldId="391"/>
            <ac:spMk id="8" creationId="{5AA2A66D-1EC8-4359-F064-77E89052990B}"/>
          </ac:spMkLst>
        </pc:spChg>
        <pc:spChg chg="mod">
          <ac:chgData name="Glen Jones" userId="e846aaca-4b24-4b13-b0d0-f2308e16b284" providerId="ADAL" clId="{698D9CDF-2A7D-498F-8530-2BB1567EAA91}" dt="2023-07-24T10:56:15.791" v="432" actId="1076"/>
          <ac:spMkLst>
            <pc:docMk/>
            <pc:sldMk cId="962980331" sldId="391"/>
            <ac:spMk id="9" creationId="{DF72AA45-4CF3-1188-2C0B-823C3173D863}"/>
          </ac:spMkLst>
        </pc:spChg>
        <pc:spChg chg="mod">
          <ac:chgData name="Glen Jones" userId="e846aaca-4b24-4b13-b0d0-f2308e16b284" providerId="ADAL" clId="{698D9CDF-2A7D-498F-8530-2BB1567EAA91}" dt="2023-07-24T10:56:15.791" v="432" actId="1076"/>
          <ac:spMkLst>
            <pc:docMk/>
            <pc:sldMk cId="962980331" sldId="391"/>
            <ac:spMk id="10" creationId="{CC6EA5AA-6559-4BF9-1B5B-4971DEB7EEBA}"/>
          </ac:spMkLst>
        </pc:spChg>
        <pc:spChg chg="mod">
          <ac:chgData name="Glen Jones" userId="e846aaca-4b24-4b13-b0d0-f2308e16b284" providerId="ADAL" clId="{698D9CDF-2A7D-498F-8530-2BB1567EAA91}" dt="2023-07-24T10:56:15.791" v="432" actId="1076"/>
          <ac:spMkLst>
            <pc:docMk/>
            <pc:sldMk cId="962980331" sldId="391"/>
            <ac:spMk id="11" creationId="{69A21A28-7B3E-7E4F-8D6C-8187B3D791CF}"/>
          </ac:spMkLst>
        </pc:spChg>
        <pc:spChg chg="mod">
          <ac:chgData name="Glen Jones" userId="e846aaca-4b24-4b13-b0d0-f2308e16b284" providerId="ADAL" clId="{698D9CDF-2A7D-498F-8530-2BB1567EAA91}" dt="2023-07-24T10:56:15.791" v="432" actId="1076"/>
          <ac:spMkLst>
            <pc:docMk/>
            <pc:sldMk cId="962980331" sldId="391"/>
            <ac:spMk id="12" creationId="{F9C9970D-A2F4-5B5D-53FE-5480AF2DB4ED}"/>
          </ac:spMkLst>
        </pc:spChg>
        <pc:spChg chg="mod">
          <ac:chgData name="Glen Jones" userId="e846aaca-4b24-4b13-b0d0-f2308e16b284" providerId="ADAL" clId="{698D9CDF-2A7D-498F-8530-2BB1567EAA91}" dt="2023-07-24T10:56:15.791" v="432" actId="1076"/>
          <ac:spMkLst>
            <pc:docMk/>
            <pc:sldMk cId="962980331" sldId="391"/>
            <ac:spMk id="13" creationId="{323C8CF1-FBC0-E7E0-63EA-FF02533AA348}"/>
          </ac:spMkLst>
        </pc:spChg>
        <pc:spChg chg="mod">
          <ac:chgData name="Glen Jones" userId="e846aaca-4b24-4b13-b0d0-f2308e16b284" providerId="ADAL" clId="{698D9CDF-2A7D-498F-8530-2BB1567EAA91}" dt="2023-07-24T10:56:15.791" v="432" actId="1076"/>
          <ac:spMkLst>
            <pc:docMk/>
            <pc:sldMk cId="962980331" sldId="391"/>
            <ac:spMk id="14" creationId="{87B631E0-1EFA-0785-B37E-D7B91EB4A9D4}"/>
          </ac:spMkLst>
        </pc:spChg>
        <pc:spChg chg="mod">
          <ac:chgData name="Glen Jones" userId="e846aaca-4b24-4b13-b0d0-f2308e16b284" providerId="ADAL" clId="{698D9CDF-2A7D-498F-8530-2BB1567EAA91}" dt="2023-07-24T10:56:15.791" v="432" actId="1076"/>
          <ac:spMkLst>
            <pc:docMk/>
            <pc:sldMk cId="962980331" sldId="391"/>
            <ac:spMk id="15" creationId="{A6BBA51C-49F4-BEF7-5BBB-A476292BCD5F}"/>
          </ac:spMkLst>
        </pc:spChg>
        <pc:spChg chg="mod">
          <ac:chgData name="Glen Jones" userId="e846aaca-4b24-4b13-b0d0-f2308e16b284" providerId="ADAL" clId="{698D9CDF-2A7D-498F-8530-2BB1567EAA91}" dt="2023-07-24T10:56:15.791" v="432" actId="1076"/>
          <ac:spMkLst>
            <pc:docMk/>
            <pc:sldMk cId="962980331" sldId="391"/>
            <ac:spMk id="16" creationId="{9264F039-303D-DF4E-AD20-074C52EEFACF}"/>
          </ac:spMkLst>
        </pc:spChg>
        <pc:spChg chg="add mod">
          <ac:chgData name="Glen Jones" userId="e846aaca-4b24-4b13-b0d0-f2308e16b284" providerId="ADAL" clId="{698D9CDF-2A7D-498F-8530-2BB1567EAA91}" dt="2023-07-24T10:56:15.791" v="432" actId="1076"/>
          <ac:spMkLst>
            <pc:docMk/>
            <pc:sldMk cId="962980331" sldId="391"/>
            <ac:spMk id="17" creationId="{F3AD1589-EA2C-ACD7-56DD-1BD79352EBF2}"/>
          </ac:spMkLst>
        </pc:spChg>
        <pc:spChg chg="mod">
          <ac:chgData name="Glen Jones" userId="e846aaca-4b24-4b13-b0d0-f2308e16b284" providerId="ADAL" clId="{698D9CDF-2A7D-498F-8530-2BB1567EAA91}" dt="2023-07-24T10:56:15.791" v="432" actId="1076"/>
          <ac:spMkLst>
            <pc:docMk/>
            <pc:sldMk cId="962980331" sldId="391"/>
            <ac:spMk id="18" creationId="{4CAC4477-34C6-C145-05EB-DFCEEC9A3E74}"/>
          </ac:spMkLst>
        </pc:spChg>
        <pc:spChg chg="add mod">
          <ac:chgData name="Glen Jones" userId="e846aaca-4b24-4b13-b0d0-f2308e16b284" providerId="ADAL" clId="{698D9CDF-2A7D-498F-8530-2BB1567EAA91}" dt="2023-07-24T10:56:15.791" v="432" actId="1076"/>
          <ac:spMkLst>
            <pc:docMk/>
            <pc:sldMk cId="962980331" sldId="391"/>
            <ac:spMk id="20" creationId="{109D4C9D-A60C-8D3D-133A-A5302D3828F8}"/>
          </ac:spMkLst>
        </pc:spChg>
        <pc:spChg chg="add mod">
          <ac:chgData name="Glen Jones" userId="e846aaca-4b24-4b13-b0d0-f2308e16b284" providerId="ADAL" clId="{698D9CDF-2A7D-498F-8530-2BB1567EAA91}" dt="2023-07-24T10:56:15.791" v="432" actId="1076"/>
          <ac:spMkLst>
            <pc:docMk/>
            <pc:sldMk cId="962980331" sldId="391"/>
            <ac:spMk id="21" creationId="{0CB68B8E-A028-CDC4-3469-FC53A9A92AC2}"/>
          </ac:spMkLst>
        </pc:spChg>
        <pc:spChg chg="add mod">
          <ac:chgData name="Glen Jones" userId="e846aaca-4b24-4b13-b0d0-f2308e16b284" providerId="ADAL" clId="{698D9CDF-2A7D-498F-8530-2BB1567EAA91}" dt="2023-07-24T10:56:15.791" v="432" actId="1076"/>
          <ac:spMkLst>
            <pc:docMk/>
            <pc:sldMk cId="962980331" sldId="391"/>
            <ac:spMk id="22" creationId="{F7D6EF10-1878-AC80-720A-2009FD6F598A}"/>
          </ac:spMkLst>
        </pc:spChg>
        <pc:spChg chg="add mod">
          <ac:chgData name="Glen Jones" userId="e846aaca-4b24-4b13-b0d0-f2308e16b284" providerId="ADAL" clId="{698D9CDF-2A7D-498F-8530-2BB1567EAA91}" dt="2023-07-24T10:56:15.791" v="432" actId="1076"/>
          <ac:spMkLst>
            <pc:docMk/>
            <pc:sldMk cId="962980331" sldId="391"/>
            <ac:spMk id="23" creationId="{4D4D23C4-C495-D64C-6C68-097232E07814}"/>
          </ac:spMkLst>
        </pc:spChg>
        <pc:spChg chg="mod">
          <ac:chgData name="Glen Jones" userId="e846aaca-4b24-4b13-b0d0-f2308e16b284" providerId="ADAL" clId="{698D9CDF-2A7D-498F-8530-2BB1567EAA91}" dt="2023-07-24T10:56:15.791" v="432" actId="1076"/>
          <ac:spMkLst>
            <pc:docMk/>
            <pc:sldMk cId="962980331" sldId="391"/>
            <ac:spMk id="24" creationId="{185D75FB-DB40-F5D1-B31A-FA55E2B83244}"/>
          </ac:spMkLst>
        </pc:spChg>
        <pc:spChg chg="mod">
          <ac:chgData name="Glen Jones" userId="e846aaca-4b24-4b13-b0d0-f2308e16b284" providerId="ADAL" clId="{698D9CDF-2A7D-498F-8530-2BB1567EAA91}" dt="2023-07-24T10:56:15.791" v="432" actId="1076"/>
          <ac:spMkLst>
            <pc:docMk/>
            <pc:sldMk cId="962980331" sldId="391"/>
            <ac:spMk id="25" creationId="{023C6BDA-6CF0-2428-FC64-2B81255DFA7D}"/>
          </ac:spMkLst>
        </pc:spChg>
        <pc:spChg chg="add mod">
          <ac:chgData name="Glen Jones" userId="e846aaca-4b24-4b13-b0d0-f2308e16b284" providerId="ADAL" clId="{698D9CDF-2A7D-498F-8530-2BB1567EAA91}" dt="2023-07-24T10:56:15.791" v="432" actId="1076"/>
          <ac:spMkLst>
            <pc:docMk/>
            <pc:sldMk cId="962980331" sldId="391"/>
            <ac:spMk id="26" creationId="{0B5978DC-2EEB-201C-27C5-5D01C4094FA5}"/>
          </ac:spMkLst>
        </pc:spChg>
        <pc:spChg chg="add mod">
          <ac:chgData name="Glen Jones" userId="e846aaca-4b24-4b13-b0d0-f2308e16b284" providerId="ADAL" clId="{698D9CDF-2A7D-498F-8530-2BB1567EAA91}" dt="2023-07-24T10:56:15.791" v="432" actId="1076"/>
          <ac:spMkLst>
            <pc:docMk/>
            <pc:sldMk cId="962980331" sldId="391"/>
            <ac:spMk id="27" creationId="{FABB5C07-FD88-AEC8-9322-9668DF8D7198}"/>
          </ac:spMkLst>
        </pc:spChg>
        <pc:spChg chg="add mod">
          <ac:chgData name="Glen Jones" userId="e846aaca-4b24-4b13-b0d0-f2308e16b284" providerId="ADAL" clId="{698D9CDF-2A7D-498F-8530-2BB1567EAA91}" dt="2023-07-24T10:56:15.791" v="432" actId="1076"/>
          <ac:spMkLst>
            <pc:docMk/>
            <pc:sldMk cId="962980331" sldId="391"/>
            <ac:spMk id="28" creationId="{C1612CE7-C992-6437-FD8D-77849F1BCC58}"/>
          </ac:spMkLst>
        </pc:spChg>
        <pc:spChg chg="add mod">
          <ac:chgData name="Glen Jones" userId="e846aaca-4b24-4b13-b0d0-f2308e16b284" providerId="ADAL" clId="{698D9CDF-2A7D-498F-8530-2BB1567EAA91}" dt="2023-07-24T10:56:15.791" v="432" actId="1076"/>
          <ac:spMkLst>
            <pc:docMk/>
            <pc:sldMk cId="962980331" sldId="391"/>
            <ac:spMk id="29" creationId="{AE04DA53-118F-2B1D-2CF9-C88AF3884933}"/>
          </ac:spMkLst>
        </pc:spChg>
        <pc:spChg chg="add mod">
          <ac:chgData name="Glen Jones" userId="e846aaca-4b24-4b13-b0d0-f2308e16b284" providerId="ADAL" clId="{698D9CDF-2A7D-498F-8530-2BB1567EAA91}" dt="2023-07-24T10:56:15.791" v="432" actId="1076"/>
          <ac:spMkLst>
            <pc:docMk/>
            <pc:sldMk cId="962980331" sldId="391"/>
            <ac:spMk id="30" creationId="{3D0DBBAE-0FBC-4CA4-9B44-CC16248AB67E}"/>
          </ac:spMkLst>
        </pc:spChg>
        <pc:spChg chg="add mod">
          <ac:chgData name="Glen Jones" userId="e846aaca-4b24-4b13-b0d0-f2308e16b284" providerId="ADAL" clId="{698D9CDF-2A7D-498F-8530-2BB1567EAA91}" dt="2023-07-24T10:56:15.791" v="432" actId="1076"/>
          <ac:spMkLst>
            <pc:docMk/>
            <pc:sldMk cId="962980331" sldId="391"/>
            <ac:spMk id="31" creationId="{B2ED9A7B-21B4-E000-8BB7-D6DF95A55179}"/>
          </ac:spMkLst>
        </pc:spChg>
        <pc:spChg chg="add mod">
          <ac:chgData name="Glen Jones" userId="e846aaca-4b24-4b13-b0d0-f2308e16b284" providerId="ADAL" clId="{698D9CDF-2A7D-498F-8530-2BB1567EAA91}" dt="2023-07-24T10:56:15.791" v="432" actId="1076"/>
          <ac:spMkLst>
            <pc:docMk/>
            <pc:sldMk cId="962980331" sldId="391"/>
            <ac:spMk id="32" creationId="{7CEF951D-26CB-8798-663A-476168F8C8AA}"/>
          </ac:spMkLst>
        </pc:spChg>
        <pc:spChg chg="add mod">
          <ac:chgData name="Glen Jones" userId="e846aaca-4b24-4b13-b0d0-f2308e16b284" providerId="ADAL" clId="{698D9CDF-2A7D-498F-8530-2BB1567EAA91}" dt="2023-07-24T10:56:15.791" v="432" actId="1076"/>
          <ac:spMkLst>
            <pc:docMk/>
            <pc:sldMk cId="962980331" sldId="391"/>
            <ac:spMk id="33" creationId="{D030DC82-1711-49F9-3EEF-95172AFDDD1C}"/>
          </ac:spMkLst>
        </pc:spChg>
        <pc:spChg chg="add mod">
          <ac:chgData name="Glen Jones" userId="e846aaca-4b24-4b13-b0d0-f2308e16b284" providerId="ADAL" clId="{698D9CDF-2A7D-498F-8530-2BB1567EAA91}" dt="2023-07-24T10:56:15.791" v="432" actId="1076"/>
          <ac:spMkLst>
            <pc:docMk/>
            <pc:sldMk cId="962980331" sldId="391"/>
            <ac:spMk id="34" creationId="{D843BF9F-E3F4-1AEC-882F-5CF002ADB92B}"/>
          </ac:spMkLst>
        </pc:spChg>
        <pc:spChg chg="add del mod">
          <ac:chgData name="Glen Jones" userId="e846aaca-4b24-4b13-b0d0-f2308e16b284" providerId="ADAL" clId="{698D9CDF-2A7D-498F-8530-2BB1567EAA91}" dt="2023-07-24T10:53:49.981" v="364"/>
          <ac:spMkLst>
            <pc:docMk/>
            <pc:sldMk cId="962980331" sldId="391"/>
            <ac:spMk id="35" creationId="{DC63DB4E-7BCD-95DD-A61D-3E152191C29E}"/>
          </ac:spMkLst>
        </pc:spChg>
        <pc:spChg chg="add del mod">
          <ac:chgData name="Glen Jones" userId="e846aaca-4b24-4b13-b0d0-f2308e16b284" providerId="ADAL" clId="{698D9CDF-2A7D-498F-8530-2BB1567EAA91}" dt="2023-07-24T10:53:49.981" v="364"/>
          <ac:spMkLst>
            <pc:docMk/>
            <pc:sldMk cId="962980331" sldId="391"/>
            <ac:spMk id="36" creationId="{97917A3A-9309-1DCA-5F51-E85B3E931E06}"/>
          </ac:spMkLst>
        </pc:spChg>
        <pc:spChg chg="add del mod">
          <ac:chgData name="Glen Jones" userId="e846aaca-4b24-4b13-b0d0-f2308e16b284" providerId="ADAL" clId="{698D9CDF-2A7D-498F-8530-2BB1567EAA91}" dt="2023-07-24T10:53:49.981" v="364"/>
          <ac:spMkLst>
            <pc:docMk/>
            <pc:sldMk cId="962980331" sldId="391"/>
            <ac:spMk id="37" creationId="{FFEC40A3-B16D-258E-48BE-B43F41205915}"/>
          </ac:spMkLst>
        </pc:spChg>
        <pc:spChg chg="add del mod">
          <ac:chgData name="Glen Jones" userId="e846aaca-4b24-4b13-b0d0-f2308e16b284" providerId="ADAL" clId="{698D9CDF-2A7D-498F-8530-2BB1567EAA91}" dt="2023-07-24T10:53:49.981" v="364"/>
          <ac:spMkLst>
            <pc:docMk/>
            <pc:sldMk cId="962980331" sldId="391"/>
            <ac:spMk id="38" creationId="{746DDBA8-4420-0DB7-B55E-19410293D9CD}"/>
          </ac:spMkLst>
        </pc:spChg>
        <pc:spChg chg="add del mod">
          <ac:chgData name="Glen Jones" userId="e846aaca-4b24-4b13-b0d0-f2308e16b284" providerId="ADAL" clId="{698D9CDF-2A7D-498F-8530-2BB1567EAA91}" dt="2023-07-24T10:53:49.981" v="364"/>
          <ac:spMkLst>
            <pc:docMk/>
            <pc:sldMk cId="962980331" sldId="391"/>
            <ac:spMk id="39" creationId="{F47F6844-EA21-27FA-D9BD-FA4F37C9976E}"/>
          </ac:spMkLst>
        </pc:spChg>
        <pc:spChg chg="add mod">
          <ac:chgData name="Glen Jones" userId="e846aaca-4b24-4b13-b0d0-f2308e16b284" providerId="ADAL" clId="{698D9CDF-2A7D-498F-8530-2BB1567EAA91}" dt="2023-07-24T10:56:15.791" v="432" actId="1076"/>
          <ac:spMkLst>
            <pc:docMk/>
            <pc:sldMk cId="962980331" sldId="391"/>
            <ac:spMk id="40" creationId="{95663629-C547-0EC9-753A-9D66B145CA0E}"/>
          </ac:spMkLst>
        </pc:spChg>
        <pc:spChg chg="add mod">
          <ac:chgData name="Glen Jones" userId="e846aaca-4b24-4b13-b0d0-f2308e16b284" providerId="ADAL" clId="{698D9CDF-2A7D-498F-8530-2BB1567EAA91}" dt="2023-07-24T10:56:15.791" v="432" actId="1076"/>
          <ac:spMkLst>
            <pc:docMk/>
            <pc:sldMk cId="962980331" sldId="391"/>
            <ac:spMk id="41" creationId="{B4A02B7E-8512-2A53-B174-DB8D9624EED9}"/>
          </ac:spMkLst>
        </pc:spChg>
        <pc:spChg chg="add mod">
          <ac:chgData name="Glen Jones" userId="e846aaca-4b24-4b13-b0d0-f2308e16b284" providerId="ADAL" clId="{698D9CDF-2A7D-498F-8530-2BB1567EAA91}" dt="2023-07-24T10:56:15.791" v="432" actId="1076"/>
          <ac:spMkLst>
            <pc:docMk/>
            <pc:sldMk cId="962980331" sldId="391"/>
            <ac:spMk id="42" creationId="{8FDC8D18-E4E4-7D04-A044-F37066DFE5D4}"/>
          </ac:spMkLst>
        </pc:spChg>
        <pc:spChg chg="add mod">
          <ac:chgData name="Glen Jones" userId="e846aaca-4b24-4b13-b0d0-f2308e16b284" providerId="ADAL" clId="{698D9CDF-2A7D-498F-8530-2BB1567EAA91}" dt="2023-07-24T10:56:15.791" v="432" actId="1076"/>
          <ac:spMkLst>
            <pc:docMk/>
            <pc:sldMk cId="962980331" sldId="391"/>
            <ac:spMk id="43" creationId="{39AC779A-4F1A-8F41-AFC3-049294446B2A}"/>
          </ac:spMkLst>
        </pc:spChg>
        <pc:spChg chg="add mod">
          <ac:chgData name="Glen Jones" userId="e846aaca-4b24-4b13-b0d0-f2308e16b284" providerId="ADAL" clId="{698D9CDF-2A7D-498F-8530-2BB1567EAA91}" dt="2023-07-24T10:56:15.791" v="432" actId="1076"/>
          <ac:spMkLst>
            <pc:docMk/>
            <pc:sldMk cId="962980331" sldId="391"/>
            <ac:spMk id="44" creationId="{05115C4E-A373-6887-5470-534BAFF355D3}"/>
          </ac:spMkLst>
        </pc:spChg>
        <pc:spChg chg="add mod">
          <ac:chgData name="Glen Jones" userId="e846aaca-4b24-4b13-b0d0-f2308e16b284" providerId="ADAL" clId="{698D9CDF-2A7D-498F-8530-2BB1567EAA91}" dt="2023-07-24T10:56:15.791" v="432" actId="1076"/>
          <ac:spMkLst>
            <pc:docMk/>
            <pc:sldMk cId="962980331" sldId="391"/>
            <ac:spMk id="45" creationId="{45D4638D-9EFD-7763-E744-CE6F9DEA00A2}"/>
          </ac:spMkLst>
        </pc:spChg>
        <pc:spChg chg="add mod">
          <ac:chgData name="Glen Jones" userId="e846aaca-4b24-4b13-b0d0-f2308e16b284" providerId="ADAL" clId="{698D9CDF-2A7D-498F-8530-2BB1567EAA91}" dt="2023-07-24T10:56:15.791" v="432" actId="1076"/>
          <ac:spMkLst>
            <pc:docMk/>
            <pc:sldMk cId="962980331" sldId="391"/>
            <ac:spMk id="46" creationId="{A5D51CD0-DD34-F5CC-3FBE-27D9BB696EFA}"/>
          </ac:spMkLst>
        </pc:spChg>
        <pc:spChg chg="add mod">
          <ac:chgData name="Glen Jones" userId="e846aaca-4b24-4b13-b0d0-f2308e16b284" providerId="ADAL" clId="{698D9CDF-2A7D-498F-8530-2BB1567EAA91}" dt="2023-07-24T10:56:15.791" v="432" actId="1076"/>
          <ac:spMkLst>
            <pc:docMk/>
            <pc:sldMk cId="962980331" sldId="391"/>
            <ac:spMk id="47" creationId="{D3E42025-228B-CA66-E257-46E64B22BAF2}"/>
          </ac:spMkLst>
        </pc:spChg>
        <pc:spChg chg="add mod">
          <ac:chgData name="Glen Jones" userId="e846aaca-4b24-4b13-b0d0-f2308e16b284" providerId="ADAL" clId="{698D9CDF-2A7D-498F-8530-2BB1567EAA91}" dt="2023-07-24T10:56:15.791" v="432" actId="1076"/>
          <ac:spMkLst>
            <pc:docMk/>
            <pc:sldMk cId="962980331" sldId="391"/>
            <ac:spMk id="48" creationId="{C8A37665-9E30-E3D3-E17F-75ECDF4833BB}"/>
          </ac:spMkLst>
        </pc:spChg>
        <pc:spChg chg="add mod">
          <ac:chgData name="Glen Jones" userId="e846aaca-4b24-4b13-b0d0-f2308e16b284" providerId="ADAL" clId="{698D9CDF-2A7D-498F-8530-2BB1567EAA91}" dt="2023-07-24T10:56:15.791" v="432" actId="1076"/>
          <ac:spMkLst>
            <pc:docMk/>
            <pc:sldMk cId="962980331" sldId="391"/>
            <ac:spMk id="49" creationId="{493A5768-4A64-3BE3-DB03-6CB76FE5D991}"/>
          </ac:spMkLst>
        </pc:spChg>
        <pc:picChg chg="mod">
          <ac:chgData name="Glen Jones" userId="e846aaca-4b24-4b13-b0d0-f2308e16b284" providerId="ADAL" clId="{698D9CDF-2A7D-498F-8530-2BB1567EAA91}" dt="2023-07-24T10:56:30.875" v="439" actId="1036"/>
          <ac:picMkLst>
            <pc:docMk/>
            <pc:sldMk cId="962980331" sldId="391"/>
            <ac:picMk id="5" creationId="{BA5D4FA8-9219-0D5D-103F-86E0B5CE102B}"/>
          </ac:picMkLst>
        </pc:picChg>
        <pc:picChg chg="add del mod">
          <ac:chgData name="Glen Jones" userId="e846aaca-4b24-4b13-b0d0-f2308e16b284" providerId="ADAL" clId="{698D9CDF-2A7D-498F-8530-2BB1567EAA91}" dt="2023-07-24T10:50:45.219" v="290" actId="478"/>
          <ac:picMkLst>
            <pc:docMk/>
            <pc:sldMk cId="962980331" sldId="391"/>
            <ac:picMk id="19" creationId="{C4896F9B-5438-FEE0-B92F-9D97D8679185}"/>
          </ac:picMkLst>
        </pc:picChg>
      </pc:sldChg>
      <pc:sldChg chg="del">
        <pc:chgData name="Glen Jones" userId="e846aaca-4b24-4b13-b0d0-f2308e16b284" providerId="ADAL" clId="{698D9CDF-2A7D-498F-8530-2BB1567EAA91}" dt="2023-07-24T10:52:53.738" v="344" actId="47"/>
        <pc:sldMkLst>
          <pc:docMk/>
          <pc:sldMk cId="1837821669" sldId="392"/>
        </pc:sldMkLst>
      </pc:sldChg>
      <pc:sldChg chg="addSp delSp modSp add mod ord delAnim modAnim">
        <pc:chgData name="Glen Jones" userId="e846aaca-4b24-4b13-b0d0-f2308e16b284" providerId="ADAL" clId="{698D9CDF-2A7D-498F-8530-2BB1567EAA91}" dt="2023-07-24T10:48:05.702" v="196"/>
        <pc:sldMkLst>
          <pc:docMk/>
          <pc:sldMk cId="1021102737" sldId="393"/>
        </pc:sldMkLst>
        <pc:spChg chg="del mod">
          <ac:chgData name="Glen Jones" userId="e846aaca-4b24-4b13-b0d0-f2308e16b284" providerId="ADAL" clId="{698D9CDF-2A7D-498F-8530-2BB1567EAA91}" dt="2023-07-24T10:46:46.497" v="166" actId="478"/>
          <ac:spMkLst>
            <pc:docMk/>
            <pc:sldMk cId="1021102737" sldId="393"/>
            <ac:spMk id="2" creationId="{21EF7562-A376-60EE-AC9F-A9FB819F8038}"/>
          </ac:spMkLst>
        </pc:spChg>
        <pc:spChg chg="del">
          <ac:chgData name="Glen Jones" userId="e846aaca-4b24-4b13-b0d0-f2308e16b284" providerId="ADAL" clId="{698D9CDF-2A7D-498F-8530-2BB1567EAA91}" dt="2023-07-24T10:46:46.497" v="166" actId="478"/>
          <ac:spMkLst>
            <pc:docMk/>
            <pc:sldMk cId="1021102737" sldId="393"/>
            <ac:spMk id="3" creationId="{098A9D95-DE40-2834-B486-713D7333F58A}"/>
          </ac:spMkLst>
        </pc:spChg>
        <pc:spChg chg="del">
          <ac:chgData name="Glen Jones" userId="e846aaca-4b24-4b13-b0d0-f2308e16b284" providerId="ADAL" clId="{698D9CDF-2A7D-498F-8530-2BB1567EAA91}" dt="2023-07-24T10:46:46.497" v="166" actId="478"/>
          <ac:spMkLst>
            <pc:docMk/>
            <pc:sldMk cId="1021102737" sldId="393"/>
            <ac:spMk id="4" creationId="{B4F5B8DE-111C-EDAC-9963-B733225BF38F}"/>
          </ac:spMkLst>
        </pc:spChg>
        <pc:spChg chg="del">
          <ac:chgData name="Glen Jones" userId="e846aaca-4b24-4b13-b0d0-f2308e16b284" providerId="ADAL" clId="{698D9CDF-2A7D-498F-8530-2BB1567EAA91}" dt="2023-07-24T10:46:46.497" v="166" actId="478"/>
          <ac:spMkLst>
            <pc:docMk/>
            <pc:sldMk cId="1021102737" sldId="393"/>
            <ac:spMk id="6" creationId="{2D65337F-F5F2-CF22-4763-E320E0CAF480}"/>
          </ac:spMkLst>
        </pc:spChg>
        <pc:spChg chg="add mod">
          <ac:chgData name="Glen Jones" userId="e846aaca-4b24-4b13-b0d0-f2308e16b284" providerId="ADAL" clId="{698D9CDF-2A7D-498F-8530-2BB1567EAA91}" dt="2023-07-24T10:47:05.343" v="184" actId="1076"/>
          <ac:spMkLst>
            <pc:docMk/>
            <pc:sldMk cId="1021102737" sldId="393"/>
            <ac:spMk id="7" creationId="{AE62135F-F5FA-516D-D828-C75FBE02F01E}"/>
          </ac:spMkLst>
        </pc:spChg>
        <pc:spChg chg="del">
          <ac:chgData name="Glen Jones" userId="e846aaca-4b24-4b13-b0d0-f2308e16b284" providerId="ADAL" clId="{698D9CDF-2A7D-498F-8530-2BB1567EAA91}" dt="2023-07-24T10:46:46.497" v="166" actId="478"/>
          <ac:spMkLst>
            <pc:docMk/>
            <pc:sldMk cId="1021102737" sldId="393"/>
            <ac:spMk id="13" creationId="{C8F35912-7D94-5BC9-BFA5-A50164210063}"/>
          </ac:spMkLst>
        </pc:spChg>
        <pc:spChg chg="del">
          <ac:chgData name="Glen Jones" userId="e846aaca-4b24-4b13-b0d0-f2308e16b284" providerId="ADAL" clId="{698D9CDF-2A7D-498F-8530-2BB1567EAA91}" dt="2023-07-24T10:46:46.497" v="166" actId="478"/>
          <ac:spMkLst>
            <pc:docMk/>
            <pc:sldMk cId="1021102737" sldId="393"/>
            <ac:spMk id="16" creationId="{F7EB2254-40DC-8F20-640E-C0B72E00B0FC}"/>
          </ac:spMkLst>
        </pc:spChg>
        <pc:spChg chg="del">
          <ac:chgData name="Glen Jones" userId="e846aaca-4b24-4b13-b0d0-f2308e16b284" providerId="ADAL" clId="{698D9CDF-2A7D-498F-8530-2BB1567EAA91}" dt="2023-07-24T10:46:46.497" v="166" actId="478"/>
          <ac:spMkLst>
            <pc:docMk/>
            <pc:sldMk cId="1021102737" sldId="393"/>
            <ac:spMk id="19" creationId="{27479D96-BCE3-BB8F-AC5D-7F9B3AC61204}"/>
          </ac:spMkLst>
        </pc:spChg>
        <pc:spChg chg="del">
          <ac:chgData name="Glen Jones" userId="e846aaca-4b24-4b13-b0d0-f2308e16b284" providerId="ADAL" clId="{698D9CDF-2A7D-498F-8530-2BB1567EAA91}" dt="2023-07-24T10:46:46.497" v="166" actId="478"/>
          <ac:spMkLst>
            <pc:docMk/>
            <pc:sldMk cId="1021102737" sldId="393"/>
            <ac:spMk id="20" creationId="{8D1BE284-495E-D78D-E3B4-BFAE08E7424A}"/>
          </ac:spMkLst>
        </pc:spChg>
        <pc:spChg chg="del">
          <ac:chgData name="Glen Jones" userId="e846aaca-4b24-4b13-b0d0-f2308e16b284" providerId="ADAL" clId="{698D9CDF-2A7D-498F-8530-2BB1567EAA91}" dt="2023-07-24T10:46:46.497" v="166" actId="478"/>
          <ac:spMkLst>
            <pc:docMk/>
            <pc:sldMk cId="1021102737" sldId="393"/>
            <ac:spMk id="30" creationId="{A9FDD95F-0F86-8477-6F88-F586320CECFA}"/>
          </ac:spMkLst>
        </pc:spChg>
        <pc:spChg chg="mod">
          <ac:chgData name="Glen Jones" userId="e846aaca-4b24-4b13-b0d0-f2308e16b284" providerId="ADAL" clId="{698D9CDF-2A7D-498F-8530-2BB1567EAA91}" dt="2023-07-24T10:47:05.343" v="184" actId="1076"/>
          <ac:spMkLst>
            <pc:docMk/>
            <pc:sldMk cId="1021102737" sldId="393"/>
            <ac:spMk id="34" creationId="{B8F1AF4A-2862-D874-BD05-2D7331678019}"/>
          </ac:spMkLst>
        </pc:spChg>
        <pc:spChg chg="del mod">
          <ac:chgData name="Glen Jones" userId="e846aaca-4b24-4b13-b0d0-f2308e16b284" providerId="ADAL" clId="{698D9CDF-2A7D-498F-8530-2BB1567EAA91}" dt="2023-07-24T10:46:46.497" v="166" actId="478"/>
          <ac:spMkLst>
            <pc:docMk/>
            <pc:sldMk cId="1021102737" sldId="393"/>
            <ac:spMk id="35" creationId="{95B25526-10BA-45E4-E360-169304C735D4}"/>
          </ac:spMkLst>
        </pc:spChg>
      </pc:sldChg>
      <pc:sldChg chg="add del modAnim">
        <pc:chgData name="Glen Jones" userId="e846aaca-4b24-4b13-b0d0-f2308e16b284" providerId="ADAL" clId="{698D9CDF-2A7D-498F-8530-2BB1567EAA91}" dt="2023-07-24T10:47:39.170" v="189" actId="47"/>
        <pc:sldMkLst>
          <pc:docMk/>
          <pc:sldMk cId="1294647689" sldId="39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8B9E8B-C763-4F98-88A2-3537AF9711DD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00E98C7-9293-4661-822E-BB79FC56E4BF}">
      <dgm:prSet phldrT="[Text]" custT="1"/>
      <dgm:spPr>
        <a:solidFill>
          <a:srgbClr val="7030A0"/>
        </a:solidFill>
      </dgm:spPr>
      <dgm:t>
        <a:bodyPr/>
        <a:lstStyle/>
        <a:p>
          <a:endParaRPr lang="en-GB" sz="1800" dirty="0"/>
        </a:p>
        <a:p>
          <a:r>
            <a:rPr lang="en-GB" sz="1800" dirty="0"/>
            <a:t>Adverbials (a </a:t>
          </a:r>
          <a:r>
            <a:rPr lang="en-GB" sz="1800" u="sng" dirty="0"/>
            <a:t>word or phrase</a:t>
          </a:r>
          <a:r>
            <a:rPr lang="en-GB" sz="1800" dirty="0"/>
            <a:t> that describes a verb).</a:t>
          </a:r>
        </a:p>
      </dgm:t>
    </dgm:pt>
    <dgm:pt modelId="{9C6E0C49-8A81-4C9E-9E43-A5228AA43374}" type="parTrans" cxnId="{2D1FDF15-0EA9-4BBD-9A9D-531DC10EB077}">
      <dgm:prSet/>
      <dgm:spPr/>
      <dgm:t>
        <a:bodyPr/>
        <a:lstStyle/>
        <a:p>
          <a:endParaRPr lang="en-GB"/>
        </a:p>
      </dgm:t>
    </dgm:pt>
    <dgm:pt modelId="{720C5A6E-283A-4862-8CD0-DA66392E4BFE}" type="sibTrans" cxnId="{2D1FDF15-0EA9-4BBD-9A9D-531DC10EB077}">
      <dgm:prSet/>
      <dgm:spPr/>
      <dgm:t>
        <a:bodyPr/>
        <a:lstStyle/>
        <a:p>
          <a:endParaRPr lang="en-GB"/>
        </a:p>
      </dgm:t>
    </dgm:pt>
    <dgm:pt modelId="{05971919-CF79-441B-8FBF-DC5613F5C93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1800" dirty="0"/>
            <a:t>Adverbs (a </a:t>
          </a:r>
          <a:r>
            <a:rPr lang="en-GB" sz="1800" u="sng" dirty="0"/>
            <a:t>word</a:t>
          </a:r>
          <a:r>
            <a:rPr lang="en-GB" sz="1800" dirty="0"/>
            <a:t> that describes a verb).</a:t>
          </a:r>
        </a:p>
      </dgm:t>
    </dgm:pt>
    <dgm:pt modelId="{0415D8A1-5F94-4C9F-ABCF-66142761700E}" type="parTrans" cxnId="{E73B3455-2E02-4583-BF1B-B0F29406CE57}">
      <dgm:prSet/>
      <dgm:spPr/>
      <dgm:t>
        <a:bodyPr/>
        <a:lstStyle/>
        <a:p>
          <a:endParaRPr lang="en-GB"/>
        </a:p>
      </dgm:t>
    </dgm:pt>
    <dgm:pt modelId="{15A4ADE8-FF40-46B2-A048-ED567BCF8BB8}" type="sibTrans" cxnId="{E73B3455-2E02-4583-BF1B-B0F29406CE57}">
      <dgm:prSet/>
      <dgm:spPr/>
      <dgm:t>
        <a:bodyPr/>
        <a:lstStyle/>
        <a:p>
          <a:endParaRPr lang="en-GB"/>
        </a:p>
      </dgm:t>
    </dgm:pt>
    <dgm:pt modelId="{D846E2F0-94F8-433E-9C9F-ACF365BF8F40}" type="pres">
      <dgm:prSet presAssocID="{A98B9E8B-C763-4F98-88A2-3537AF9711DD}" presName="Name0" presStyleCnt="0">
        <dgm:presLayoutVars>
          <dgm:chMax val="7"/>
          <dgm:resizeHandles val="exact"/>
        </dgm:presLayoutVars>
      </dgm:prSet>
      <dgm:spPr/>
    </dgm:pt>
    <dgm:pt modelId="{72F1FF59-76E5-4E0C-B51B-3FBD859AD915}" type="pres">
      <dgm:prSet presAssocID="{A98B9E8B-C763-4F98-88A2-3537AF9711DD}" presName="comp1" presStyleCnt="0"/>
      <dgm:spPr/>
    </dgm:pt>
    <dgm:pt modelId="{D6034120-CEBE-4E9F-9FC2-58FD10523379}" type="pres">
      <dgm:prSet presAssocID="{A98B9E8B-C763-4F98-88A2-3537AF9711DD}" presName="circle1" presStyleLbl="node1" presStyleIdx="0" presStyleCnt="2"/>
      <dgm:spPr/>
    </dgm:pt>
    <dgm:pt modelId="{A63877E2-51A2-4A7A-BB4C-78B856156057}" type="pres">
      <dgm:prSet presAssocID="{A98B9E8B-C763-4F98-88A2-3537AF9711DD}" presName="c1text" presStyleLbl="node1" presStyleIdx="0" presStyleCnt="2">
        <dgm:presLayoutVars>
          <dgm:bulletEnabled val="1"/>
        </dgm:presLayoutVars>
      </dgm:prSet>
      <dgm:spPr/>
    </dgm:pt>
    <dgm:pt modelId="{F7C8F509-76CA-4CC2-815C-6314FEB65D34}" type="pres">
      <dgm:prSet presAssocID="{A98B9E8B-C763-4F98-88A2-3537AF9711DD}" presName="comp2" presStyleCnt="0"/>
      <dgm:spPr/>
    </dgm:pt>
    <dgm:pt modelId="{7562B345-F06F-4269-AB51-AB0E0E2503CD}" type="pres">
      <dgm:prSet presAssocID="{A98B9E8B-C763-4F98-88A2-3537AF9711DD}" presName="circle2" presStyleLbl="node1" presStyleIdx="1" presStyleCnt="2" custScaleX="67816" custScaleY="69068" custLinFactNeighborX="0" custLinFactNeighborY="9719"/>
      <dgm:spPr/>
    </dgm:pt>
    <dgm:pt modelId="{86D043BA-38D7-4A84-A95F-3EA60C0C670F}" type="pres">
      <dgm:prSet presAssocID="{A98B9E8B-C763-4F98-88A2-3537AF9711DD}" presName="c2text" presStyleLbl="node1" presStyleIdx="1" presStyleCnt="2">
        <dgm:presLayoutVars>
          <dgm:bulletEnabled val="1"/>
        </dgm:presLayoutVars>
      </dgm:prSet>
      <dgm:spPr/>
    </dgm:pt>
  </dgm:ptLst>
  <dgm:cxnLst>
    <dgm:cxn modelId="{2D1FDF15-0EA9-4BBD-9A9D-531DC10EB077}" srcId="{A98B9E8B-C763-4F98-88A2-3537AF9711DD}" destId="{A00E98C7-9293-4661-822E-BB79FC56E4BF}" srcOrd="0" destOrd="0" parTransId="{9C6E0C49-8A81-4C9E-9E43-A5228AA43374}" sibTransId="{720C5A6E-283A-4862-8CD0-DA66392E4BFE}"/>
    <dgm:cxn modelId="{5268672B-E5A9-4649-85C7-6564F50297B3}" type="presOf" srcId="{05971919-CF79-441B-8FBF-DC5613F5C93B}" destId="{7562B345-F06F-4269-AB51-AB0E0E2503CD}" srcOrd="0" destOrd="0" presId="urn:microsoft.com/office/officeart/2005/8/layout/venn2"/>
    <dgm:cxn modelId="{9B77D136-C64A-48B6-9BB4-A3A8B84ADDE2}" type="presOf" srcId="{A00E98C7-9293-4661-822E-BB79FC56E4BF}" destId="{A63877E2-51A2-4A7A-BB4C-78B856156057}" srcOrd="1" destOrd="0" presId="urn:microsoft.com/office/officeart/2005/8/layout/venn2"/>
    <dgm:cxn modelId="{E73B3455-2E02-4583-BF1B-B0F29406CE57}" srcId="{A98B9E8B-C763-4F98-88A2-3537AF9711DD}" destId="{05971919-CF79-441B-8FBF-DC5613F5C93B}" srcOrd="1" destOrd="0" parTransId="{0415D8A1-5F94-4C9F-ABCF-66142761700E}" sibTransId="{15A4ADE8-FF40-46B2-A048-ED567BCF8BB8}"/>
    <dgm:cxn modelId="{6AFB678E-7FC8-4058-A5BC-30F7C52D3DB4}" type="presOf" srcId="{A98B9E8B-C763-4F98-88A2-3537AF9711DD}" destId="{D846E2F0-94F8-433E-9C9F-ACF365BF8F40}" srcOrd="0" destOrd="0" presId="urn:microsoft.com/office/officeart/2005/8/layout/venn2"/>
    <dgm:cxn modelId="{B2F706A1-9725-444E-B2AA-232A85049D9E}" type="presOf" srcId="{05971919-CF79-441B-8FBF-DC5613F5C93B}" destId="{86D043BA-38D7-4A84-A95F-3EA60C0C670F}" srcOrd="1" destOrd="0" presId="urn:microsoft.com/office/officeart/2005/8/layout/venn2"/>
    <dgm:cxn modelId="{9EBB2DD4-192C-48AD-B869-9BD866CE1F15}" type="presOf" srcId="{A00E98C7-9293-4661-822E-BB79FC56E4BF}" destId="{D6034120-CEBE-4E9F-9FC2-58FD10523379}" srcOrd="0" destOrd="0" presId="urn:microsoft.com/office/officeart/2005/8/layout/venn2"/>
    <dgm:cxn modelId="{3AC8F891-A68B-4FE7-939D-43180377C3C2}" type="presParOf" srcId="{D846E2F0-94F8-433E-9C9F-ACF365BF8F40}" destId="{72F1FF59-76E5-4E0C-B51B-3FBD859AD915}" srcOrd="0" destOrd="0" presId="urn:microsoft.com/office/officeart/2005/8/layout/venn2"/>
    <dgm:cxn modelId="{7DE5B3A6-4629-4E10-AFB5-DD1AC01F8DA5}" type="presParOf" srcId="{72F1FF59-76E5-4E0C-B51B-3FBD859AD915}" destId="{D6034120-CEBE-4E9F-9FC2-58FD10523379}" srcOrd="0" destOrd="0" presId="urn:microsoft.com/office/officeart/2005/8/layout/venn2"/>
    <dgm:cxn modelId="{566935EC-C464-42A8-B2B4-3818CB5428AB}" type="presParOf" srcId="{72F1FF59-76E5-4E0C-B51B-3FBD859AD915}" destId="{A63877E2-51A2-4A7A-BB4C-78B856156057}" srcOrd="1" destOrd="0" presId="urn:microsoft.com/office/officeart/2005/8/layout/venn2"/>
    <dgm:cxn modelId="{5BBB10F3-6F01-4864-875F-170BA3BBE8AE}" type="presParOf" srcId="{D846E2F0-94F8-433E-9C9F-ACF365BF8F40}" destId="{F7C8F509-76CA-4CC2-815C-6314FEB65D34}" srcOrd="1" destOrd="0" presId="urn:microsoft.com/office/officeart/2005/8/layout/venn2"/>
    <dgm:cxn modelId="{3AD236EA-3048-495C-A296-93935D474714}" type="presParOf" srcId="{F7C8F509-76CA-4CC2-815C-6314FEB65D34}" destId="{7562B345-F06F-4269-AB51-AB0E0E2503CD}" srcOrd="0" destOrd="0" presId="urn:microsoft.com/office/officeart/2005/8/layout/venn2"/>
    <dgm:cxn modelId="{0D73AC4C-857B-4020-B361-8C076B0BD89B}" type="presParOf" srcId="{F7C8F509-76CA-4CC2-815C-6314FEB65D34}" destId="{86D043BA-38D7-4A84-A95F-3EA60C0C670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34120-CEBE-4E9F-9FC2-58FD10523379}">
      <dsp:nvSpPr>
        <dsp:cNvPr id="0" name=""/>
        <dsp:cNvSpPr/>
      </dsp:nvSpPr>
      <dsp:spPr>
        <a:xfrm>
          <a:off x="679720" y="0"/>
          <a:ext cx="3879768" cy="3879768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Adverbials (a </a:t>
          </a:r>
          <a:r>
            <a:rPr lang="en-GB" sz="1800" u="sng" kern="1200" dirty="0"/>
            <a:t>word or phrase</a:t>
          </a:r>
          <a:r>
            <a:rPr lang="en-GB" sz="1800" kern="1200" dirty="0"/>
            <a:t> that describes a verb).</a:t>
          </a:r>
        </a:p>
      </dsp:txBody>
      <dsp:txXfrm>
        <a:off x="1601164" y="290982"/>
        <a:ext cx="2036878" cy="659560"/>
      </dsp:txXfrm>
    </dsp:sp>
    <dsp:sp modelId="{7562B345-F06F-4269-AB51-AB0E0E2503CD}">
      <dsp:nvSpPr>
        <dsp:cNvPr id="0" name=""/>
        <dsp:cNvSpPr/>
      </dsp:nvSpPr>
      <dsp:spPr>
        <a:xfrm>
          <a:off x="1632940" y="1702781"/>
          <a:ext cx="1973327" cy="2009758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Adverbs (a </a:t>
          </a:r>
          <a:r>
            <a:rPr lang="en-GB" sz="1800" u="sng" kern="1200" dirty="0"/>
            <a:t>word</a:t>
          </a:r>
          <a:r>
            <a:rPr lang="en-GB" sz="1800" kern="1200" dirty="0"/>
            <a:t> that describes a verb).</a:t>
          </a:r>
        </a:p>
      </dsp:txBody>
      <dsp:txXfrm>
        <a:off x="1921927" y="2205221"/>
        <a:ext cx="1395353" cy="1004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10/08/2023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1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B0A7D33D-0321-92E1-CD3C-254C97535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What is the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difference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between an adverb and an adverbial?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3"/>
            <a:ext cx="10283534" cy="3676700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adverbial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word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or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phrase</a:t>
            </a:r>
            <a:r>
              <a:rPr lang="en-GB" sz="4000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that describes a verb.  </a:t>
            </a:r>
          </a:p>
          <a:p>
            <a:pPr algn="ctr"/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word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that describes a verb.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230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picture containing shape&#10;&#10;Description automatically generated">
            <a:extLst>
              <a:ext uri="{FF2B5EF4-FFF2-40B4-BE49-F238E27FC236}">
                <a16:creationId xmlns:a16="http://schemas.microsoft.com/office/drawing/2014/main" id="{F3019D6F-F7CA-A032-56E4-7C1115AD7D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0E0623-5B4A-B195-684F-DD2CDACFFD1A}"/>
              </a:ext>
            </a:extLst>
          </p:cNvPr>
          <p:cNvSpPr txBox="1">
            <a:spLocks/>
          </p:cNvSpPr>
          <p:nvPr/>
        </p:nvSpPr>
        <p:spPr>
          <a:xfrm>
            <a:off x="1039076" y="42951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All adverbs are adverbials. </a:t>
            </a:r>
          </a:p>
          <a:p>
            <a:pPr algn="ctr"/>
            <a:endParaRPr lang="en-GB" sz="4000" b="1" u="sng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(But not all adverbials are adverbs!)</a:t>
            </a:r>
            <a:endParaRPr lang="en-GB" sz="4000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7800F47-079A-4798-94A4-B4ED8BDCAB0E}"/>
              </a:ext>
            </a:extLst>
          </p:cNvPr>
          <p:cNvGraphicFramePr/>
          <p:nvPr/>
        </p:nvGraphicFramePr>
        <p:xfrm>
          <a:off x="3476396" y="2548713"/>
          <a:ext cx="5239208" cy="3879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4350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407482" y="3145377"/>
            <a:ext cx="2520444" cy="540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usually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433096" y="4626327"/>
            <a:ext cx="2520444" cy="510778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today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Adverb or adverbial?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3" y="1664427"/>
            <a:ext cx="2520444" cy="51077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angrily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407482" y="2404902"/>
            <a:ext cx="2520444" cy="51077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happily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407482" y="3885852"/>
            <a:ext cx="2520444" cy="54000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here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433096" y="5366802"/>
            <a:ext cx="2520444" cy="510778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hourly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433096" y="6107276"/>
            <a:ext cx="2520444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really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41B5908-2E1E-0D2A-2A69-3CE6D77EB2CE}"/>
              </a:ext>
            </a:extLst>
          </p:cNvPr>
          <p:cNvSpPr txBox="1">
            <a:spLocks/>
          </p:cNvSpPr>
          <p:nvPr/>
        </p:nvSpPr>
        <p:spPr>
          <a:xfrm>
            <a:off x="3226379" y="1624157"/>
            <a:ext cx="8532525" cy="129152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words can all </a:t>
            </a:r>
            <a:r>
              <a:rPr lang="en-GB" sz="36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describe verbs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428B91-C7DF-A832-796A-A26DDAE3A66E}"/>
              </a:ext>
            </a:extLst>
          </p:cNvPr>
          <p:cNvSpPr txBox="1">
            <a:spLocks/>
          </p:cNvSpPr>
          <p:nvPr/>
        </p:nvSpPr>
        <p:spPr>
          <a:xfrm>
            <a:off x="3226376" y="5326531"/>
            <a:ext cx="8532525" cy="129152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So they are all adverbs </a:t>
            </a:r>
            <a:r>
              <a:rPr lang="en-GB" sz="36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and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adverbials.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8AFF39E-DC44-E84B-E4C9-B18DB052CB1B}"/>
              </a:ext>
            </a:extLst>
          </p:cNvPr>
          <p:cNvSpPr txBox="1">
            <a:spLocks/>
          </p:cNvSpPr>
          <p:nvPr/>
        </p:nvSpPr>
        <p:spPr>
          <a:xfrm>
            <a:off x="3226377" y="3475344"/>
            <a:ext cx="8532525" cy="129152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They are all words and </a:t>
            </a:r>
            <a:r>
              <a:rPr lang="en-GB" sz="36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not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phrases.</a:t>
            </a:r>
          </a:p>
        </p:txBody>
      </p:sp>
    </p:spTree>
    <p:extLst>
      <p:ext uri="{BB962C8B-B14F-4D97-AF65-F5344CB8AC3E}">
        <p14:creationId xmlns:p14="http://schemas.microsoft.com/office/powerpoint/2010/main" val="16288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5" grpId="0" animBg="1"/>
      <p:bldP spid="4" grpId="0" animBg="1"/>
      <p:bldP spid="17" grpId="0" animBg="1"/>
      <p:bldP spid="25" grpId="0" animBg="1"/>
      <p:bldP spid="28" grpId="0" animBg="1"/>
      <p:bldP spid="7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407481" y="3145377"/>
            <a:ext cx="3028445" cy="540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during the week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433095" y="4626327"/>
            <a:ext cx="3028443" cy="510778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right here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Adverb or adverbial?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2" y="1664427"/>
            <a:ext cx="3028443" cy="51077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in a silly way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407482" y="2404902"/>
            <a:ext cx="3028444" cy="51077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very happily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407481" y="3885852"/>
            <a:ext cx="3028443" cy="54000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like a baby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433096" y="5366802"/>
            <a:ext cx="3028442" cy="510778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surprisingly well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433096" y="6107276"/>
            <a:ext cx="292894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for health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41B5908-2E1E-0D2A-2A69-3CE6D77EB2CE}"/>
              </a:ext>
            </a:extLst>
          </p:cNvPr>
          <p:cNvSpPr txBox="1">
            <a:spLocks/>
          </p:cNvSpPr>
          <p:nvPr/>
        </p:nvSpPr>
        <p:spPr>
          <a:xfrm>
            <a:off x="4036291" y="1624157"/>
            <a:ext cx="7722613" cy="129152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phrases can all </a:t>
            </a:r>
            <a:r>
              <a:rPr lang="en-GB" sz="36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describe verbs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428B91-C7DF-A832-796A-A26DDAE3A66E}"/>
              </a:ext>
            </a:extLst>
          </p:cNvPr>
          <p:cNvSpPr txBox="1">
            <a:spLocks/>
          </p:cNvSpPr>
          <p:nvPr/>
        </p:nvSpPr>
        <p:spPr>
          <a:xfrm>
            <a:off x="3894632" y="5326531"/>
            <a:ext cx="7864269" cy="129152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So they are all </a:t>
            </a:r>
            <a:r>
              <a:rPr lang="en-GB" sz="36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adverbials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and </a:t>
            </a:r>
            <a:r>
              <a:rPr lang="en-GB" sz="36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NOT adverbs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8AFF39E-DC44-E84B-E4C9-B18DB052CB1B}"/>
              </a:ext>
            </a:extLst>
          </p:cNvPr>
          <p:cNvSpPr txBox="1">
            <a:spLocks/>
          </p:cNvSpPr>
          <p:nvPr/>
        </p:nvSpPr>
        <p:spPr>
          <a:xfrm>
            <a:off x="3894633" y="3475344"/>
            <a:ext cx="7864269" cy="129152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They are all phrases and </a:t>
            </a:r>
            <a:r>
              <a:rPr lang="en-GB" sz="36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not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single words.</a:t>
            </a:r>
          </a:p>
        </p:txBody>
      </p:sp>
    </p:spTree>
    <p:extLst>
      <p:ext uri="{BB962C8B-B14F-4D97-AF65-F5344CB8AC3E}">
        <p14:creationId xmlns:p14="http://schemas.microsoft.com/office/powerpoint/2010/main" val="355224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5" grpId="0" animBg="1"/>
      <p:bldP spid="4" grpId="0" animBg="1"/>
      <p:bldP spid="17" grpId="0" animBg="1"/>
      <p:bldP spid="25" grpId="0" animBg="1"/>
      <p:bldP spid="28" grpId="0" animBg="1"/>
      <p:bldP spid="7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407481" y="3145377"/>
            <a:ext cx="3028445" cy="540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near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433095" y="4626327"/>
            <a:ext cx="3028443" cy="510778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frighteningly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Adverb or adverbial?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2" y="1664427"/>
            <a:ext cx="3028443" cy="51077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in a minute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407482" y="2404902"/>
            <a:ext cx="3028444" cy="51077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</a:rPr>
              <a:t>boldly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407481" y="3885852"/>
            <a:ext cx="3028443" cy="54000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find gold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433096" y="5366802"/>
            <a:ext cx="3028442" cy="510778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surprisingly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433096" y="6107276"/>
            <a:ext cx="292894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in the corner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428B91-C7DF-A832-796A-A26DDAE3A66E}"/>
              </a:ext>
            </a:extLst>
          </p:cNvPr>
          <p:cNvSpPr txBox="1">
            <a:spLocks/>
          </p:cNvSpPr>
          <p:nvPr/>
        </p:nvSpPr>
        <p:spPr>
          <a:xfrm>
            <a:off x="3843407" y="1664427"/>
            <a:ext cx="7831357" cy="510778"/>
          </a:xfrm>
          <a:prstGeom prst="roundRect">
            <a:avLst>
              <a:gd name="adj" fmla="val 1276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is a phrase and so is 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adverbial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427D749-80EE-F1F8-39D6-A813E986D32B}"/>
              </a:ext>
            </a:extLst>
          </p:cNvPr>
          <p:cNvSpPr txBox="1">
            <a:spLocks/>
          </p:cNvSpPr>
          <p:nvPr/>
        </p:nvSpPr>
        <p:spPr>
          <a:xfrm>
            <a:off x="3843406" y="2429796"/>
            <a:ext cx="7831357" cy="510778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is a word and so is 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and 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adverbial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587F5B-4251-23CC-64F5-5B991518B154}"/>
              </a:ext>
            </a:extLst>
          </p:cNvPr>
          <p:cNvSpPr txBox="1">
            <a:spLocks/>
          </p:cNvSpPr>
          <p:nvPr/>
        </p:nvSpPr>
        <p:spPr>
          <a:xfrm>
            <a:off x="3843405" y="3159988"/>
            <a:ext cx="7831357" cy="510778"/>
          </a:xfrm>
          <a:prstGeom prst="roundRect">
            <a:avLst>
              <a:gd name="adj" fmla="val 1276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is a phrase and so is 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adverbial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6BB3C31-25DC-DC0A-ED9D-D595B0122D51}"/>
              </a:ext>
            </a:extLst>
          </p:cNvPr>
          <p:cNvSpPr txBox="1">
            <a:spLocks/>
          </p:cNvSpPr>
          <p:nvPr/>
        </p:nvSpPr>
        <p:spPr>
          <a:xfrm>
            <a:off x="3843405" y="3915074"/>
            <a:ext cx="7831357" cy="510778"/>
          </a:xfrm>
          <a:prstGeom prst="roundRect">
            <a:avLst>
              <a:gd name="adj" fmla="val 1276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is a phrase and so is 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adverbial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281DA04-70B9-1C2B-4C9D-9FF7B816A336}"/>
              </a:ext>
            </a:extLst>
          </p:cNvPr>
          <p:cNvSpPr txBox="1">
            <a:spLocks/>
          </p:cNvSpPr>
          <p:nvPr/>
        </p:nvSpPr>
        <p:spPr>
          <a:xfrm>
            <a:off x="3843402" y="6091106"/>
            <a:ext cx="7831357" cy="510778"/>
          </a:xfrm>
          <a:prstGeom prst="roundRect">
            <a:avLst>
              <a:gd name="adj" fmla="val 1276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is a phrase and so is 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adverbial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21D3864-3101-E096-1C60-8AA634DD219B}"/>
              </a:ext>
            </a:extLst>
          </p:cNvPr>
          <p:cNvSpPr txBox="1">
            <a:spLocks/>
          </p:cNvSpPr>
          <p:nvPr/>
        </p:nvSpPr>
        <p:spPr>
          <a:xfrm>
            <a:off x="3843403" y="4621998"/>
            <a:ext cx="7831357" cy="510778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is a word and so is 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and 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adverbial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BF72852-2202-B1F0-CC42-78E43756B009}"/>
              </a:ext>
            </a:extLst>
          </p:cNvPr>
          <p:cNvSpPr txBox="1">
            <a:spLocks/>
          </p:cNvSpPr>
          <p:nvPr/>
        </p:nvSpPr>
        <p:spPr>
          <a:xfrm>
            <a:off x="3843403" y="5356552"/>
            <a:ext cx="7831357" cy="510778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is a word and so is 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and 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adverbial</a:t>
            </a:r>
          </a:p>
        </p:txBody>
      </p:sp>
    </p:spTree>
    <p:extLst>
      <p:ext uri="{BB962C8B-B14F-4D97-AF65-F5344CB8AC3E}">
        <p14:creationId xmlns:p14="http://schemas.microsoft.com/office/powerpoint/2010/main" val="123343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5" grpId="0" animBg="1"/>
      <p:bldP spid="4" grpId="0" animBg="1"/>
      <p:bldP spid="17" grpId="0" animBg="1"/>
      <p:bldP spid="25" grpId="0" animBg="1"/>
      <p:bldP spid="28" grpId="0" animBg="1"/>
      <p:bldP spid="8" grpId="0" animBg="1"/>
      <p:bldP spid="6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3" y="1939627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Adverbs </a:t>
            </a:r>
            <a:r>
              <a:rPr lang="en-GB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and adverbials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describe verbs.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62135F-F5FA-516D-D828-C75FBE02F01E}"/>
              </a:ext>
            </a:extLst>
          </p:cNvPr>
          <p:cNvSpPr txBox="1">
            <a:spLocks/>
          </p:cNvSpPr>
          <p:nvPr/>
        </p:nvSpPr>
        <p:spPr>
          <a:xfrm>
            <a:off x="407482" y="3429000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Adjectives describe nouns.</a:t>
            </a:r>
          </a:p>
        </p:txBody>
      </p:sp>
    </p:spTree>
    <p:extLst>
      <p:ext uri="{BB962C8B-B14F-4D97-AF65-F5344CB8AC3E}">
        <p14:creationId xmlns:p14="http://schemas.microsoft.com/office/powerpoint/2010/main" val="102110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1392863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Adverbials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7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remember what 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verb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verb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an action.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041F4-4BF3-1C4D-2F2C-9D66D0CAF14C}"/>
              </a:ext>
            </a:extLst>
          </p:cNvPr>
          <p:cNvSpPr txBox="1">
            <a:spLocks/>
          </p:cNvSpPr>
          <p:nvPr/>
        </p:nvSpPr>
        <p:spPr>
          <a:xfrm>
            <a:off x="954233" y="432278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any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examples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of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verbs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606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4682865" y="221818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talk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7572793" y="2244655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to run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words are ALL verbs.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1792937" y="2218184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to cook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1792936" y="3039329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cooking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1792936" y="3860474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cooked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4682865" y="304096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talking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4682865" y="386047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talked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79D96-BCE3-BB8F-AC5D-7F9B3AC61204}"/>
              </a:ext>
            </a:extLst>
          </p:cNvPr>
          <p:cNvSpPr txBox="1"/>
          <p:nvPr/>
        </p:nvSpPr>
        <p:spPr>
          <a:xfrm>
            <a:off x="7572793" y="3053394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running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7572791" y="3850454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ran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9FDD95F-0F86-8477-6F88-F586320CECFA}"/>
              </a:ext>
            </a:extLst>
          </p:cNvPr>
          <p:cNvSpPr txBox="1">
            <a:spLocks/>
          </p:cNvSpPr>
          <p:nvPr/>
        </p:nvSpPr>
        <p:spPr>
          <a:xfrm>
            <a:off x="407482" y="5446747"/>
            <a:ext cx="11377035" cy="729391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Verbs can be quite dull and uninteresting.</a:t>
            </a:r>
          </a:p>
        </p:txBody>
      </p:sp>
    </p:spTree>
    <p:extLst>
      <p:ext uri="{BB962C8B-B14F-4D97-AF65-F5344CB8AC3E}">
        <p14:creationId xmlns:p14="http://schemas.microsoft.com/office/powerpoint/2010/main" val="287151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5" grpId="0" animBg="1"/>
      <p:bldP spid="4" grpId="0" animBg="1"/>
      <p:bldP spid="6" grpId="0" animBg="1"/>
      <p:bldP spid="13" grpId="0" animBg="1"/>
      <p:bldP spid="16" grpId="0" animBg="1"/>
      <p:bldP spid="19" grpId="0" animBg="1"/>
      <p:bldP spid="20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0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391436" y="2861298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“students” is a noun.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91436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verbs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these sentences?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391435" y="2163191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Students like school.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3C1AE2-45B5-A3BD-FD6C-56E0B558056F}"/>
              </a:ext>
            </a:extLst>
          </p:cNvPr>
          <p:cNvCxnSpPr>
            <a:cxnSpLocks/>
          </p:cNvCxnSpPr>
          <p:nvPr/>
        </p:nvCxnSpPr>
        <p:spPr>
          <a:xfrm flipV="1">
            <a:off x="3901148" y="2741639"/>
            <a:ext cx="207865" cy="1559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5C197-55EE-D914-2DEA-03A76ADCC3B3}"/>
              </a:ext>
            </a:extLst>
          </p:cNvPr>
          <p:cNvCxnSpPr>
            <a:cxnSpLocks/>
          </p:cNvCxnSpPr>
          <p:nvPr/>
        </p:nvCxnSpPr>
        <p:spPr>
          <a:xfrm>
            <a:off x="4166888" y="2683764"/>
            <a:ext cx="158817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E830A13-A2D0-9F05-2B19-867E82443D1E}"/>
              </a:ext>
            </a:extLst>
          </p:cNvPr>
          <p:cNvSpPr txBox="1"/>
          <p:nvPr/>
        </p:nvSpPr>
        <p:spPr>
          <a:xfrm>
            <a:off x="8290853" y="2897568"/>
            <a:ext cx="3485467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“school” is a noun.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1D5E98-23C8-FB3A-2C0B-FD9876EEDA81}"/>
              </a:ext>
            </a:extLst>
          </p:cNvPr>
          <p:cNvCxnSpPr>
            <a:cxnSpLocks/>
          </p:cNvCxnSpPr>
          <p:nvPr/>
        </p:nvCxnSpPr>
        <p:spPr>
          <a:xfrm flipH="1" flipV="1">
            <a:off x="7699001" y="2713138"/>
            <a:ext cx="600047" cy="5353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161F27-8BA1-8023-DAB6-159B0A7EA111}"/>
              </a:ext>
            </a:extLst>
          </p:cNvPr>
          <p:cNvCxnSpPr>
            <a:cxnSpLocks/>
          </p:cNvCxnSpPr>
          <p:nvPr/>
        </p:nvCxnSpPr>
        <p:spPr>
          <a:xfrm>
            <a:off x="6710878" y="2690357"/>
            <a:ext cx="120620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45B6145-5CF2-1A59-287A-09BDC21E15B3}"/>
              </a:ext>
            </a:extLst>
          </p:cNvPr>
          <p:cNvSpPr txBox="1"/>
          <p:nvPr/>
        </p:nvSpPr>
        <p:spPr>
          <a:xfrm>
            <a:off x="391436" y="5275993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“teachers” is a noun.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5" y="457788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Teachers drive cars.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4220841-4DD0-E812-708A-66B6044916CF}"/>
              </a:ext>
            </a:extLst>
          </p:cNvPr>
          <p:cNvCxnSpPr>
            <a:cxnSpLocks/>
          </p:cNvCxnSpPr>
          <p:nvPr/>
        </p:nvCxnSpPr>
        <p:spPr>
          <a:xfrm flipV="1">
            <a:off x="3901148" y="5156334"/>
            <a:ext cx="207865" cy="1559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FBE123-CCBE-544E-B77C-CC6063B8FFE9}"/>
              </a:ext>
            </a:extLst>
          </p:cNvPr>
          <p:cNvCxnSpPr>
            <a:cxnSpLocks/>
          </p:cNvCxnSpPr>
          <p:nvPr/>
        </p:nvCxnSpPr>
        <p:spPr>
          <a:xfrm>
            <a:off x="4250015" y="5114275"/>
            <a:ext cx="158817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AD3A8EB-6EC0-1A37-4FA9-D489A7D05560}"/>
              </a:ext>
            </a:extLst>
          </p:cNvPr>
          <p:cNvSpPr txBox="1"/>
          <p:nvPr/>
        </p:nvSpPr>
        <p:spPr>
          <a:xfrm>
            <a:off x="8290853" y="5312263"/>
            <a:ext cx="3485467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“cars” is a noun.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C62C203-0667-3256-4662-7C45EF0EC481}"/>
              </a:ext>
            </a:extLst>
          </p:cNvPr>
          <p:cNvCxnSpPr>
            <a:cxnSpLocks/>
          </p:cNvCxnSpPr>
          <p:nvPr/>
        </p:nvCxnSpPr>
        <p:spPr>
          <a:xfrm flipH="1" flipV="1">
            <a:off x="7699001" y="5127833"/>
            <a:ext cx="600047" cy="5353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05732C3-D38C-07C6-A3E9-397A104A0638}"/>
              </a:ext>
            </a:extLst>
          </p:cNvPr>
          <p:cNvCxnSpPr>
            <a:cxnSpLocks/>
          </p:cNvCxnSpPr>
          <p:nvPr/>
        </p:nvCxnSpPr>
        <p:spPr>
          <a:xfrm>
            <a:off x="7093527" y="5105052"/>
            <a:ext cx="823557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BC127B9-5B64-1AEA-389F-F5D258BD9194}"/>
              </a:ext>
            </a:extLst>
          </p:cNvPr>
          <p:cNvSpPr txBox="1"/>
          <p:nvPr/>
        </p:nvSpPr>
        <p:spPr>
          <a:xfrm>
            <a:off x="4431617" y="3280992"/>
            <a:ext cx="3485467" cy="1055608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“like” is a verb.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D097DED-E299-57CA-CF85-8A705136F320}"/>
              </a:ext>
            </a:extLst>
          </p:cNvPr>
          <p:cNvCxnSpPr>
            <a:cxnSpLocks/>
          </p:cNvCxnSpPr>
          <p:nvPr/>
        </p:nvCxnSpPr>
        <p:spPr>
          <a:xfrm flipV="1">
            <a:off x="6327228" y="2761658"/>
            <a:ext cx="0" cy="4319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850E17B-E1A3-D359-2A14-8A9411E09475}"/>
              </a:ext>
            </a:extLst>
          </p:cNvPr>
          <p:cNvCxnSpPr>
            <a:cxnSpLocks/>
          </p:cNvCxnSpPr>
          <p:nvPr/>
        </p:nvCxnSpPr>
        <p:spPr>
          <a:xfrm flipV="1">
            <a:off x="5846513" y="2679555"/>
            <a:ext cx="762478" cy="49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8C0B79A-15FD-70D5-3FC7-F1D56DE317FB}"/>
              </a:ext>
            </a:extLst>
          </p:cNvPr>
          <p:cNvSpPr txBox="1"/>
          <p:nvPr/>
        </p:nvSpPr>
        <p:spPr>
          <a:xfrm>
            <a:off x="4649193" y="5705328"/>
            <a:ext cx="3485467" cy="1055608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“drive” is a verb.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10D02E2-F9C2-3B01-1438-DDC8A961463A}"/>
              </a:ext>
            </a:extLst>
          </p:cNvPr>
          <p:cNvCxnSpPr>
            <a:cxnSpLocks/>
          </p:cNvCxnSpPr>
          <p:nvPr/>
        </p:nvCxnSpPr>
        <p:spPr>
          <a:xfrm flipV="1">
            <a:off x="6544804" y="5185994"/>
            <a:ext cx="0" cy="4319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F57D88-AF70-B188-365E-E7ECD5B31C15}"/>
              </a:ext>
            </a:extLst>
          </p:cNvPr>
          <p:cNvCxnSpPr>
            <a:cxnSpLocks/>
          </p:cNvCxnSpPr>
          <p:nvPr/>
        </p:nvCxnSpPr>
        <p:spPr>
          <a:xfrm flipV="1">
            <a:off x="6064089" y="5103891"/>
            <a:ext cx="762478" cy="49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79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12" grpId="0" animBg="1"/>
      <p:bldP spid="20" grpId="0" animBg="1"/>
      <p:bldP spid="21" grpId="0" animBg="1"/>
      <p:bldP spid="27" grpId="0" animBg="1"/>
      <p:bldP spid="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know what an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word that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describes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 verb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0E0623-5B4A-B195-684F-DD2CDACFFD1A}"/>
              </a:ext>
            </a:extLst>
          </p:cNvPr>
          <p:cNvSpPr txBox="1">
            <a:spLocks/>
          </p:cNvSpPr>
          <p:nvPr/>
        </p:nvSpPr>
        <p:spPr>
          <a:xfrm>
            <a:off x="954234" y="432278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any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examples of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188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3297411" y="166442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usually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6187339" y="1690898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today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9077266" y="1664427"/>
            <a:ext cx="2664000" cy="578882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easily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words are ALL adverbs.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3" y="166442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angrily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407482" y="248557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happily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407482" y="330671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quickly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D2DE6-2192-A36D-720E-590F255AD3DA}"/>
              </a:ext>
            </a:extLst>
          </p:cNvPr>
          <p:cNvSpPr txBox="1"/>
          <p:nvPr/>
        </p:nvSpPr>
        <p:spPr>
          <a:xfrm>
            <a:off x="407482" y="412786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wisely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55621-89EF-8C46-7BF9-0E38F0DCE103}"/>
              </a:ext>
            </a:extLst>
          </p:cNvPr>
          <p:cNvSpPr txBox="1"/>
          <p:nvPr/>
        </p:nvSpPr>
        <p:spPr>
          <a:xfrm>
            <a:off x="407482" y="4949009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bravely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3297411" y="2487210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never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3297411" y="330671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sometimes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3297411" y="413564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C38794C-E764-5EDF-C7CF-895F299173D5}"/>
              </a:ext>
            </a:extLst>
          </p:cNvPr>
          <p:cNvSpPr txBox="1">
            <a:spLocks/>
          </p:cNvSpPr>
          <p:nvPr/>
        </p:nvSpPr>
        <p:spPr>
          <a:xfrm>
            <a:off x="3290557" y="4949009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anywhere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79D96-BCE3-BB8F-AC5D-7F9B3AC61204}"/>
              </a:ext>
            </a:extLst>
          </p:cNvPr>
          <p:cNvSpPr txBox="1"/>
          <p:nvPr/>
        </p:nvSpPr>
        <p:spPr>
          <a:xfrm>
            <a:off x="6187339" y="249963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soon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6187337" y="329669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eventually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BC3081-9EB0-7F66-7052-1DCB73BC0EBB}"/>
              </a:ext>
            </a:extLst>
          </p:cNvPr>
          <p:cNvSpPr txBox="1"/>
          <p:nvPr/>
        </p:nvSpPr>
        <p:spPr>
          <a:xfrm>
            <a:off x="6194191" y="4135644"/>
            <a:ext cx="2664000" cy="646986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first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6194191" y="4944383"/>
            <a:ext cx="2664000" cy="648000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hourly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934021-1C5D-DE3D-F2D2-4E7558C65E97}"/>
              </a:ext>
            </a:extLst>
          </p:cNvPr>
          <p:cNvSpPr txBox="1"/>
          <p:nvPr/>
        </p:nvSpPr>
        <p:spPr>
          <a:xfrm>
            <a:off x="9077266" y="2499637"/>
            <a:ext cx="2664000" cy="578882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gladly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0A3A7-FD56-31A9-6178-8565CD3D146A}"/>
              </a:ext>
            </a:extLst>
          </p:cNvPr>
          <p:cNvSpPr txBox="1"/>
          <p:nvPr/>
        </p:nvSpPr>
        <p:spPr>
          <a:xfrm>
            <a:off x="9077266" y="3296697"/>
            <a:ext cx="2664000" cy="578882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honestly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9077266" y="4135644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really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A18D56-AC69-CE27-1CE6-DB09AABF29D7}"/>
              </a:ext>
            </a:extLst>
          </p:cNvPr>
          <p:cNvSpPr txBox="1"/>
          <p:nvPr/>
        </p:nvSpPr>
        <p:spPr>
          <a:xfrm>
            <a:off x="9077266" y="4944383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very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9FDD95F-0F86-8477-6F88-F586320CECFA}"/>
              </a:ext>
            </a:extLst>
          </p:cNvPr>
          <p:cNvSpPr txBox="1">
            <a:spLocks/>
          </p:cNvSpPr>
          <p:nvPr/>
        </p:nvSpPr>
        <p:spPr>
          <a:xfrm>
            <a:off x="364231" y="5876451"/>
            <a:ext cx="11377035" cy="729391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Adverbs make verbs more interesting!</a:t>
            </a:r>
          </a:p>
        </p:txBody>
      </p:sp>
    </p:spTree>
    <p:extLst>
      <p:ext uri="{BB962C8B-B14F-4D97-AF65-F5344CB8AC3E}">
        <p14:creationId xmlns:p14="http://schemas.microsoft.com/office/powerpoint/2010/main" val="330577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 animBg="1"/>
      <p:bldP spid="35" grpId="0" animBg="1"/>
      <p:bldP spid="4" grpId="0" animBg="1"/>
      <p:bldP spid="6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shape&#10;&#10;Description automatically generated">
            <a:extLst>
              <a:ext uri="{FF2B5EF4-FFF2-40B4-BE49-F238E27FC236}">
                <a16:creationId xmlns:a16="http://schemas.microsoft.com/office/drawing/2014/main" id="{69569333-7322-056C-B798-8FC427FEC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391432" y="195639"/>
            <a:ext cx="11377035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75388" y="195639"/>
            <a:ext cx="11377035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How can we make these sentences more interesting?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0" y="1703210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Girls play football.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2" y="4053406"/>
            <a:ext cx="11377035" cy="646986"/>
          </a:xfrm>
          <a:prstGeom prst="roundRect">
            <a:avLst/>
          </a:prstGeom>
          <a:solidFill>
            <a:srgbClr val="EF802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Boys write stories.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A27AD9-BF3F-71C4-AD86-D0082496B857}"/>
              </a:ext>
            </a:extLst>
          </p:cNvPr>
          <p:cNvSpPr txBox="1">
            <a:spLocks/>
          </p:cNvSpPr>
          <p:nvPr/>
        </p:nvSpPr>
        <p:spPr>
          <a:xfrm>
            <a:off x="383410" y="195639"/>
            <a:ext cx="11377035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One way is to introduce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082A97-1754-5957-63BB-26F570F15C93}"/>
              </a:ext>
            </a:extLst>
          </p:cNvPr>
          <p:cNvSpPr txBox="1"/>
          <p:nvPr/>
        </p:nvSpPr>
        <p:spPr>
          <a:xfrm>
            <a:off x="407480" y="241791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Girls </a:t>
            </a:r>
            <a:r>
              <a:rPr lang="en-GB" sz="3200" b="1" u="sng" dirty="0">
                <a:solidFill>
                  <a:srgbClr val="FFFF00"/>
                </a:solidFill>
              </a:rPr>
              <a:t>boldly</a:t>
            </a:r>
            <a:r>
              <a:rPr lang="en-GB" sz="3200" dirty="0">
                <a:solidFill>
                  <a:schemeClr val="bg1"/>
                </a:solidFill>
              </a:rPr>
              <a:t> play football.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D6A352-0D69-B977-62BE-463A4C0D7424}"/>
              </a:ext>
            </a:extLst>
          </p:cNvPr>
          <p:cNvSpPr txBox="1"/>
          <p:nvPr/>
        </p:nvSpPr>
        <p:spPr>
          <a:xfrm>
            <a:off x="383410" y="4831297"/>
            <a:ext cx="11377035" cy="646986"/>
          </a:xfrm>
          <a:prstGeom prst="roundRect">
            <a:avLst/>
          </a:prstGeom>
          <a:solidFill>
            <a:srgbClr val="EF802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Boys </a:t>
            </a:r>
            <a:r>
              <a:rPr lang="en-GB" sz="3200" b="1" u="sng" dirty="0">
                <a:solidFill>
                  <a:srgbClr val="FFFF00"/>
                </a:solidFill>
              </a:rPr>
              <a:t>excitedly</a:t>
            </a:r>
            <a:r>
              <a:rPr lang="en-GB" sz="3200" dirty="0">
                <a:solidFill>
                  <a:schemeClr val="bg1"/>
                </a:solidFill>
              </a:rPr>
              <a:t> write stories.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A2B147A-9A83-9EB3-4883-FEDE1E93EBBA}"/>
              </a:ext>
            </a:extLst>
          </p:cNvPr>
          <p:cNvSpPr txBox="1">
            <a:spLocks/>
          </p:cNvSpPr>
          <p:nvPr/>
        </p:nvSpPr>
        <p:spPr>
          <a:xfrm>
            <a:off x="383410" y="249026"/>
            <a:ext cx="11377035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How can we make these sentences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even more interesting?</a:t>
            </a:r>
            <a:endParaRPr lang="en-GB" b="1" u="sng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B87BB2-9C9B-C007-72A8-07321EBDF33D}"/>
              </a:ext>
            </a:extLst>
          </p:cNvPr>
          <p:cNvSpPr txBox="1"/>
          <p:nvPr/>
        </p:nvSpPr>
        <p:spPr>
          <a:xfrm>
            <a:off x="407480" y="3132622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Girls </a:t>
            </a:r>
            <a:r>
              <a:rPr lang="en-GB" sz="3200" b="1" u="sng" dirty="0">
                <a:solidFill>
                  <a:srgbClr val="FFFF00"/>
                </a:solidFill>
              </a:rPr>
              <a:t>boldly</a:t>
            </a:r>
            <a:r>
              <a:rPr lang="en-GB" sz="3200" dirty="0">
                <a:solidFill>
                  <a:schemeClr val="bg1"/>
                </a:solidFill>
              </a:rPr>
              <a:t> and </a:t>
            </a:r>
            <a:r>
              <a:rPr lang="en-GB" sz="3200" b="1" u="sng" dirty="0">
                <a:solidFill>
                  <a:srgbClr val="FFFF00"/>
                </a:solidFill>
              </a:rPr>
              <a:t>passionately</a:t>
            </a:r>
            <a:r>
              <a:rPr lang="en-GB" sz="3200" b="1" dirty="0">
                <a:solidFill>
                  <a:srgbClr val="FFFF00"/>
                </a:solidFill>
              </a:rPr>
              <a:t> </a:t>
            </a:r>
            <a:r>
              <a:rPr lang="en-GB" sz="3200" dirty="0">
                <a:solidFill>
                  <a:schemeClr val="bg1"/>
                </a:solidFill>
              </a:rPr>
              <a:t>play football.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4B0D8A-2907-00E0-EEE6-BE0714317D24}"/>
              </a:ext>
            </a:extLst>
          </p:cNvPr>
          <p:cNvSpPr txBox="1"/>
          <p:nvPr/>
        </p:nvSpPr>
        <p:spPr>
          <a:xfrm>
            <a:off x="407480" y="5609188"/>
            <a:ext cx="11377035" cy="646986"/>
          </a:xfrm>
          <a:prstGeom prst="roundRect">
            <a:avLst/>
          </a:prstGeom>
          <a:solidFill>
            <a:srgbClr val="EF802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Boys </a:t>
            </a:r>
            <a:r>
              <a:rPr lang="en-GB" sz="3200" b="1" u="sng" dirty="0">
                <a:solidFill>
                  <a:srgbClr val="FFFF00"/>
                </a:solidFill>
              </a:rPr>
              <a:t>excitedly</a:t>
            </a:r>
            <a:r>
              <a:rPr lang="en-GB" sz="3200" dirty="0">
                <a:solidFill>
                  <a:schemeClr val="bg1"/>
                </a:solidFill>
              </a:rPr>
              <a:t> and </a:t>
            </a:r>
            <a:r>
              <a:rPr lang="en-GB" sz="3200" b="1" u="sng" dirty="0">
                <a:solidFill>
                  <a:srgbClr val="FFFF00"/>
                </a:solidFill>
              </a:rPr>
              <a:t>secretly</a:t>
            </a:r>
            <a:r>
              <a:rPr lang="en-GB" sz="3200" b="1" dirty="0">
                <a:solidFill>
                  <a:srgbClr val="FFFF00"/>
                </a:solidFill>
              </a:rPr>
              <a:t> </a:t>
            </a:r>
            <a:r>
              <a:rPr lang="en-GB" sz="3200" dirty="0">
                <a:solidFill>
                  <a:schemeClr val="bg1"/>
                </a:solidFill>
              </a:rPr>
              <a:t>write stories.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4E18139-5582-786A-930A-A86BF0500A8B}"/>
              </a:ext>
            </a:extLst>
          </p:cNvPr>
          <p:cNvSpPr txBox="1">
            <a:spLocks/>
          </p:cNvSpPr>
          <p:nvPr/>
        </p:nvSpPr>
        <p:spPr>
          <a:xfrm>
            <a:off x="367366" y="222991"/>
            <a:ext cx="11377035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More adverbs!</a:t>
            </a:r>
            <a:endParaRPr lang="en-GB" b="1" u="sng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176423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know what an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ial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adverbial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word or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phrase</a:t>
            </a:r>
            <a:r>
              <a:rPr lang="en-GB" sz="4000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that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describes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 verb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734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621</Words>
  <Application>Microsoft Office PowerPoint</Application>
  <PresentationFormat>Widescreen</PresentationFormat>
  <Paragraphs>124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Andika</vt:lpstr>
      <vt:lpstr>Arial</vt:lpstr>
      <vt:lpstr>Office Theme</vt:lpstr>
      <vt:lpstr> How to Use this Powerpoint</vt:lpstr>
      <vt:lpstr>Adverbials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1</cp:revision>
  <dcterms:created xsi:type="dcterms:W3CDTF">2022-05-31T09:42:07Z</dcterms:created>
  <dcterms:modified xsi:type="dcterms:W3CDTF">2023-08-10T11:00:45Z</dcterms:modified>
</cp:coreProperties>
</file>