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8"/>
  </p:notesMasterIdLst>
  <p:sldIdLst>
    <p:sldId id="377" r:id="rId2"/>
    <p:sldId id="274" r:id="rId3"/>
    <p:sldId id="398" r:id="rId4"/>
    <p:sldId id="412" r:id="rId5"/>
    <p:sldId id="406" r:id="rId6"/>
    <p:sldId id="409" r:id="rId7"/>
    <p:sldId id="383" r:id="rId8"/>
    <p:sldId id="410" r:id="rId9"/>
    <p:sldId id="411" r:id="rId10"/>
    <p:sldId id="407" r:id="rId11"/>
    <p:sldId id="408" r:id="rId12"/>
    <p:sldId id="399" r:id="rId13"/>
    <p:sldId id="402" r:id="rId14"/>
    <p:sldId id="413" r:id="rId15"/>
    <p:sldId id="417" r:id="rId16"/>
    <p:sldId id="415" r:id="rId17"/>
  </p:sldIdLst>
  <p:sldSz cx="12192000" cy="6858000"/>
  <p:notesSz cx="6858000" cy="9144000"/>
  <p:embeddedFontLst>
    <p:embeddedFont>
      <p:font typeface="Andika" panose="02000000000000000000" pitchFamily="2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16D5ED-CCD1-2445-7995-6934166E934F}" name="Glen Jones" initials="GJ" userId="S::glen@emile-education.co.uk::e846aaca-4b24-4b13-b0d0-f2308e16b2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8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ABD08C-4EF5-4AAA-ABC0-7169FF271327}" v="18" dt="2023-08-10T11:04:28.6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3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en Jones" userId="e846aaca-4b24-4b13-b0d0-f2308e16b284" providerId="ADAL" clId="{C9BDB310-A005-4F0E-8353-553B975BD47A}"/>
    <pc:docChg chg="undo custSel modSld">
      <pc:chgData name="Glen Jones" userId="e846aaca-4b24-4b13-b0d0-f2308e16b284" providerId="ADAL" clId="{C9BDB310-A005-4F0E-8353-553B975BD47A}" dt="2022-09-26T13:39:48.312" v="1072" actId="115"/>
      <pc:docMkLst>
        <pc:docMk/>
      </pc:docMkLst>
      <pc:sldChg chg="modSp mod">
        <pc:chgData name="Glen Jones" userId="e846aaca-4b24-4b13-b0d0-f2308e16b284" providerId="ADAL" clId="{C9BDB310-A005-4F0E-8353-553B975BD47A}" dt="2022-09-26T13:07:28.177" v="6" actId="20577"/>
        <pc:sldMkLst>
          <pc:docMk/>
          <pc:sldMk cId="4010327805" sldId="274"/>
        </pc:sldMkLst>
        <pc:spChg chg="mod">
          <ac:chgData name="Glen Jones" userId="e846aaca-4b24-4b13-b0d0-f2308e16b284" providerId="ADAL" clId="{C9BDB310-A005-4F0E-8353-553B975BD47A}" dt="2022-09-26T13:07:28.177" v="6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modSp mod">
        <pc:chgData name="Glen Jones" userId="e846aaca-4b24-4b13-b0d0-f2308e16b284" providerId="ADAL" clId="{C9BDB310-A005-4F0E-8353-553B975BD47A}" dt="2022-09-26T13:38:40.085" v="1020" actId="1076"/>
        <pc:sldMkLst>
          <pc:docMk/>
          <pc:sldMk cId="0" sldId="360"/>
        </pc:sldMkLst>
        <pc:spChg chg="mod">
          <ac:chgData name="Glen Jones" userId="e846aaca-4b24-4b13-b0d0-f2308e16b284" providerId="ADAL" clId="{C9BDB310-A005-4F0E-8353-553B975BD47A}" dt="2022-09-26T13:38:40.085" v="1020" actId="1076"/>
          <ac:spMkLst>
            <pc:docMk/>
            <pc:sldMk cId="0" sldId="360"/>
            <ac:spMk id="2" creationId="{A50804E1-9632-0DE2-F975-50E838C3CD07}"/>
          </ac:spMkLst>
        </pc:spChg>
        <pc:spChg chg="mod">
          <ac:chgData name="Glen Jones" userId="e846aaca-4b24-4b13-b0d0-f2308e16b284" providerId="ADAL" clId="{C9BDB310-A005-4F0E-8353-553B975BD47A}" dt="2022-09-26T13:38:37.373" v="1019" actId="1076"/>
          <ac:spMkLst>
            <pc:docMk/>
            <pc:sldMk cId="0" sldId="360"/>
            <ac:spMk id="6" creationId="{243EA3DF-7308-33ED-6B90-A9FCB9C0B366}"/>
          </ac:spMkLst>
        </pc:spChg>
        <pc:spChg chg="mod">
          <ac:chgData name="Glen Jones" userId="e846aaca-4b24-4b13-b0d0-f2308e16b284" providerId="ADAL" clId="{C9BDB310-A005-4F0E-8353-553B975BD47A}" dt="2022-09-26T13:38:33.087" v="1018" actId="115"/>
          <ac:spMkLst>
            <pc:docMk/>
            <pc:sldMk cId="0" sldId="360"/>
            <ac:spMk id="11266" creationId="{9AFD9B2D-C6E6-FEA9-2F40-C75AC71C59F2}"/>
          </ac:spMkLst>
        </pc:spChg>
      </pc:sldChg>
      <pc:sldChg chg="modSp mod">
        <pc:chgData name="Glen Jones" userId="e846aaca-4b24-4b13-b0d0-f2308e16b284" providerId="ADAL" clId="{C9BDB310-A005-4F0E-8353-553B975BD47A}" dt="2022-09-26T13:31:01.998" v="694" actId="20577"/>
        <pc:sldMkLst>
          <pc:docMk/>
          <pc:sldMk cId="2861103671" sldId="363"/>
        </pc:sldMkLst>
        <pc:spChg chg="mod">
          <ac:chgData name="Glen Jones" userId="e846aaca-4b24-4b13-b0d0-f2308e16b284" providerId="ADAL" clId="{C9BDB310-A005-4F0E-8353-553B975BD47A}" dt="2022-09-26T13:31:01.998" v="694" actId="20577"/>
          <ac:spMkLst>
            <pc:docMk/>
            <pc:sldMk cId="2861103671" sldId="363"/>
            <ac:spMk id="2" creationId="{470E0623-5B4A-B195-684F-DD2CDACFFD1A}"/>
          </ac:spMkLst>
        </pc:spChg>
        <pc:spChg chg="mod">
          <ac:chgData name="Glen Jones" userId="e846aaca-4b24-4b13-b0d0-f2308e16b284" providerId="ADAL" clId="{C9BDB310-A005-4F0E-8353-553B975BD47A}" dt="2022-09-26T13:30:49.245" v="675" actId="20577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C9BDB310-A005-4F0E-8353-553B975BD47A}" dt="2022-09-26T13:30:58.080" v="687" actId="20577"/>
          <ac:spMkLst>
            <pc:docMk/>
            <pc:sldMk cId="2861103671" sldId="363"/>
            <ac:spMk id="7" creationId="{EBD17445-2CE7-D049-5829-AF7A94414BDF}"/>
          </ac:spMkLst>
        </pc:spChg>
      </pc:sldChg>
      <pc:sldChg chg="delSp modSp mod delAnim">
        <pc:chgData name="Glen Jones" userId="e846aaca-4b24-4b13-b0d0-f2308e16b284" providerId="ADAL" clId="{C9BDB310-A005-4F0E-8353-553B975BD47A}" dt="2022-09-26T13:09:10.439" v="104" actId="1076"/>
        <pc:sldMkLst>
          <pc:docMk/>
          <pc:sldMk cId="3201718585" sldId="365"/>
        </pc:sldMkLst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2" creationId="{21EF7562-A376-60EE-AC9F-A9FB819F8038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3" creationId="{098A9D95-DE40-2834-B486-713D7333F58A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4" creationId="{B4F5B8DE-111C-EDAC-9963-B733225BF38F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6" creationId="{2D65337F-F5F2-CF22-4763-E320E0CAF480}"/>
          </ac:spMkLst>
        </pc:spChg>
        <pc:spChg chg="del mod">
          <ac:chgData name="Glen Jones" userId="e846aaca-4b24-4b13-b0d0-f2308e16b284" providerId="ADAL" clId="{C9BDB310-A005-4F0E-8353-553B975BD47A}" dt="2022-09-26T13:09:00.141" v="97" actId="478"/>
          <ac:spMkLst>
            <pc:docMk/>
            <pc:sldMk cId="3201718585" sldId="365"/>
            <ac:spMk id="9" creationId="{8FED2DE6-2192-A36D-720E-590F255AD3DA}"/>
          </ac:spMkLst>
        </pc:spChg>
        <pc:spChg chg="del mod">
          <ac:chgData name="Glen Jones" userId="e846aaca-4b24-4b13-b0d0-f2308e16b284" providerId="ADAL" clId="{C9BDB310-A005-4F0E-8353-553B975BD47A}" dt="2022-09-26T13:09:00.141" v="97" actId="478"/>
          <ac:spMkLst>
            <pc:docMk/>
            <pc:sldMk cId="3201718585" sldId="365"/>
            <ac:spMk id="12" creationId="{57C55621-89EF-8C46-7BF9-0E38F0DCE103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13" creationId="{C8F35912-7D94-5BC9-BFA5-A50164210063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16" creationId="{F7EB2254-40DC-8F20-640E-C0B72E00B0FC}"/>
          </ac:spMkLst>
        </pc:spChg>
        <pc:spChg chg="del mod">
          <ac:chgData name="Glen Jones" userId="e846aaca-4b24-4b13-b0d0-f2308e16b284" providerId="ADAL" clId="{C9BDB310-A005-4F0E-8353-553B975BD47A}" dt="2022-09-26T13:09:00.141" v="97" actId="478"/>
          <ac:spMkLst>
            <pc:docMk/>
            <pc:sldMk cId="3201718585" sldId="365"/>
            <ac:spMk id="17" creationId="{AFE90353-1CC1-B732-70FA-6455A7AE59E1}"/>
          </ac:spMkLst>
        </pc:spChg>
        <pc:spChg chg="del mod">
          <ac:chgData name="Glen Jones" userId="e846aaca-4b24-4b13-b0d0-f2308e16b284" providerId="ADAL" clId="{C9BDB310-A005-4F0E-8353-553B975BD47A}" dt="2022-09-26T13:09:00.141" v="97" actId="478"/>
          <ac:spMkLst>
            <pc:docMk/>
            <pc:sldMk cId="3201718585" sldId="365"/>
            <ac:spMk id="18" creationId="{1C38794C-E764-5EDF-C7CF-895F299173D5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19" creationId="{27479D96-BCE3-BB8F-AC5D-7F9B3AC61204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20" creationId="{8D1BE284-495E-D78D-E3B4-BFAE08E7424A}"/>
          </ac:spMkLst>
        </pc:spChg>
        <pc:spChg chg="del mod">
          <ac:chgData name="Glen Jones" userId="e846aaca-4b24-4b13-b0d0-f2308e16b284" providerId="ADAL" clId="{C9BDB310-A005-4F0E-8353-553B975BD47A}" dt="2022-09-26T13:09:00.141" v="97" actId="478"/>
          <ac:spMkLst>
            <pc:docMk/>
            <pc:sldMk cId="3201718585" sldId="365"/>
            <ac:spMk id="21" creationId="{73BC3081-9EB0-7F66-7052-1DCB73BC0EBB}"/>
          </ac:spMkLst>
        </pc:spChg>
        <pc:spChg chg="del">
          <ac:chgData name="Glen Jones" userId="e846aaca-4b24-4b13-b0d0-f2308e16b284" providerId="ADAL" clId="{C9BDB310-A005-4F0E-8353-553B975BD47A}" dt="2022-09-26T13:07:57.122" v="33" actId="478"/>
          <ac:spMkLst>
            <pc:docMk/>
            <pc:sldMk cId="3201718585" sldId="365"/>
            <ac:spMk id="22" creationId="{57A3FA50-7EFF-600E-0326-909ABC110653}"/>
          </ac:spMkLst>
        </pc:spChg>
        <pc:spChg chg="del mod">
          <ac:chgData name="Glen Jones" userId="e846aaca-4b24-4b13-b0d0-f2308e16b284" providerId="ADAL" clId="{C9BDB310-A005-4F0E-8353-553B975BD47A}" dt="2022-09-26T13:09:00.141" v="97" actId="478"/>
          <ac:spMkLst>
            <pc:docMk/>
            <pc:sldMk cId="3201718585" sldId="365"/>
            <ac:spMk id="25" creationId="{B5B6E5AA-C57F-031E-D4FF-0D98BDB7748B}"/>
          </ac:spMkLst>
        </pc:spChg>
        <pc:spChg chg="del">
          <ac:chgData name="Glen Jones" userId="e846aaca-4b24-4b13-b0d0-f2308e16b284" providerId="ADAL" clId="{C9BDB310-A005-4F0E-8353-553B975BD47A}" dt="2022-09-26T13:07:57.122" v="33" actId="478"/>
          <ac:spMkLst>
            <pc:docMk/>
            <pc:sldMk cId="3201718585" sldId="365"/>
            <ac:spMk id="26" creationId="{FF934021-1C5D-DE3D-F2D2-4E7558C65E97}"/>
          </ac:spMkLst>
        </pc:spChg>
        <pc:spChg chg="del">
          <ac:chgData name="Glen Jones" userId="e846aaca-4b24-4b13-b0d0-f2308e16b284" providerId="ADAL" clId="{C9BDB310-A005-4F0E-8353-553B975BD47A}" dt="2022-09-26T13:07:57.122" v="33" actId="478"/>
          <ac:spMkLst>
            <pc:docMk/>
            <pc:sldMk cId="3201718585" sldId="365"/>
            <ac:spMk id="27" creationId="{A710A3A7-FD56-31A9-6178-8565CD3D146A}"/>
          </ac:spMkLst>
        </pc:spChg>
        <pc:spChg chg="del">
          <ac:chgData name="Glen Jones" userId="e846aaca-4b24-4b13-b0d0-f2308e16b284" providerId="ADAL" clId="{C9BDB310-A005-4F0E-8353-553B975BD47A}" dt="2022-09-26T13:07:57.122" v="33" actId="478"/>
          <ac:spMkLst>
            <pc:docMk/>
            <pc:sldMk cId="3201718585" sldId="365"/>
            <ac:spMk id="28" creationId="{9B2713A5-5953-609F-613B-E8F9282B0542}"/>
          </ac:spMkLst>
        </pc:spChg>
        <pc:spChg chg="del">
          <ac:chgData name="Glen Jones" userId="e846aaca-4b24-4b13-b0d0-f2308e16b284" providerId="ADAL" clId="{C9BDB310-A005-4F0E-8353-553B975BD47A}" dt="2022-09-26T13:07:57.122" v="33" actId="478"/>
          <ac:spMkLst>
            <pc:docMk/>
            <pc:sldMk cId="3201718585" sldId="365"/>
            <ac:spMk id="29" creationId="{06A18D56-AC69-CE27-1CE6-DB09AABF29D7}"/>
          </ac:spMkLst>
        </pc:spChg>
        <pc:spChg chg="mod">
          <ac:chgData name="Glen Jones" userId="e846aaca-4b24-4b13-b0d0-f2308e16b284" providerId="ADAL" clId="{C9BDB310-A005-4F0E-8353-553B975BD47A}" dt="2022-09-26T13:09:05.869" v="103" actId="20577"/>
          <ac:spMkLst>
            <pc:docMk/>
            <pc:sldMk cId="3201718585" sldId="365"/>
            <ac:spMk id="30" creationId="{A9FDD95F-0F86-8477-6F88-F586320CECFA}"/>
          </ac:spMkLst>
        </pc:spChg>
        <pc:spChg chg="mod">
          <ac:chgData name="Glen Jones" userId="e846aaca-4b24-4b13-b0d0-f2308e16b284" providerId="ADAL" clId="{C9BDB310-A005-4F0E-8353-553B975BD47A}" dt="2022-09-26T13:07:51.832" v="32" actId="20577"/>
          <ac:spMkLst>
            <pc:docMk/>
            <pc:sldMk cId="3201718585" sldId="365"/>
            <ac:spMk id="34" creationId="{B8F1AF4A-2862-D874-BD05-2D7331678019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35" creationId="{95B25526-10BA-45E4-E360-169304C735D4}"/>
          </ac:spMkLst>
        </pc:spChg>
      </pc:sldChg>
      <pc:sldChg chg="modSp mod">
        <pc:chgData name="Glen Jones" userId="e846aaca-4b24-4b13-b0d0-f2308e16b284" providerId="ADAL" clId="{C9BDB310-A005-4F0E-8353-553B975BD47A}" dt="2022-09-26T13:39:48.312" v="1072" actId="115"/>
        <pc:sldMkLst>
          <pc:docMk/>
          <pc:sldMk cId="2460677033" sldId="366"/>
        </pc:sldMkLst>
        <pc:spChg chg="mod">
          <ac:chgData name="Glen Jones" userId="e846aaca-4b24-4b13-b0d0-f2308e16b284" providerId="ADAL" clId="{C9BDB310-A005-4F0E-8353-553B975BD47A}" dt="2022-09-26T13:39:18.494" v="1051" actId="6549"/>
          <ac:spMkLst>
            <pc:docMk/>
            <pc:sldMk cId="2460677033" sldId="366"/>
            <ac:spMk id="6" creationId="{5CC527B6-C33E-4BE1-202D-C6D7DFF83A00}"/>
          </ac:spMkLst>
        </pc:spChg>
        <pc:spChg chg="mod">
          <ac:chgData name="Glen Jones" userId="e846aaca-4b24-4b13-b0d0-f2308e16b284" providerId="ADAL" clId="{C9BDB310-A005-4F0E-8353-553B975BD47A}" dt="2022-09-26T13:39:48.312" v="1072" actId="115"/>
          <ac:spMkLst>
            <pc:docMk/>
            <pc:sldMk cId="2460677033" sldId="366"/>
            <ac:spMk id="7" creationId="{D7578E46-E808-200E-6BDE-12FABC5AE057}"/>
          </ac:spMkLst>
        </pc:spChg>
        <pc:spChg chg="mod">
          <ac:chgData name="Glen Jones" userId="e846aaca-4b24-4b13-b0d0-f2308e16b284" providerId="ADAL" clId="{C9BDB310-A005-4F0E-8353-553B975BD47A}" dt="2022-09-26T13:39:03.257" v="1034" actId="115"/>
          <ac:spMkLst>
            <pc:docMk/>
            <pc:sldMk cId="2460677033" sldId="366"/>
            <ac:spMk id="10" creationId="{C5D18F02-EA40-0D93-007D-BF01774414D5}"/>
          </ac:spMkLst>
        </pc:spChg>
      </pc:sldChg>
      <pc:sldChg chg="addSp modSp mod modAnim">
        <pc:chgData name="Glen Jones" userId="e846aaca-4b24-4b13-b0d0-f2308e16b284" providerId="ADAL" clId="{C9BDB310-A005-4F0E-8353-553B975BD47A}" dt="2022-09-26T13:30:27.485" v="669"/>
        <pc:sldMkLst>
          <pc:docMk/>
          <pc:sldMk cId="4278790944" sldId="378"/>
        </pc:sldMkLst>
        <pc:spChg chg="add mod">
          <ac:chgData name="Glen Jones" userId="e846aaca-4b24-4b13-b0d0-f2308e16b284" providerId="ADAL" clId="{C9BDB310-A005-4F0E-8353-553B975BD47A}" dt="2022-09-26T13:26:47.408" v="649" actId="207"/>
          <ac:spMkLst>
            <pc:docMk/>
            <pc:sldMk cId="4278790944" sldId="378"/>
            <ac:spMk id="2" creationId="{0BC127B9-5B64-1AEA-389F-F5D258BD9194}"/>
          </ac:spMkLst>
        </pc:spChg>
        <pc:spChg chg="add mod">
          <ac:chgData name="Glen Jones" userId="e846aaca-4b24-4b13-b0d0-f2308e16b284" providerId="ADAL" clId="{C9BDB310-A005-4F0E-8353-553B975BD47A}" dt="2022-09-26T13:30:05.200" v="663" actId="20577"/>
          <ac:spMkLst>
            <pc:docMk/>
            <pc:sldMk cId="4278790944" sldId="378"/>
            <ac:spMk id="14" creationId="{58C0B79A-15FD-70D5-3FC7-F1D56DE317FB}"/>
          </ac:spMkLst>
        </pc:spChg>
        <pc:spChg chg="mod">
          <ac:chgData name="Glen Jones" userId="e846aaca-4b24-4b13-b0d0-f2308e16b284" providerId="ADAL" clId="{C9BDB310-A005-4F0E-8353-553B975BD47A}" dt="2022-09-26T13:25:43.757" v="629" actId="20577"/>
          <ac:spMkLst>
            <pc:docMk/>
            <pc:sldMk cId="4278790944" sldId="378"/>
            <ac:spMk id="33" creationId="{C0A342B6-8099-17E5-28B6-237A3F563FB1}"/>
          </ac:spMkLst>
        </pc:spChg>
        <pc:cxnChg chg="add mod">
          <ac:chgData name="Glen Jones" userId="e846aaca-4b24-4b13-b0d0-f2308e16b284" providerId="ADAL" clId="{C9BDB310-A005-4F0E-8353-553B975BD47A}" dt="2022-09-26T13:26:44.217" v="648" actId="208"/>
          <ac:cxnSpMkLst>
            <pc:docMk/>
            <pc:sldMk cId="4278790944" sldId="378"/>
            <ac:cxnSpMk id="3" creationId="{CD097DED-E299-57CA-CF85-8A705136F320}"/>
          </ac:cxnSpMkLst>
        </pc:cxnChg>
        <pc:cxnChg chg="add mod">
          <ac:chgData name="Glen Jones" userId="e846aaca-4b24-4b13-b0d0-f2308e16b284" providerId="ADAL" clId="{C9BDB310-A005-4F0E-8353-553B975BD47A}" dt="2022-09-26T13:26:50.390" v="650" actId="208"/>
          <ac:cxnSpMkLst>
            <pc:docMk/>
            <pc:sldMk cId="4278790944" sldId="378"/>
            <ac:cxnSpMk id="4" creationId="{C850E17B-E1A3-D359-2A14-8A9411E09475}"/>
          </ac:cxnSpMkLst>
        </pc:cxnChg>
        <pc:cxnChg chg="add mod">
          <ac:chgData name="Glen Jones" userId="e846aaca-4b24-4b13-b0d0-f2308e16b284" providerId="ADAL" clId="{C9BDB310-A005-4F0E-8353-553B975BD47A}" dt="2022-09-26T13:30:03.190" v="658" actId="1076"/>
          <ac:cxnSpMkLst>
            <pc:docMk/>
            <pc:sldMk cId="4278790944" sldId="378"/>
            <ac:cxnSpMk id="15" creationId="{110D02E2-F9C2-3B01-1438-DDC8A961463A}"/>
          </ac:cxnSpMkLst>
        </pc:cxnChg>
        <pc:cxnChg chg="add mod">
          <ac:chgData name="Glen Jones" userId="e846aaca-4b24-4b13-b0d0-f2308e16b284" providerId="ADAL" clId="{C9BDB310-A005-4F0E-8353-553B975BD47A}" dt="2022-09-26T13:30:03.190" v="658" actId="1076"/>
          <ac:cxnSpMkLst>
            <pc:docMk/>
            <pc:sldMk cId="4278790944" sldId="378"/>
            <ac:cxnSpMk id="16" creationId="{5DF57D88-AF70-B188-365E-E7ECD5B31C15}"/>
          </ac:cxnSpMkLst>
        </pc:cxnChg>
      </pc:sldChg>
      <pc:sldChg chg="modSp mod">
        <pc:chgData name="Glen Jones" userId="e846aaca-4b24-4b13-b0d0-f2308e16b284" providerId="ADAL" clId="{C9BDB310-A005-4F0E-8353-553B975BD47A}" dt="2022-09-26T13:07:46.301" v="27" actId="115"/>
        <pc:sldMkLst>
          <pc:docMk/>
          <pc:sldMk cId="474139103" sldId="379"/>
        </pc:sldMkLst>
        <pc:spChg chg="mod">
          <ac:chgData name="Glen Jones" userId="e846aaca-4b24-4b13-b0d0-f2308e16b284" providerId="ADAL" clId="{C9BDB310-A005-4F0E-8353-553B975BD47A}" dt="2022-09-26T13:07:46.301" v="27" actId="115"/>
          <ac:spMkLst>
            <pc:docMk/>
            <pc:sldMk cId="474139103" sldId="379"/>
            <ac:spMk id="2" creationId="{8B1041F4-4BF3-1C4D-2F2C-9D66D0CAF14C}"/>
          </ac:spMkLst>
        </pc:spChg>
        <pc:spChg chg="mod">
          <ac:chgData name="Glen Jones" userId="e846aaca-4b24-4b13-b0d0-f2308e16b284" providerId="ADAL" clId="{C9BDB310-A005-4F0E-8353-553B975BD47A}" dt="2022-09-26T13:07:32.520" v="10" actId="20577"/>
          <ac:spMkLst>
            <pc:docMk/>
            <pc:sldMk cId="474139103" sldId="379"/>
            <ac:spMk id="6" creationId="{F9BAFB63-89A0-1CE2-BC09-42A58A322E55}"/>
          </ac:spMkLst>
        </pc:spChg>
        <pc:spChg chg="mod">
          <ac:chgData name="Glen Jones" userId="e846aaca-4b24-4b13-b0d0-f2308e16b284" providerId="ADAL" clId="{C9BDB310-A005-4F0E-8353-553B975BD47A}" dt="2022-09-26T13:07:41.222" v="21" actId="20577"/>
          <ac:spMkLst>
            <pc:docMk/>
            <pc:sldMk cId="474139103" sldId="379"/>
            <ac:spMk id="7" creationId="{EBD17445-2CE7-D049-5829-AF7A94414BDF}"/>
          </ac:spMkLst>
        </pc:spChg>
      </pc:sldChg>
      <pc:sldChg chg="addSp delSp modSp mod delAnim modAnim">
        <pc:chgData name="Glen Jones" userId="e846aaca-4b24-4b13-b0d0-f2308e16b284" providerId="ADAL" clId="{C9BDB310-A005-4F0E-8353-553B975BD47A}" dt="2022-09-26T13:25:16.171" v="620" actId="1035"/>
        <pc:sldMkLst>
          <pc:docMk/>
          <pc:sldMk cId="3953488883" sldId="380"/>
        </pc:sldMkLst>
        <pc:spChg chg="mod">
          <ac:chgData name="Glen Jones" userId="e846aaca-4b24-4b13-b0d0-f2308e16b284" providerId="ADAL" clId="{C9BDB310-A005-4F0E-8353-553B975BD47A}" dt="2022-09-26T13:22:32.311" v="601" actId="1076"/>
          <ac:spMkLst>
            <pc:docMk/>
            <pc:sldMk cId="3953488883" sldId="380"/>
            <ac:spMk id="2" creationId="{21EF7562-A376-60EE-AC9F-A9FB819F8038}"/>
          </ac:spMkLst>
        </pc:spChg>
        <pc:spChg chg="mod">
          <ac:chgData name="Glen Jones" userId="e846aaca-4b24-4b13-b0d0-f2308e16b284" providerId="ADAL" clId="{C9BDB310-A005-4F0E-8353-553B975BD47A}" dt="2022-09-26T13:11:34.496" v="199" actId="20577"/>
          <ac:spMkLst>
            <pc:docMk/>
            <pc:sldMk cId="3953488883" sldId="380"/>
            <ac:spMk id="3" creationId="{098A9D95-DE40-2834-B486-713D7333F58A}"/>
          </ac:spMkLst>
        </pc:spChg>
        <pc:spChg chg="mod">
          <ac:chgData name="Glen Jones" userId="e846aaca-4b24-4b13-b0d0-f2308e16b284" providerId="ADAL" clId="{C9BDB310-A005-4F0E-8353-553B975BD47A}" dt="2022-09-26T13:10:19.496" v="136" actId="20577"/>
          <ac:spMkLst>
            <pc:docMk/>
            <pc:sldMk cId="3953488883" sldId="380"/>
            <ac:spMk id="4" creationId="{B4F5B8DE-111C-EDAC-9963-B733225BF38F}"/>
          </ac:spMkLst>
        </pc:spChg>
        <pc:spChg chg="add mod">
          <ac:chgData name="Glen Jones" userId="e846aaca-4b24-4b13-b0d0-f2308e16b284" providerId="ADAL" clId="{C9BDB310-A005-4F0E-8353-553B975BD47A}" dt="2022-09-26T13:12:30.872" v="223" actId="207"/>
          <ac:spMkLst>
            <pc:docMk/>
            <pc:sldMk cId="3953488883" sldId="380"/>
            <ac:spMk id="5" creationId="{1B7E90E2-1C1E-0779-759A-76B0D409709D}"/>
          </ac:spMkLst>
        </pc:spChg>
        <pc:spChg chg="mod">
          <ac:chgData name="Glen Jones" userId="e846aaca-4b24-4b13-b0d0-f2308e16b284" providerId="ADAL" clId="{C9BDB310-A005-4F0E-8353-553B975BD47A}" dt="2022-09-26T13:10:23.822" v="145" actId="20577"/>
          <ac:spMkLst>
            <pc:docMk/>
            <pc:sldMk cId="3953488883" sldId="380"/>
            <ac:spMk id="6" creationId="{2D65337F-F5F2-CF22-4763-E320E0CAF480}"/>
          </ac:spMkLst>
        </pc:spChg>
        <pc:spChg chg="add mod">
          <ac:chgData name="Glen Jones" userId="e846aaca-4b24-4b13-b0d0-f2308e16b284" providerId="ADAL" clId="{C9BDB310-A005-4F0E-8353-553B975BD47A}" dt="2022-09-26T13:13:38.397" v="274" actId="1076"/>
          <ac:spMkLst>
            <pc:docMk/>
            <pc:sldMk cId="3953488883" sldId="380"/>
            <ac:spMk id="7" creationId="{2ADD16E5-464B-947E-7A65-437A4E7AA73D}"/>
          </ac:spMkLst>
        </pc:spChg>
        <pc:spChg chg="add mod">
          <ac:chgData name="Glen Jones" userId="e846aaca-4b24-4b13-b0d0-f2308e16b284" providerId="ADAL" clId="{C9BDB310-A005-4F0E-8353-553B975BD47A}" dt="2022-09-26T13:15:06.133" v="360" actId="1076"/>
          <ac:spMkLst>
            <pc:docMk/>
            <pc:sldMk cId="3953488883" sldId="380"/>
            <ac:spMk id="8" creationId="{A77B804B-3135-7CCA-01DB-6C114B813AFE}"/>
          </ac:spMkLst>
        </pc:spChg>
        <pc:spChg chg="mod">
          <ac:chgData name="Glen Jones" userId="e846aaca-4b24-4b13-b0d0-f2308e16b284" providerId="ADAL" clId="{C9BDB310-A005-4F0E-8353-553B975BD47A}" dt="2022-09-26T13:12:59.893" v="247" actId="20577"/>
          <ac:spMkLst>
            <pc:docMk/>
            <pc:sldMk cId="3953488883" sldId="380"/>
            <ac:spMk id="9" creationId="{8FED2DE6-2192-A36D-720E-590F255AD3DA}"/>
          </ac:spMkLst>
        </pc:spChg>
        <pc:spChg chg="add mod">
          <ac:chgData name="Glen Jones" userId="e846aaca-4b24-4b13-b0d0-f2308e16b284" providerId="ADAL" clId="{C9BDB310-A005-4F0E-8353-553B975BD47A}" dt="2022-09-26T13:18:58.654" v="536" actId="1076"/>
          <ac:spMkLst>
            <pc:docMk/>
            <pc:sldMk cId="3953488883" sldId="380"/>
            <ac:spMk id="10" creationId="{3B8CA93A-C551-DC92-BC15-2959361D5597}"/>
          </ac:spMkLst>
        </pc:spChg>
        <pc:spChg chg="mod">
          <ac:chgData name="Glen Jones" userId="e846aaca-4b24-4b13-b0d0-f2308e16b284" providerId="ADAL" clId="{C9BDB310-A005-4F0E-8353-553B975BD47A}" dt="2022-09-26T13:13:02.452" v="253" actId="20577"/>
          <ac:spMkLst>
            <pc:docMk/>
            <pc:sldMk cId="3953488883" sldId="380"/>
            <ac:spMk id="12" creationId="{57C55621-89EF-8C46-7BF9-0E38F0DCE103}"/>
          </ac:spMkLst>
        </pc:spChg>
        <pc:spChg chg="mod">
          <ac:chgData name="Glen Jones" userId="e846aaca-4b24-4b13-b0d0-f2308e16b284" providerId="ADAL" clId="{C9BDB310-A005-4F0E-8353-553B975BD47A}" dt="2022-09-26T13:11:01.001" v="175" actId="20577"/>
          <ac:spMkLst>
            <pc:docMk/>
            <pc:sldMk cId="3953488883" sldId="380"/>
            <ac:spMk id="13" creationId="{C8F35912-7D94-5BC9-BFA5-A50164210063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14" creationId="{1930C9D6-F836-7E70-1FFE-3EE1AF95FFC2}"/>
          </ac:spMkLst>
        </pc:spChg>
        <pc:spChg chg="mod">
          <ac:chgData name="Glen Jones" userId="e846aaca-4b24-4b13-b0d0-f2308e16b284" providerId="ADAL" clId="{C9BDB310-A005-4F0E-8353-553B975BD47A}" dt="2022-09-26T13:25:13.981" v="619" actId="1036"/>
          <ac:spMkLst>
            <pc:docMk/>
            <pc:sldMk cId="3953488883" sldId="380"/>
            <ac:spMk id="15" creationId="{7CD6941C-5254-43FD-3ABC-6D1D60E9A2C7}"/>
          </ac:spMkLst>
        </pc:spChg>
        <pc:spChg chg="mod">
          <ac:chgData name="Glen Jones" userId="e846aaca-4b24-4b13-b0d0-f2308e16b284" providerId="ADAL" clId="{C9BDB310-A005-4F0E-8353-553B975BD47A}" dt="2022-09-26T13:10:53.315" v="166" actId="20577"/>
          <ac:spMkLst>
            <pc:docMk/>
            <pc:sldMk cId="3953488883" sldId="380"/>
            <ac:spMk id="16" creationId="{F7EB2254-40DC-8F20-640E-C0B72E00B0FC}"/>
          </ac:spMkLst>
        </pc:spChg>
        <pc:spChg chg="mod">
          <ac:chgData name="Glen Jones" userId="e846aaca-4b24-4b13-b0d0-f2308e16b284" providerId="ADAL" clId="{C9BDB310-A005-4F0E-8353-553B975BD47A}" dt="2022-09-26T13:13:48.600" v="286" actId="20577"/>
          <ac:spMkLst>
            <pc:docMk/>
            <pc:sldMk cId="3953488883" sldId="380"/>
            <ac:spMk id="18" creationId="{1C38794C-E764-5EDF-C7CF-895F299173D5}"/>
          </ac:spMkLst>
        </pc:spChg>
        <pc:spChg chg="mod">
          <ac:chgData name="Glen Jones" userId="e846aaca-4b24-4b13-b0d0-f2308e16b284" providerId="ADAL" clId="{C9BDB310-A005-4F0E-8353-553B975BD47A}" dt="2022-09-26T13:14:36.843" v="317" actId="20577"/>
          <ac:spMkLst>
            <pc:docMk/>
            <pc:sldMk cId="3953488883" sldId="380"/>
            <ac:spMk id="19" creationId="{27479D96-BCE3-BB8F-AC5D-7F9B3AC61204}"/>
          </ac:spMkLst>
        </pc:spChg>
        <pc:spChg chg="mod">
          <ac:chgData name="Glen Jones" userId="e846aaca-4b24-4b13-b0d0-f2308e16b284" providerId="ADAL" clId="{C9BDB310-A005-4F0E-8353-553B975BD47A}" dt="2022-09-26T13:18:08.870" v="484" actId="20577"/>
          <ac:spMkLst>
            <pc:docMk/>
            <pc:sldMk cId="3953488883" sldId="380"/>
            <ac:spMk id="21" creationId="{73BC3081-9EB0-7F66-7052-1DCB73BC0EBB}"/>
          </ac:spMkLst>
        </pc:spChg>
        <pc:spChg chg="mod">
          <ac:chgData name="Glen Jones" userId="e846aaca-4b24-4b13-b0d0-f2308e16b284" providerId="ADAL" clId="{C9BDB310-A005-4F0E-8353-553B975BD47A}" dt="2022-09-26T13:14:47.740" v="344" actId="20577"/>
          <ac:spMkLst>
            <pc:docMk/>
            <pc:sldMk cId="3953488883" sldId="380"/>
            <ac:spMk id="22" creationId="{57A3FA50-7EFF-600E-0326-909ABC110653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23" creationId="{991F15A7-472F-0655-3946-4E39BA8A4911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24" creationId="{E9963834-3A00-3A93-5926-4D1056BC326C}"/>
          </ac:spMkLst>
        </pc:spChg>
        <pc:spChg chg="mod">
          <ac:chgData name="Glen Jones" userId="e846aaca-4b24-4b13-b0d0-f2308e16b284" providerId="ADAL" clId="{C9BDB310-A005-4F0E-8353-553B975BD47A}" dt="2022-09-26T13:14:32.988" v="309" actId="20577"/>
          <ac:spMkLst>
            <pc:docMk/>
            <pc:sldMk cId="3953488883" sldId="380"/>
            <ac:spMk id="25" creationId="{B5B6E5AA-C57F-031E-D4FF-0D98BDB7748B}"/>
          </ac:spMkLst>
        </pc:spChg>
        <pc:spChg chg="mod">
          <ac:chgData name="Glen Jones" userId="e846aaca-4b24-4b13-b0d0-f2308e16b284" providerId="ADAL" clId="{C9BDB310-A005-4F0E-8353-553B975BD47A}" dt="2022-09-26T13:14:42.701" v="336" actId="20577"/>
          <ac:spMkLst>
            <pc:docMk/>
            <pc:sldMk cId="3953488883" sldId="380"/>
            <ac:spMk id="26" creationId="{FF934021-1C5D-DE3D-F2D2-4E7558C65E97}"/>
          </ac:spMkLst>
        </pc:spChg>
        <pc:spChg chg="mod">
          <ac:chgData name="Glen Jones" userId="e846aaca-4b24-4b13-b0d0-f2308e16b284" providerId="ADAL" clId="{C9BDB310-A005-4F0E-8353-553B975BD47A}" dt="2022-09-26T13:11:14.163" v="187" actId="20577"/>
          <ac:spMkLst>
            <pc:docMk/>
            <pc:sldMk cId="3953488883" sldId="380"/>
            <ac:spMk id="27" creationId="{A710A3A7-FD56-31A9-6178-8565CD3D146A}"/>
          </ac:spMkLst>
        </pc:spChg>
        <pc:spChg chg="mod">
          <ac:chgData name="Glen Jones" userId="e846aaca-4b24-4b13-b0d0-f2308e16b284" providerId="ADAL" clId="{C9BDB310-A005-4F0E-8353-553B975BD47A}" dt="2022-09-26T13:15:12.550" v="368" actId="1035"/>
          <ac:spMkLst>
            <pc:docMk/>
            <pc:sldMk cId="3953488883" sldId="380"/>
            <ac:spMk id="28" creationId="{9B2713A5-5953-609F-613B-E8F9282B0542}"/>
          </ac:spMkLst>
        </pc:spChg>
        <pc:spChg chg="mod">
          <ac:chgData name="Glen Jones" userId="e846aaca-4b24-4b13-b0d0-f2308e16b284" providerId="ADAL" clId="{C9BDB310-A005-4F0E-8353-553B975BD47A}" dt="2022-09-26T13:15:25.525" v="395" actId="1076"/>
          <ac:spMkLst>
            <pc:docMk/>
            <pc:sldMk cId="3953488883" sldId="380"/>
            <ac:spMk id="29" creationId="{06A18D56-AC69-CE27-1CE6-DB09AABF29D7}"/>
          </ac:spMkLst>
        </pc:spChg>
        <pc:spChg chg="add mod">
          <ac:chgData name="Glen Jones" userId="e846aaca-4b24-4b13-b0d0-f2308e16b284" providerId="ADAL" clId="{C9BDB310-A005-4F0E-8353-553B975BD47A}" dt="2022-09-26T13:17:45.830" v="460" actId="1076"/>
          <ac:spMkLst>
            <pc:docMk/>
            <pc:sldMk cId="3953488883" sldId="380"/>
            <ac:spMk id="30" creationId="{7900EC3B-1B48-6F2D-D386-D9BA47EBD0B9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31" creationId="{C5EE1FFC-5396-D0D3-8271-D871E024A42B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32" creationId="{B05C926A-F493-4FFF-0D9C-E623459F9B3A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33" creationId="{704AE476-2C8D-0F2F-246C-10750FE22D3B}"/>
          </ac:spMkLst>
        </pc:spChg>
        <pc:spChg chg="mod">
          <ac:chgData name="Glen Jones" userId="e846aaca-4b24-4b13-b0d0-f2308e16b284" providerId="ADAL" clId="{C9BDB310-A005-4F0E-8353-553B975BD47A}" dt="2022-09-26T13:09:17.788" v="109" actId="20577"/>
          <ac:spMkLst>
            <pc:docMk/>
            <pc:sldMk cId="3953488883" sldId="380"/>
            <ac:spMk id="34" creationId="{B8F1AF4A-2862-D874-BD05-2D7331678019}"/>
          </ac:spMkLst>
        </pc:spChg>
        <pc:spChg chg="mod">
          <ac:chgData name="Glen Jones" userId="e846aaca-4b24-4b13-b0d0-f2308e16b284" providerId="ADAL" clId="{C9BDB310-A005-4F0E-8353-553B975BD47A}" dt="2022-09-26T13:10:15.874" v="128" actId="20577"/>
          <ac:spMkLst>
            <pc:docMk/>
            <pc:sldMk cId="3953488883" sldId="380"/>
            <ac:spMk id="35" creationId="{95B25526-10BA-45E4-E360-169304C735D4}"/>
          </ac:spMkLst>
        </pc:spChg>
        <pc:spChg chg="mod">
          <ac:chgData name="Glen Jones" userId="e846aaca-4b24-4b13-b0d0-f2308e16b284" providerId="ADAL" clId="{C9BDB310-A005-4F0E-8353-553B975BD47A}" dt="2022-09-26T13:20:54.446" v="589" actId="1076"/>
          <ac:spMkLst>
            <pc:docMk/>
            <pc:sldMk cId="3953488883" sldId="380"/>
            <ac:spMk id="36" creationId="{B4852F7D-2721-E0EC-4CC6-7B58FF1C5538}"/>
          </ac:spMkLst>
        </pc:spChg>
        <pc:spChg chg="mod">
          <ac:chgData name="Glen Jones" userId="e846aaca-4b24-4b13-b0d0-f2308e16b284" providerId="ADAL" clId="{C9BDB310-A005-4F0E-8353-553B975BD47A}" dt="2022-09-26T13:10:56.901" v="167" actId="1076"/>
          <ac:spMkLst>
            <pc:docMk/>
            <pc:sldMk cId="3953488883" sldId="380"/>
            <ac:spMk id="37" creationId="{7F563036-ADAF-71D9-3F45-8814B8DEDDAA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38" creationId="{5CC35B47-34B0-2F75-9146-F705AB89B835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39" creationId="{2CAD7378-B9CE-FE34-D4B1-3DF7FC564231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0" creationId="{74B041DF-CF90-63D6-69D4-B387C64806F7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1" creationId="{BD85D00D-337A-0944-82E7-F52DFE5B353F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2" creationId="{538D7524-B816-2EB8-1E2F-4C097B40CEFB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3" creationId="{1623996B-6136-CB31-5973-1A8CA797A6C8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4" creationId="{98FB0849-6042-ABD2-07A8-41BFC71DB131}"/>
          </ac:spMkLst>
        </pc:spChg>
        <pc:spChg chg="mod">
          <ac:chgData name="Glen Jones" userId="e846aaca-4b24-4b13-b0d0-f2308e16b284" providerId="ADAL" clId="{C9BDB310-A005-4F0E-8353-553B975BD47A}" dt="2022-09-26T13:11:56.453" v="210" actId="1076"/>
          <ac:spMkLst>
            <pc:docMk/>
            <pc:sldMk cId="3953488883" sldId="380"/>
            <ac:spMk id="45" creationId="{0105FCA2-118A-6887-56DD-01A2CBCE58D2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6" creationId="{B5111C54-0286-CEE7-7186-1DA031E47570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7" creationId="{59FF4A82-3C24-6A51-42F2-722D94779B57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8" creationId="{6450D625-F323-45A7-04B3-9D4D56D132B0}"/>
          </ac:spMkLst>
        </pc:spChg>
        <pc:spChg chg="add mod">
          <ac:chgData name="Glen Jones" userId="e846aaca-4b24-4b13-b0d0-f2308e16b284" providerId="ADAL" clId="{C9BDB310-A005-4F0E-8353-553B975BD47A}" dt="2022-09-26T13:17:51.202" v="463" actId="1037"/>
          <ac:spMkLst>
            <pc:docMk/>
            <pc:sldMk cId="3953488883" sldId="380"/>
            <ac:spMk id="49" creationId="{EC7591CB-FFE3-ED44-3A2F-BBDCEB010B2C}"/>
          </ac:spMkLst>
        </pc:spChg>
        <pc:spChg chg="add mod">
          <ac:chgData name="Glen Jones" userId="e846aaca-4b24-4b13-b0d0-f2308e16b284" providerId="ADAL" clId="{C9BDB310-A005-4F0E-8353-553B975BD47A}" dt="2022-09-26T13:16:40.332" v="454" actId="1035"/>
          <ac:spMkLst>
            <pc:docMk/>
            <pc:sldMk cId="3953488883" sldId="380"/>
            <ac:spMk id="50" creationId="{F26923A7-231B-8847-452B-43516481E43E}"/>
          </ac:spMkLst>
        </pc:spChg>
        <pc:spChg chg="add mod">
          <ac:chgData name="Glen Jones" userId="e846aaca-4b24-4b13-b0d0-f2308e16b284" providerId="ADAL" clId="{C9BDB310-A005-4F0E-8353-553B975BD47A}" dt="2022-09-26T13:16:40.332" v="454" actId="1035"/>
          <ac:spMkLst>
            <pc:docMk/>
            <pc:sldMk cId="3953488883" sldId="380"/>
            <ac:spMk id="51" creationId="{FD9B0902-CF01-D164-D3C0-581BBA6A5A17}"/>
          </ac:spMkLst>
        </pc:spChg>
        <pc:spChg chg="add mod">
          <ac:chgData name="Glen Jones" userId="e846aaca-4b24-4b13-b0d0-f2308e16b284" providerId="ADAL" clId="{C9BDB310-A005-4F0E-8353-553B975BD47A}" dt="2022-09-26T13:17:48.934" v="461" actId="1076"/>
          <ac:spMkLst>
            <pc:docMk/>
            <pc:sldMk cId="3953488883" sldId="380"/>
            <ac:spMk id="52" creationId="{059B1341-37F8-B8D3-F534-91F1B393C90F}"/>
          </ac:spMkLst>
        </pc:spChg>
        <pc:spChg chg="add mod">
          <ac:chgData name="Glen Jones" userId="e846aaca-4b24-4b13-b0d0-f2308e16b284" providerId="ADAL" clId="{C9BDB310-A005-4F0E-8353-553B975BD47A}" dt="2022-09-26T13:15:43.461" v="402" actId="1037"/>
          <ac:spMkLst>
            <pc:docMk/>
            <pc:sldMk cId="3953488883" sldId="380"/>
            <ac:spMk id="53" creationId="{BAC80754-5FC8-137C-26C0-AC78FAC7A8E7}"/>
          </ac:spMkLst>
        </pc:spChg>
        <pc:spChg chg="add mod">
          <ac:chgData name="Glen Jones" userId="e846aaca-4b24-4b13-b0d0-f2308e16b284" providerId="ADAL" clId="{C9BDB310-A005-4F0E-8353-553B975BD47A}" dt="2022-09-26T13:19:01.046" v="537" actId="1076"/>
          <ac:spMkLst>
            <pc:docMk/>
            <pc:sldMk cId="3953488883" sldId="380"/>
            <ac:spMk id="54" creationId="{FDB1D6C4-4246-CD30-8AE4-184BCD98B426}"/>
          </ac:spMkLst>
        </pc:spChg>
        <pc:spChg chg="add mod">
          <ac:chgData name="Glen Jones" userId="e846aaca-4b24-4b13-b0d0-f2308e16b284" providerId="ADAL" clId="{C9BDB310-A005-4F0E-8353-553B975BD47A}" dt="2022-09-26T13:25:06.796" v="617" actId="1035"/>
          <ac:spMkLst>
            <pc:docMk/>
            <pc:sldMk cId="3953488883" sldId="380"/>
            <ac:spMk id="55" creationId="{AE5672B0-543F-C399-3434-4BC1CC2FFEF5}"/>
          </ac:spMkLst>
        </pc:spChg>
        <pc:spChg chg="add mod">
          <ac:chgData name="Glen Jones" userId="e846aaca-4b24-4b13-b0d0-f2308e16b284" providerId="ADAL" clId="{C9BDB310-A005-4F0E-8353-553B975BD47A}" dt="2022-09-26T13:25:10.457" v="618" actId="1035"/>
          <ac:spMkLst>
            <pc:docMk/>
            <pc:sldMk cId="3953488883" sldId="380"/>
            <ac:spMk id="56" creationId="{2E0CAFE4-93BE-6043-9C70-24ABD8D20F9E}"/>
          </ac:spMkLst>
        </pc:spChg>
        <pc:spChg chg="add mod">
          <ac:chgData name="Glen Jones" userId="e846aaca-4b24-4b13-b0d0-f2308e16b284" providerId="ADAL" clId="{C9BDB310-A005-4F0E-8353-553B975BD47A}" dt="2022-09-26T13:25:16.171" v="620" actId="1035"/>
          <ac:spMkLst>
            <pc:docMk/>
            <pc:sldMk cId="3953488883" sldId="380"/>
            <ac:spMk id="57" creationId="{6940A903-AC4D-9D25-7ED6-2A3FF5AA9743}"/>
          </ac:spMkLst>
        </pc:spChg>
        <pc:spChg chg="add mod">
          <ac:chgData name="Glen Jones" userId="e846aaca-4b24-4b13-b0d0-f2308e16b284" providerId="ADAL" clId="{C9BDB310-A005-4F0E-8353-553B975BD47A}" dt="2022-09-26T13:19:08.878" v="539" actId="1076"/>
          <ac:spMkLst>
            <pc:docMk/>
            <pc:sldMk cId="3953488883" sldId="380"/>
            <ac:spMk id="58" creationId="{ECDC44A1-F9F8-205C-E4E1-F43B07286571}"/>
          </ac:spMkLst>
        </pc:spChg>
        <pc:spChg chg="add mod ord">
          <ac:chgData name="Glen Jones" userId="e846aaca-4b24-4b13-b0d0-f2308e16b284" providerId="ADAL" clId="{C9BDB310-A005-4F0E-8353-553B975BD47A}" dt="2022-09-26T13:22:27.068" v="600" actId="20577"/>
          <ac:spMkLst>
            <pc:docMk/>
            <pc:sldMk cId="3953488883" sldId="380"/>
            <ac:spMk id="59" creationId="{4331DDF5-8C12-1869-AE9C-E56C058E84D7}"/>
          </ac:spMkLst>
        </pc:spChg>
      </pc:sldChg>
      <pc:sldChg chg="addSp modSp mod modAnim">
        <pc:chgData name="Glen Jones" userId="e846aaca-4b24-4b13-b0d0-f2308e16b284" providerId="ADAL" clId="{C9BDB310-A005-4F0E-8353-553B975BD47A}" dt="2022-09-26T13:36:08.546" v="910" actId="20577"/>
        <pc:sldMkLst>
          <pc:docMk/>
          <pc:sldMk cId="338319389" sldId="381"/>
        </pc:sldMkLst>
        <pc:spChg chg="add mod">
          <ac:chgData name="Glen Jones" userId="e846aaca-4b24-4b13-b0d0-f2308e16b284" providerId="ADAL" clId="{C9BDB310-A005-4F0E-8353-553B975BD47A}" dt="2022-09-26T13:35:04.285" v="891" actId="20577"/>
          <ac:spMkLst>
            <pc:docMk/>
            <pc:sldMk cId="338319389" sldId="381"/>
            <ac:spMk id="2" creationId="{65EF48C2-BBA1-CF10-35DC-8D651C5F26FC}"/>
          </ac:spMkLst>
        </pc:spChg>
        <pc:spChg chg="add mod">
          <ac:chgData name="Glen Jones" userId="e846aaca-4b24-4b13-b0d0-f2308e16b284" providerId="ADAL" clId="{C9BDB310-A005-4F0E-8353-553B975BD47A}" dt="2022-09-26T13:35:25.765" v="902" actId="20577"/>
          <ac:spMkLst>
            <pc:docMk/>
            <pc:sldMk cId="338319389" sldId="381"/>
            <ac:spMk id="8" creationId="{615003CF-72E8-2EFF-8419-A8347433B0C7}"/>
          </ac:spMkLst>
        </pc:spChg>
        <pc:spChg chg="mod">
          <ac:chgData name="Glen Jones" userId="e846aaca-4b24-4b13-b0d0-f2308e16b284" providerId="ADAL" clId="{C9BDB310-A005-4F0E-8353-553B975BD47A}" dt="2022-09-26T13:35:06.430" v="892" actId="1076"/>
          <ac:spMkLst>
            <pc:docMk/>
            <pc:sldMk cId="338319389" sldId="381"/>
            <ac:spMk id="22" creationId="{57A3FA50-7EFF-600E-0326-909ABC110653}"/>
          </ac:spMkLst>
        </pc:spChg>
        <pc:spChg chg="mod">
          <ac:chgData name="Glen Jones" userId="e846aaca-4b24-4b13-b0d0-f2308e16b284" providerId="ADAL" clId="{C9BDB310-A005-4F0E-8353-553B975BD47A}" dt="2022-09-26T13:36:08.546" v="910" actId="20577"/>
          <ac:spMkLst>
            <pc:docMk/>
            <pc:sldMk cId="338319389" sldId="381"/>
            <ac:spMk id="33" creationId="{C0A342B6-8099-17E5-28B6-237A3F563FB1}"/>
          </ac:spMkLst>
        </pc:spChg>
        <pc:cxnChg chg="add mod">
          <ac:chgData name="Glen Jones" userId="e846aaca-4b24-4b13-b0d0-f2308e16b284" providerId="ADAL" clId="{C9BDB310-A005-4F0E-8353-553B975BD47A}" dt="2022-09-26T13:35:02.486" v="887" actId="1076"/>
          <ac:cxnSpMkLst>
            <pc:docMk/>
            <pc:sldMk cId="338319389" sldId="381"/>
            <ac:cxnSpMk id="3" creationId="{31501B56-F2FB-97D2-F6C8-B7B359847211}"/>
          </ac:cxnSpMkLst>
        </pc:cxnChg>
        <pc:cxnChg chg="add mod">
          <ac:chgData name="Glen Jones" userId="e846aaca-4b24-4b13-b0d0-f2308e16b284" providerId="ADAL" clId="{C9BDB310-A005-4F0E-8353-553B975BD47A}" dt="2022-09-26T13:35:02.486" v="887" actId="1076"/>
          <ac:cxnSpMkLst>
            <pc:docMk/>
            <pc:sldMk cId="338319389" sldId="381"/>
            <ac:cxnSpMk id="4" creationId="{AF0672EA-DD8F-C678-DEEF-A908ECDB380D}"/>
          </ac:cxnSpMkLst>
        </pc:cxnChg>
        <pc:cxnChg chg="add mod">
          <ac:chgData name="Glen Jones" userId="e846aaca-4b24-4b13-b0d0-f2308e16b284" providerId="ADAL" clId="{C9BDB310-A005-4F0E-8353-553B975BD47A}" dt="2022-09-26T13:35:19.374" v="896" actId="1076"/>
          <ac:cxnSpMkLst>
            <pc:docMk/>
            <pc:sldMk cId="338319389" sldId="381"/>
            <ac:cxnSpMk id="10" creationId="{257D32A2-7466-A36A-8A2F-D9AD62C70CF2}"/>
          </ac:cxnSpMkLst>
        </pc:cxnChg>
        <pc:cxnChg chg="add mod">
          <ac:chgData name="Glen Jones" userId="e846aaca-4b24-4b13-b0d0-f2308e16b284" providerId="ADAL" clId="{C9BDB310-A005-4F0E-8353-553B975BD47A}" dt="2022-09-26T13:35:23.070" v="897" actId="1076"/>
          <ac:cxnSpMkLst>
            <pc:docMk/>
            <pc:sldMk cId="338319389" sldId="381"/>
            <ac:cxnSpMk id="11" creationId="{18274AF6-B665-C2E8-479F-50160BA9F806}"/>
          </ac:cxnSpMkLst>
        </pc:cxnChg>
        <pc:cxnChg chg="mod">
          <ac:chgData name="Glen Jones" userId="e846aaca-4b24-4b13-b0d0-f2308e16b284" providerId="ADAL" clId="{C9BDB310-A005-4F0E-8353-553B975BD47A}" dt="2022-09-26T13:35:09.030" v="893" actId="14100"/>
          <ac:cxnSpMkLst>
            <pc:docMk/>
            <pc:sldMk cId="338319389" sldId="381"/>
            <ac:cxnSpMk id="23" creationId="{6C3C1AE2-45B5-A3BD-FD6C-56E0B558056F}"/>
          </ac:cxnSpMkLst>
        </pc:cxnChg>
      </pc:sldChg>
      <pc:sldChg chg="modSp mod">
        <pc:chgData name="Glen Jones" userId="e846aaca-4b24-4b13-b0d0-f2308e16b284" providerId="ADAL" clId="{C9BDB310-A005-4F0E-8353-553B975BD47A}" dt="2022-09-26T13:34:41.402" v="880" actId="20577"/>
        <pc:sldMkLst>
          <pc:docMk/>
          <pc:sldMk cId="3305778614" sldId="382"/>
        </pc:sldMkLst>
        <pc:spChg chg="mod">
          <ac:chgData name="Glen Jones" userId="e846aaca-4b24-4b13-b0d0-f2308e16b284" providerId="ADAL" clId="{C9BDB310-A005-4F0E-8353-553B975BD47A}" dt="2022-09-26T13:31:54.265" v="716" actId="20577"/>
          <ac:spMkLst>
            <pc:docMk/>
            <pc:sldMk cId="3305778614" sldId="382"/>
            <ac:spMk id="2" creationId="{21EF7562-A376-60EE-AC9F-A9FB819F8038}"/>
          </ac:spMkLst>
        </pc:spChg>
        <pc:spChg chg="mod">
          <ac:chgData name="Glen Jones" userId="e846aaca-4b24-4b13-b0d0-f2308e16b284" providerId="ADAL" clId="{C9BDB310-A005-4F0E-8353-553B975BD47A}" dt="2022-09-26T13:32:09.165" v="735" actId="20577"/>
          <ac:spMkLst>
            <pc:docMk/>
            <pc:sldMk cId="3305778614" sldId="382"/>
            <ac:spMk id="3" creationId="{098A9D95-DE40-2834-B486-713D7333F58A}"/>
          </ac:spMkLst>
        </pc:spChg>
        <pc:spChg chg="mod">
          <ac:chgData name="Glen Jones" userId="e846aaca-4b24-4b13-b0d0-f2308e16b284" providerId="ADAL" clId="{C9BDB310-A005-4F0E-8353-553B975BD47A}" dt="2022-09-26T13:32:35.885" v="767" actId="20577"/>
          <ac:spMkLst>
            <pc:docMk/>
            <pc:sldMk cId="3305778614" sldId="382"/>
            <ac:spMk id="4" creationId="{B4F5B8DE-111C-EDAC-9963-B733225BF38F}"/>
          </ac:spMkLst>
        </pc:spChg>
        <pc:spChg chg="mod">
          <ac:chgData name="Glen Jones" userId="e846aaca-4b24-4b13-b0d0-f2308e16b284" providerId="ADAL" clId="{C9BDB310-A005-4F0E-8353-553B975BD47A}" dt="2022-09-26T13:32:39.956" v="774" actId="20577"/>
          <ac:spMkLst>
            <pc:docMk/>
            <pc:sldMk cId="3305778614" sldId="382"/>
            <ac:spMk id="6" creationId="{2D65337F-F5F2-CF22-4763-E320E0CAF480}"/>
          </ac:spMkLst>
        </pc:spChg>
        <pc:spChg chg="mod">
          <ac:chgData name="Glen Jones" userId="e846aaca-4b24-4b13-b0d0-f2308e16b284" providerId="ADAL" clId="{C9BDB310-A005-4F0E-8353-553B975BD47A}" dt="2022-09-26T13:32:44.657" v="780" actId="20577"/>
          <ac:spMkLst>
            <pc:docMk/>
            <pc:sldMk cId="3305778614" sldId="382"/>
            <ac:spMk id="9" creationId="{8FED2DE6-2192-A36D-720E-590F255AD3DA}"/>
          </ac:spMkLst>
        </pc:spChg>
        <pc:spChg chg="mod">
          <ac:chgData name="Glen Jones" userId="e846aaca-4b24-4b13-b0d0-f2308e16b284" providerId="ADAL" clId="{C9BDB310-A005-4F0E-8353-553B975BD47A}" dt="2022-09-26T13:32:50.674" v="797" actId="20577"/>
          <ac:spMkLst>
            <pc:docMk/>
            <pc:sldMk cId="3305778614" sldId="382"/>
            <ac:spMk id="12" creationId="{57C55621-89EF-8C46-7BF9-0E38F0DCE103}"/>
          </ac:spMkLst>
        </pc:spChg>
        <pc:spChg chg="mod">
          <ac:chgData name="Glen Jones" userId="e846aaca-4b24-4b13-b0d0-f2308e16b284" providerId="ADAL" clId="{C9BDB310-A005-4F0E-8353-553B975BD47A}" dt="2022-09-26T13:31:57.840" v="721" actId="20577"/>
          <ac:spMkLst>
            <pc:docMk/>
            <pc:sldMk cId="3305778614" sldId="382"/>
            <ac:spMk id="13" creationId="{C8F35912-7D94-5BC9-BFA5-A50164210063}"/>
          </ac:spMkLst>
        </pc:spChg>
        <pc:spChg chg="mod">
          <ac:chgData name="Glen Jones" userId="e846aaca-4b24-4b13-b0d0-f2308e16b284" providerId="ADAL" clId="{C9BDB310-A005-4F0E-8353-553B975BD47A}" dt="2022-09-26T13:32:01.345" v="730" actId="20577"/>
          <ac:spMkLst>
            <pc:docMk/>
            <pc:sldMk cId="3305778614" sldId="382"/>
            <ac:spMk id="16" creationId="{F7EB2254-40DC-8F20-640E-C0B72E00B0FC}"/>
          </ac:spMkLst>
        </pc:spChg>
        <pc:spChg chg="mod">
          <ac:chgData name="Glen Jones" userId="e846aaca-4b24-4b13-b0d0-f2308e16b284" providerId="ADAL" clId="{C9BDB310-A005-4F0E-8353-553B975BD47A}" dt="2022-09-26T13:33:19.905" v="811" actId="20577"/>
          <ac:spMkLst>
            <pc:docMk/>
            <pc:sldMk cId="3305778614" sldId="382"/>
            <ac:spMk id="17" creationId="{AFE90353-1CC1-B732-70FA-6455A7AE59E1}"/>
          </ac:spMkLst>
        </pc:spChg>
        <pc:spChg chg="mod">
          <ac:chgData name="Glen Jones" userId="e846aaca-4b24-4b13-b0d0-f2308e16b284" providerId="ADAL" clId="{C9BDB310-A005-4F0E-8353-553B975BD47A}" dt="2022-09-26T13:33:25.671" v="822" actId="6549"/>
          <ac:spMkLst>
            <pc:docMk/>
            <pc:sldMk cId="3305778614" sldId="382"/>
            <ac:spMk id="18" creationId="{1C38794C-E764-5EDF-C7CF-895F299173D5}"/>
          </ac:spMkLst>
        </pc:spChg>
        <pc:spChg chg="mod">
          <ac:chgData name="Glen Jones" userId="e846aaca-4b24-4b13-b0d0-f2308e16b284" providerId="ADAL" clId="{C9BDB310-A005-4F0E-8353-553B975BD47A}" dt="2022-09-26T13:32:14.275" v="739" actId="20577"/>
          <ac:spMkLst>
            <pc:docMk/>
            <pc:sldMk cId="3305778614" sldId="382"/>
            <ac:spMk id="19" creationId="{27479D96-BCE3-BB8F-AC5D-7F9B3AC61204}"/>
          </ac:spMkLst>
        </pc:spChg>
        <pc:spChg chg="mod">
          <ac:chgData name="Glen Jones" userId="e846aaca-4b24-4b13-b0d0-f2308e16b284" providerId="ADAL" clId="{C9BDB310-A005-4F0E-8353-553B975BD47A}" dt="2022-09-26T13:32:23.645" v="753" actId="6549"/>
          <ac:spMkLst>
            <pc:docMk/>
            <pc:sldMk cId="3305778614" sldId="382"/>
            <ac:spMk id="20" creationId="{8D1BE284-495E-D78D-E3B4-BFAE08E7424A}"/>
          </ac:spMkLst>
        </pc:spChg>
        <pc:spChg chg="mod">
          <ac:chgData name="Glen Jones" userId="e846aaca-4b24-4b13-b0d0-f2308e16b284" providerId="ADAL" clId="{C9BDB310-A005-4F0E-8353-553B975BD47A}" dt="2022-09-26T13:34:10.504" v="838" actId="20577"/>
          <ac:spMkLst>
            <pc:docMk/>
            <pc:sldMk cId="3305778614" sldId="382"/>
            <ac:spMk id="21" creationId="{73BC3081-9EB0-7F66-7052-1DCB73BC0EBB}"/>
          </ac:spMkLst>
        </pc:spChg>
        <pc:spChg chg="mod">
          <ac:chgData name="Glen Jones" userId="e846aaca-4b24-4b13-b0d0-f2308e16b284" providerId="ADAL" clId="{C9BDB310-A005-4F0E-8353-553B975BD47A}" dt="2022-09-26T13:34:30.986" v="862" actId="20577"/>
          <ac:spMkLst>
            <pc:docMk/>
            <pc:sldMk cId="3305778614" sldId="382"/>
            <ac:spMk id="22" creationId="{57A3FA50-7EFF-600E-0326-909ABC110653}"/>
          </ac:spMkLst>
        </pc:spChg>
        <pc:spChg chg="mod">
          <ac:chgData name="Glen Jones" userId="e846aaca-4b24-4b13-b0d0-f2308e16b284" providerId="ADAL" clId="{C9BDB310-A005-4F0E-8353-553B975BD47A}" dt="2022-09-26T13:34:13.434" v="844" actId="20577"/>
          <ac:spMkLst>
            <pc:docMk/>
            <pc:sldMk cId="3305778614" sldId="382"/>
            <ac:spMk id="25" creationId="{B5B6E5AA-C57F-031E-D4FF-0D98BDB7748B}"/>
          </ac:spMkLst>
        </pc:spChg>
        <pc:spChg chg="mod">
          <ac:chgData name="Glen Jones" userId="e846aaca-4b24-4b13-b0d0-f2308e16b284" providerId="ADAL" clId="{C9BDB310-A005-4F0E-8353-553B975BD47A}" dt="2022-09-26T13:34:34.601" v="868" actId="20577"/>
          <ac:spMkLst>
            <pc:docMk/>
            <pc:sldMk cId="3305778614" sldId="382"/>
            <ac:spMk id="26" creationId="{FF934021-1C5D-DE3D-F2D2-4E7558C65E97}"/>
          </ac:spMkLst>
        </pc:spChg>
        <pc:spChg chg="mod">
          <ac:chgData name="Glen Jones" userId="e846aaca-4b24-4b13-b0d0-f2308e16b284" providerId="ADAL" clId="{C9BDB310-A005-4F0E-8353-553B975BD47A}" dt="2022-09-26T13:34:41.402" v="880" actId="20577"/>
          <ac:spMkLst>
            <pc:docMk/>
            <pc:sldMk cId="3305778614" sldId="382"/>
            <ac:spMk id="27" creationId="{A710A3A7-FD56-31A9-6178-8565CD3D146A}"/>
          </ac:spMkLst>
        </pc:spChg>
        <pc:spChg chg="mod">
          <ac:chgData name="Glen Jones" userId="e846aaca-4b24-4b13-b0d0-f2308e16b284" providerId="ADAL" clId="{C9BDB310-A005-4F0E-8353-553B975BD47A}" dt="2022-09-26T13:33:00.886" v="803" actId="20577"/>
          <ac:spMkLst>
            <pc:docMk/>
            <pc:sldMk cId="3305778614" sldId="382"/>
            <ac:spMk id="28" creationId="{9B2713A5-5953-609F-613B-E8F9282B0542}"/>
          </ac:spMkLst>
        </pc:spChg>
        <pc:spChg chg="mod">
          <ac:chgData name="Glen Jones" userId="e846aaca-4b24-4b13-b0d0-f2308e16b284" providerId="ADAL" clId="{C9BDB310-A005-4F0E-8353-553B975BD47A}" dt="2022-09-26T13:33:06.139" v="807" actId="20577"/>
          <ac:spMkLst>
            <pc:docMk/>
            <pc:sldMk cId="3305778614" sldId="382"/>
            <ac:spMk id="29" creationId="{06A18D56-AC69-CE27-1CE6-DB09AABF29D7}"/>
          </ac:spMkLst>
        </pc:spChg>
        <pc:spChg chg="mod">
          <ac:chgData name="Glen Jones" userId="e846aaca-4b24-4b13-b0d0-f2308e16b284" providerId="ADAL" clId="{C9BDB310-A005-4F0E-8353-553B975BD47A}" dt="2022-09-26T13:31:06.998" v="701" actId="20577"/>
          <ac:spMkLst>
            <pc:docMk/>
            <pc:sldMk cId="3305778614" sldId="382"/>
            <ac:spMk id="34" creationId="{B8F1AF4A-2862-D874-BD05-2D7331678019}"/>
          </ac:spMkLst>
        </pc:spChg>
        <pc:spChg chg="mod">
          <ac:chgData name="Glen Jones" userId="e846aaca-4b24-4b13-b0d0-f2308e16b284" providerId="ADAL" clId="{C9BDB310-A005-4F0E-8353-553B975BD47A}" dt="2022-09-26T13:32:32.524" v="760" actId="20577"/>
          <ac:spMkLst>
            <pc:docMk/>
            <pc:sldMk cId="3305778614" sldId="382"/>
            <ac:spMk id="35" creationId="{95B25526-10BA-45E4-E360-169304C735D4}"/>
          </ac:spMkLst>
        </pc:spChg>
      </pc:sldChg>
      <pc:sldChg chg="delSp modSp mod delAnim">
        <pc:chgData name="Glen Jones" userId="e846aaca-4b24-4b13-b0d0-f2308e16b284" providerId="ADAL" clId="{C9BDB310-A005-4F0E-8353-553B975BD47A}" dt="2022-09-26T13:38:07.873" v="1008" actId="207"/>
        <pc:sldMkLst>
          <pc:docMk/>
          <pc:sldMk cId="1764233942" sldId="383"/>
        </pc:sldMkLst>
        <pc:spChg chg="mod">
          <ac:chgData name="Glen Jones" userId="e846aaca-4b24-4b13-b0d0-f2308e16b284" providerId="ADAL" clId="{C9BDB310-A005-4F0E-8353-553B975BD47A}" dt="2022-09-26T13:36:49.502" v="922" actId="113"/>
          <ac:spMkLst>
            <pc:docMk/>
            <pc:sldMk cId="1764233942" sldId="383"/>
            <ac:spMk id="3" creationId="{F9082A97-1754-5957-63BB-26F570F15C93}"/>
          </ac:spMkLst>
        </pc:spChg>
        <pc:spChg chg="mod">
          <ac:chgData name="Glen Jones" userId="e846aaca-4b24-4b13-b0d0-f2308e16b284" providerId="ADAL" clId="{C9BDB310-A005-4F0E-8353-553B975BD47A}" dt="2022-09-26T13:37:39.039" v="980" actId="113"/>
          <ac:spMkLst>
            <pc:docMk/>
            <pc:sldMk cId="1764233942" sldId="383"/>
            <ac:spMk id="4" creationId="{17D6A352-0D69-B977-62BE-463A4C0D7424}"/>
          </ac:spMkLst>
        </pc:spChg>
        <pc:spChg chg="mod">
          <ac:chgData name="Glen Jones" userId="e846aaca-4b24-4b13-b0d0-f2308e16b284" providerId="ADAL" clId="{C9BDB310-A005-4F0E-8353-553B975BD47A}" dt="2022-09-26T13:37:15.332" v="960" actId="6549"/>
          <ac:spMkLst>
            <pc:docMk/>
            <pc:sldMk cId="1764233942" sldId="383"/>
            <ac:spMk id="8" creationId="{76B87BB2-9C9B-C007-72A8-07321EBDF33D}"/>
          </ac:spMkLst>
        </pc:spChg>
        <pc:spChg chg="mod">
          <ac:chgData name="Glen Jones" userId="e846aaca-4b24-4b13-b0d0-f2308e16b284" providerId="ADAL" clId="{C9BDB310-A005-4F0E-8353-553B975BD47A}" dt="2022-09-26T13:38:07.873" v="1008" actId="207"/>
          <ac:spMkLst>
            <pc:docMk/>
            <pc:sldMk cId="1764233942" sldId="383"/>
            <ac:spMk id="10" creationId="{9C4B0D8A-2907-00E0-EEE6-BE0714317D24}"/>
          </ac:spMkLst>
        </pc:spChg>
        <pc:spChg chg="del">
          <ac:chgData name="Glen Jones" userId="e846aaca-4b24-4b13-b0d0-f2308e16b284" providerId="ADAL" clId="{C9BDB310-A005-4F0E-8353-553B975BD47A}" dt="2022-09-26T13:37:19.618" v="961" actId="478"/>
          <ac:spMkLst>
            <pc:docMk/>
            <pc:sldMk cId="1764233942" sldId="383"/>
            <ac:spMk id="14" creationId="{4B113F1C-B167-A6B7-229A-16578CDA6371}"/>
          </ac:spMkLst>
        </pc:spChg>
        <pc:spChg chg="mod">
          <ac:chgData name="Glen Jones" userId="e846aaca-4b24-4b13-b0d0-f2308e16b284" providerId="ADAL" clId="{C9BDB310-A005-4F0E-8353-553B975BD47A}" dt="2022-09-26T13:37:23.382" v="962" actId="1076"/>
          <ac:spMkLst>
            <pc:docMk/>
            <pc:sldMk cId="1764233942" sldId="383"/>
            <ac:spMk id="21" creationId="{53BEA5BF-E8E8-799C-B14E-B8D06B3941CF}"/>
          </ac:spMkLst>
        </pc:spChg>
        <pc:picChg chg="mod">
          <ac:chgData name="Glen Jones" userId="e846aaca-4b24-4b13-b0d0-f2308e16b284" providerId="ADAL" clId="{C9BDB310-A005-4F0E-8353-553B975BD47A}" dt="2022-09-26T13:37:43.541" v="984" actId="1076"/>
          <ac:picMkLst>
            <pc:docMk/>
            <pc:sldMk cId="1764233942" sldId="383"/>
            <ac:picMk id="16" creationId="{69569333-7322-056C-B798-8FC427FECB5F}"/>
          </ac:picMkLst>
        </pc:picChg>
      </pc:sldChg>
    </pc:docChg>
  </pc:docChgLst>
  <pc:docChgLst>
    <pc:chgData name="Glen Jones" userId="e846aaca-4b24-4b13-b0d0-f2308e16b284" providerId="ADAL" clId="{48CBEB31-6A4B-498D-8BDD-C2369B73A8DE}"/>
    <pc:docChg chg="custSel delSld modSld">
      <pc:chgData name="Glen Jones" userId="e846aaca-4b24-4b13-b0d0-f2308e16b284" providerId="ADAL" clId="{48CBEB31-6A4B-498D-8BDD-C2369B73A8DE}" dt="2022-08-15T14:32:09.331" v="159" actId="20577"/>
      <pc:docMkLst>
        <pc:docMk/>
      </pc:docMkLst>
      <pc:sldChg chg="del">
        <pc:chgData name="Glen Jones" userId="e846aaca-4b24-4b13-b0d0-f2308e16b284" providerId="ADAL" clId="{48CBEB31-6A4B-498D-8BDD-C2369B73A8DE}" dt="2022-07-29T12:31:48.522" v="2" actId="47"/>
        <pc:sldMkLst>
          <pc:docMk/>
          <pc:sldMk cId="232024042" sldId="328"/>
        </pc:sldMkLst>
      </pc:sldChg>
      <pc:sldChg chg="del">
        <pc:chgData name="Glen Jones" userId="e846aaca-4b24-4b13-b0d0-f2308e16b284" providerId="ADAL" clId="{48CBEB31-6A4B-498D-8BDD-C2369B73A8DE}" dt="2022-07-29T12:31:46.679" v="1" actId="47"/>
        <pc:sldMkLst>
          <pc:docMk/>
          <pc:sldMk cId="1217281723" sldId="331"/>
        </pc:sldMkLst>
      </pc:sldChg>
      <pc:sldChg chg="modSp mod">
        <pc:chgData name="Glen Jones" userId="e846aaca-4b24-4b13-b0d0-f2308e16b284" providerId="ADAL" clId="{48CBEB31-6A4B-498D-8BDD-C2369B73A8DE}" dt="2022-08-10T07:45:42.648" v="155" actId="27636"/>
        <pc:sldMkLst>
          <pc:docMk/>
          <pc:sldMk cId="1486775289" sldId="333"/>
        </pc:sldMkLst>
        <pc:spChg chg="mod">
          <ac:chgData name="Glen Jones" userId="e846aaca-4b24-4b13-b0d0-f2308e16b284" providerId="ADAL" clId="{48CBEB31-6A4B-498D-8BDD-C2369B73A8DE}" dt="2022-08-10T07:45:42.648" v="155" actId="27636"/>
          <ac:spMkLst>
            <pc:docMk/>
            <pc:sldMk cId="1486775289" sldId="333"/>
            <ac:spMk id="3" creationId="{FA79B487-2B39-D1FB-C619-7086E17203C8}"/>
          </ac:spMkLst>
        </pc:spChg>
      </pc:sldChg>
      <pc:sldChg chg="del delCm">
        <pc:chgData name="Glen Jones" userId="e846aaca-4b24-4b13-b0d0-f2308e16b284" providerId="ADAL" clId="{48CBEB31-6A4B-498D-8BDD-C2369B73A8DE}" dt="2022-08-15T11:58:38.579" v="156" actId="47"/>
        <pc:sldMkLst>
          <pc:docMk/>
          <pc:sldMk cId="3694644798" sldId="334"/>
        </pc:sldMkLst>
      </pc:sldChg>
      <pc:sldChg chg="modSp mod">
        <pc:chgData name="Glen Jones" userId="e846aaca-4b24-4b13-b0d0-f2308e16b284" providerId="ADAL" clId="{48CBEB31-6A4B-498D-8BDD-C2369B73A8DE}" dt="2022-07-29T13:23:44.835" v="92" actId="6549"/>
        <pc:sldMkLst>
          <pc:docMk/>
          <pc:sldMk cId="1795071685" sldId="345"/>
        </pc:sldMkLst>
        <pc:spChg chg="mod">
          <ac:chgData name="Glen Jones" userId="e846aaca-4b24-4b13-b0d0-f2308e16b284" providerId="ADAL" clId="{48CBEB31-6A4B-498D-8BDD-C2369B73A8DE}" dt="2022-07-29T13:23:44.835" v="92" actId="6549"/>
          <ac:spMkLst>
            <pc:docMk/>
            <pc:sldMk cId="1795071685" sldId="345"/>
            <ac:spMk id="3" creationId="{FA79B487-2B39-D1FB-C619-7086E17203C8}"/>
          </ac:spMkLst>
        </pc:spChg>
      </pc:sldChg>
      <pc:sldChg chg="modSp mod">
        <pc:chgData name="Glen Jones" userId="e846aaca-4b24-4b13-b0d0-f2308e16b284" providerId="ADAL" clId="{48CBEB31-6A4B-498D-8BDD-C2369B73A8DE}" dt="2022-07-29T13:23:16.450" v="61" actId="6549"/>
        <pc:sldMkLst>
          <pc:docMk/>
          <pc:sldMk cId="3335674805" sldId="347"/>
        </pc:sldMkLst>
        <pc:spChg chg="mod">
          <ac:chgData name="Glen Jones" userId="e846aaca-4b24-4b13-b0d0-f2308e16b284" providerId="ADAL" clId="{48CBEB31-6A4B-498D-8BDD-C2369B73A8DE}" dt="2022-07-29T13:23:16.450" v="61" actId="6549"/>
          <ac:spMkLst>
            <pc:docMk/>
            <pc:sldMk cId="3335674805" sldId="347"/>
            <ac:spMk id="3" creationId="{FA79B487-2B39-D1FB-C619-7086E17203C8}"/>
          </ac:spMkLst>
        </pc:spChg>
      </pc:sldChg>
      <pc:sldChg chg="modSp mod">
        <pc:chgData name="Glen Jones" userId="e846aaca-4b24-4b13-b0d0-f2308e16b284" providerId="ADAL" clId="{48CBEB31-6A4B-498D-8BDD-C2369B73A8DE}" dt="2022-07-29T13:23:24.361" v="82" actId="20577"/>
        <pc:sldMkLst>
          <pc:docMk/>
          <pc:sldMk cId="2693654492" sldId="348"/>
        </pc:sldMkLst>
        <pc:spChg chg="mod">
          <ac:chgData name="Glen Jones" userId="e846aaca-4b24-4b13-b0d0-f2308e16b284" providerId="ADAL" clId="{48CBEB31-6A4B-498D-8BDD-C2369B73A8DE}" dt="2022-07-29T13:23:24.361" v="82" actId="20577"/>
          <ac:spMkLst>
            <pc:docMk/>
            <pc:sldMk cId="2693654492" sldId="348"/>
            <ac:spMk id="3" creationId="{FA79B487-2B39-D1FB-C619-7086E17203C8}"/>
          </ac:spMkLst>
        </pc:spChg>
      </pc:sldChg>
      <pc:sldChg chg="modSp mod">
        <pc:chgData name="Glen Jones" userId="e846aaca-4b24-4b13-b0d0-f2308e16b284" providerId="ADAL" clId="{48CBEB31-6A4B-498D-8BDD-C2369B73A8DE}" dt="2022-07-29T13:23:56.783" v="104" actId="242"/>
        <pc:sldMkLst>
          <pc:docMk/>
          <pc:sldMk cId="1112089998" sldId="351"/>
        </pc:sldMkLst>
        <pc:spChg chg="mod">
          <ac:chgData name="Glen Jones" userId="e846aaca-4b24-4b13-b0d0-f2308e16b284" providerId="ADAL" clId="{48CBEB31-6A4B-498D-8BDD-C2369B73A8DE}" dt="2022-07-29T13:23:56.783" v="104" actId="242"/>
          <ac:spMkLst>
            <pc:docMk/>
            <pc:sldMk cId="1112089998" sldId="351"/>
            <ac:spMk id="3" creationId="{FA79B487-2B39-D1FB-C619-7086E17203C8}"/>
          </ac:spMkLst>
        </pc:spChg>
      </pc:sldChg>
      <pc:sldChg chg="modSp mod">
        <pc:chgData name="Glen Jones" userId="e846aaca-4b24-4b13-b0d0-f2308e16b284" providerId="ADAL" clId="{48CBEB31-6A4B-498D-8BDD-C2369B73A8DE}" dt="2022-08-15T14:32:09.331" v="159" actId="20577"/>
        <pc:sldMkLst>
          <pc:docMk/>
          <pc:sldMk cId="248752726" sldId="362"/>
        </pc:sldMkLst>
        <pc:graphicFrameChg chg="mod modGraphic">
          <ac:chgData name="Glen Jones" userId="e846aaca-4b24-4b13-b0d0-f2308e16b284" providerId="ADAL" clId="{48CBEB31-6A4B-498D-8BDD-C2369B73A8DE}" dt="2022-08-15T14:32:09.331" v="159" actId="20577"/>
          <ac:graphicFrameMkLst>
            <pc:docMk/>
            <pc:sldMk cId="248752726" sldId="362"/>
            <ac:graphicFrameMk id="7" creationId="{F27B061C-BBB5-7253-90D7-E79123DB55D3}"/>
          </ac:graphicFrameMkLst>
        </pc:graphicFrameChg>
      </pc:sldChg>
    </pc:docChg>
  </pc:docChgLst>
  <pc:docChgLst>
    <pc:chgData name="Glen Jones" userId="e846aaca-4b24-4b13-b0d0-f2308e16b284" providerId="ADAL" clId="{D2CFBD02-CEDE-4D04-B47F-9D55E8F236EC}"/>
    <pc:docChg chg="undo custSel addSld delSld modSld">
      <pc:chgData name="Glen Jones" userId="e846aaca-4b24-4b13-b0d0-f2308e16b284" providerId="ADAL" clId="{D2CFBD02-CEDE-4D04-B47F-9D55E8F236EC}" dt="2022-09-19T09:01:34.979" v="1036" actId="20577"/>
      <pc:docMkLst>
        <pc:docMk/>
      </pc:docMkLst>
      <pc:sldChg chg="modSp mod">
        <pc:chgData name="Glen Jones" userId="e846aaca-4b24-4b13-b0d0-f2308e16b284" providerId="ADAL" clId="{D2CFBD02-CEDE-4D04-B47F-9D55E8F236EC}" dt="2022-09-19T08:22:47.784" v="13" actId="20577"/>
        <pc:sldMkLst>
          <pc:docMk/>
          <pc:sldMk cId="4010327805" sldId="274"/>
        </pc:sldMkLst>
        <pc:spChg chg="mod">
          <ac:chgData name="Glen Jones" userId="e846aaca-4b24-4b13-b0d0-f2308e16b284" providerId="ADAL" clId="{D2CFBD02-CEDE-4D04-B47F-9D55E8F236EC}" dt="2022-09-19T08:22:47.784" v="13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addSp delSp modSp mod">
        <pc:chgData name="Glen Jones" userId="e846aaca-4b24-4b13-b0d0-f2308e16b284" providerId="ADAL" clId="{D2CFBD02-CEDE-4D04-B47F-9D55E8F236EC}" dt="2022-09-19T09:00:46.583" v="1002" actId="1076"/>
        <pc:sldMkLst>
          <pc:docMk/>
          <pc:sldMk cId="0" sldId="360"/>
        </pc:sldMkLst>
        <pc:spChg chg="mod">
          <ac:chgData name="Glen Jones" userId="e846aaca-4b24-4b13-b0d0-f2308e16b284" providerId="ADAL" clId="{D2CFBD02-CEDE-4D04-B47F-9D55E8F236EC}" dt="2022-09-19T09:00:46.583" v="1002" actId="1076"/>
          <ac:spMkLst>
            <pc:docMk/>
            <pc:sldMk cId="0" sldId="360"/>
            <ac:spMk id="2" creationId="{A50804E1-9632-0DE2-F975-50E838C3CD07}"/>
          </ac:spMkLst>
        </pc:spChg>
        <pc:spChg chg="add mod">
          <ac:chgData name="Glen Jones" userId="e846aaca-4b24-4b13-b0d0-f2308e16b284" providerId="ADAL" clId="{D2CFBD02-CEDE-4D04-B47F-9D55E8F236EC}" dt="2022-09-19T09:00:37.202" v="1000" actId="171"/>
          <ac:spMkLst>
            <pc:docMk/>
            <pc:sldMk cId="0" sldId="360"/>
            <ac:spMk id="3" creationId="{0028DBC8-8CE7-535D-2C37-A098FD6AD95A}"/>
          </ac:spMkLst>
        </pc:spChg>
        <pc:spChg chg="add mod">
          <ac:chgData name="Glen Jones" userId="e846aaca-4b24-4b13-b0d0-f2308e16b284" providerId="ADAL" clId="{D2CFBD02-CEDE-4D04-B47F-9D55E8F236EC}" dt="2022-09-19T09:00:37.202" v="1000" actId="171"/>
          <ac:spMkLst>
            <pc:docMk/>
            <pc:sldMk cId="0" sldId="360"/>
            <ac:spMk id="4" creationId="{CF6D34FF-66FE-B537-FB86-2F460A842219}"/>
          </ac:spMkLst>
        </pc:spChg>
        <pc:spChg chg="mod">
          <ac:chgData name="Glen Jones" userId="e846aaca-4b24-4b13-b0d0-f2308e16b284" providerId="ADAL" clId="{D2CFBD02-CEDE-4D04-B47F-9D55E8F236EC}" dt="2022-09-19T09:00:41.112" v="1001" actId="1076"/>
          <ac:spMkLst>
            <pc:docMk/>
            <pc:sldMk cId="0" sldId="360"/>
            <ac:spMk id="6" creationId="{243EA3DF-7308-33ED-6B90-A9FCB9C0B366}"/>
          </ac:spMkLst>
        </pc:spChg>
        <pc:spChg chg="mod">
          <ac:chgData name="Glen Jones" userId="e846aaca-4b24-4b13-b0d0-f2308e16b284" providerId="ADAL" clId="{D2CFBD02-CEDE-4D04-B47F-9D55E8F236EC}" dt="2022-09-19T08:59:10.448" v="935" actId="20577"/>
          <ac:spMkLst>
            <pc:docMk/>
            <pc:sldMk cId="0" sldId="360"/>
            <ac:spMk id="37" creationId="{BB33AEF0-01D2-2C48-22CF-B8F67D6D5B7F}"/>
          </ac:spMkLst>
        </pc:spChg>
        <pc:spChg chg="del">
          <ac:chgData name="Glen Jones" userId="e846aaca-4b24-4b13-b0d0-f2308e16b284" providerId="ADAL" clId="{D2CFBD02-CEDE-4D04-B47F-9D55E8F236EC}" dt="2022-09-19T08:58:36.096" v="902" actId="478"/>
          <ac:spMkLst>
            <pc:docMk/>
            <pc:sldMk cId="0" sldId="360"/>
            <ac:spMk id="38" creationId="{48A0B806-76B3-2A9D-43A8-C54998A29C8F}"/>
          </ac:spMkLst>
        </pc:spChg>
        <pc:spChg chg="mod">
          <ac:chgData name="Glen Jones" userId="e846aaca-4b24-4b13-b0d0-f2308e16b284" providerId="ADAL" clId="{D2CFBD02-CEDE-4D04-B47F-9D55E8F236EC}" dt="2022-09-19T08:58:27.481" v="899" actId="20577"/>
          <ac:spMkLst>
            <pc:docMk/>
            <pc:sldMk cId="0" sldId="360"/>
            <ac:spMk id="11266" creationId="{9AFD9B2D-C6E6-FEA9-2F40-C75AC71C59F2}"/>
          </ac:spMkLst>
        </pc:spChg>
      </pc:sldChg>
      <pc:sldChg chg="delSp modSp mod delAnim modAnim">
        <pc:chgData name="Glen Jones" userId="e846aaca-4b24-4b13-b0d0-f2308e16b284" providerId="ADAL" clId="{D2CFBD02-CEDE-4D04-B47F-9D55E8F236EC}" dt="2022-09-19T09:01:34.979" v="1036" actId="20577"/>
        <pc:sldMkLst>
          <pc:docMk/>
          <pc:sldMk cId="2861103671" sldId="363"/>
        </pc:sldMkLst>
        <pc:spChg chg="mod">
          <ac:chgData name="Glen Jones" userId="e846aaca-4b24-4b13-b0d0-f2308e16b284" providerId="ADAL" clId="{D2CFBD02-CEDE-4D04-B47F-9D55E8F236EC}" dt="2022-09-19T08:35:27.929" v="216" actId="20577"/>
          <ac:spMkLst>
            <pc:docMk/>
            <pc:sldMk cId="2861103671" sldId="363"/>
            <ac:spMk id="2" creationId="{1B746417-CA73-D61F-3587-00C15DEEB056}"/>
          </ac:spMkLst>
        </pc:spChg>
        <pc:spChg chg="mod">
          <ac:chgData name="Glen Jones" userId="e846aaca-4b24-4b13-b0d0-f2308e16b284" providerId="ADAL" clId="{D2CFBD02-CEDE-4D04-B47F-9D55E8F236EC}" dt="2022-09-19T08:35:30.732" v="221" actId="20577"/>
          <ac:spMkLst>
            <pc:docMk/>
            <pc:sldMk cId="2861103671" sldId="363"/>
            <ac:spMk id="4" creationId="{22191911-6C2E-B615-2A9E-3D0C04AD6AFB}"/>
          </ac:spMkLst>
        </pc:spChg>
        <pc:spChg chg="mod">
          <ac:chgData name="Glen Jones" userId="e846aaca-4b24-4b13-b0d0-f2308e16b284" providerId="ADAL" clId="{D2CFBD02-CEDE-4D04-B47F-9D55E8F236EC}" dt="2022-09-19T08:24:08.841" v="112" actId="207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D2CFBD02-CEDE-4D04-B47F-9D55E8F236EC}" dt="2022-09-19T08:24:10.673" v="113" actId="207"/>
          <ac:spMkLst>
            <pc:docMk/>
            <pc:sldMk cId="2861103671" sldId="363"/>
            <ac:spMk id="7" creationId="{EBD17445-2CE7-D049-5829-AF7A94414BDF}"/>
          </ac:spMkLst>
        </pc:spChg>
        <pc:spChg chg="mod">
          <ac:chgData name="Glen Jones" userId="e846aaca-4b24-4b13-b0d0-f2308e16b284" providerId="ADAL" clId="{D2CFBD02-CEDE-4D04-B47F-9D55E8F236EC}" dt="2022-09-19T09:01:34.979" v="1036" actId="20577"/>
          <ac:spMkLst>
            <pc:docMk/>
            <pc:sldMk cId="2861103671" sldId="363"/>
            <ac:spMk id="8" creationId="{04F23CBF-1331-A53A-1008-F7698E0DD583}"/>
          </ac:spMkLst>
        </pc:spChg>
        <pc:spChg chg="del">
          <ac:chgData name="Glen Jones" userId="e846aaca-4b24-4b13-b0d0-f2308e16b284" providerId="ADAL" clId="{D2CFBD02-CEDE-4D04-B47F-9D55E8F236EC}" dt="2022-09-19T08:27:04.772" v="136" actId="478"/>
          <ac:spMkLst>
            <pc:docMk/>
            <pc:sldMk cId="2861103671" sldId="363"/>
            <ac:spMk id="9" creationId="{3F419ABF-DA52-9960-0C66-8933EE86BFCF}"/>
          </ac:spMkLst>
        </pc:spChg>
        <pc:spChg chg="mod">
          <ac:chgData name="Glen Jones" userId="e846aaca-4b24-4b13-b0d0-f2308e16b284" providerId="ADAL" clId="{D2CFBD02-CEDE-4D04-B47F-9D55E8F236EC}" dt="2022-09-19T08:27:41.352" v="149" actId="1076"/>
          <ac:spMkLst>
            <pc:docMk/>
            <pc:sldMk cId="2861103671" sldId="363"/>
            <ac:spMk id="11" creationId="{D7A5D1C9-ACC7-9B41-9F83-661DE6AE6C3D}"/>
          </ac:spMkLst>
        </pc:spChg>
        <pc:spChg chg="mod">
          <ac:chgData name="Glen Jones" userId="e846aaca-4b24-4b13-b0d0-f2308e16b284" providerId="ADAL" clId="{D2CFBD02-CEDE-4D04-B47F-9D55E8F236EC}" dt="2022-09-19T08:27:36.688" v="147" actId="1076"/>
          <ac:spMkLst>
            <pc:docMk/>
            <pc:sldMk cId="2861103671" sldId="363"/>
            <ac:spMk id="12" creationId="{BC312DFB-DFDA-C219-0BA9-D37FA565756E}"/>
          </ac:spMkLst>
        </pc:spChg>
        <pc:spChg chg="del">
          <ac:chgData name="Glen Jones" userId="e846aaca-4b24-4b13-b0d0-f2308e16b284" providerId="ADAL" clId="{D2CFBD02-CEDE-4D04-B47F-9D55E8F236EC}" dt="2022-09-19T08:27:06.553" v="137" actId="478"/>
          <ac:spMkLst>
            <pc:docMk/>
            <pc:sldMk cId="2861103671" sldId="363"/>
            <ac:spMk id="13" creationId="{DF0C3E88-667B-A437-5AD5-9D0E3A13DBA0}"/>
          </ac:spMkLst>
        </pc:spChg>
      </pc:sldChg>
      <pc:sldChg chg="del">
        <pc:chgData name="Glen Jones" userId="e846aaca-4b24-4b13-b0d0-f2308e16b284" providerId="ADAL" clId="{D2CFBD02-CEDE-4D04-B47F-9D55E8F236EC}" dt="2022-09-19T08:57:51.859" v="840" actId="47"/>
        <pc:sldMkLst>
          <pc:docMk/>
          <pc:sldMk cId="2371301929" sldId="364"/>
        </pc:sldMkLst>
      </pc:sldChg>
      <pc:sldChg chg="addSp delSp modSp mod delAnim modAnim">
        <pc:chgData name="Glen Jones" userId="e846aaca-4b24-4b13-b0d0-f2308e16b284" providerId="ADAL" clId="{D2CFBD02-CEDE-4D04-B47F-9D55E8F236EC}" dt="2022-09-19T08:46:50.385" v="675" actId="1035"/>
        <pc:sldMkLst>
          <pc:docMk/>
          <pc:sldMk cId="3201718585" sldId="365"/>
        </pc:sldMkLst>
        <pc:spChg chg="mod">
          <ac:chgData name="Glen Jones" userId="e846aaca-4b24-4b13-b0d0-f2308e16b284" providerId="ADAL" clId="{D2CFBD02-CEDE-4D04-B47F-9D55E8F236EC}" dt="2022-09-19T08:46:00.659" v="665" actId="14100"/>
          <ac:spMkLst>
            <pc:docMk/>
            <pc:sldMk cId="3201718585" sldId="365"/>
            <ac:spMk id="2" creationId="{21EF7562-A376-60EE-AC9F-A9FB819F8038}"/>
          </ac:spMkLst>
        </pc:spChg>
        <pc:spChg chg="add mod">
          <ac:chgData name="Glen Jones" userId="e846aaca-4b24-4b13-b0d0-f2308e16b284" providerId="ADAL" clId="{D2CFBD02-CEDE-4D04-B47F-9D55E8F236EC}" dt="2022-09-19T08:46:00.659" v="665" actId="14100"/>
          <ac:spMkLst>
            <pc:docMk/>
            <pc:sldMk cId="3201718585" sldId="365"/>
            <ac:spMk id="3" creationId="{098A9D95-DE40-2834-B486-713D7333F58A}"/>
          </ac:spMkLst>
        </pc:spChg>
        <pc:spChg chg="del mod">
          <ac:chgData name="Glen Jones" userId="e846aaca-4b24-4b13-b0d0-f2308e16b284" providerId="ADAL" clId="{D2CFBD02-CEDE-4D04-B47F-9D55E8F236EC}" dt="2022-09-19T08:34:57.034" v="157" actId="478"/>
          <ac:spMkLst>
            <pc:docMk/>
            <pc:sldMk cId="3201718585" sldId="365"/>
            <ac:spMk id="6" creationId="{66522819-2427-94B6-8F4C-A7AB7064AAF9}"/>
          </ac:spMkLst>
        </pc:spChg>
        <pc:spChg chg="mod">
          <ac:chgData name="Glen Jones" userId="e846aaca-4b24-4b13-b0d0-f2308e16b284" providerId="ADAL" clId="{D2CFBD02-CEDE-4D04-B47F-9D55E8F236EC}" dt="2022-09-19T08:44:07.320" v="522" actId="14100"/>
          <ac:spMkLst>
            <pc:docMk/>
            <pc:sldMk cId="3201718585" sldId="365"/>
            <ac:spMk id="7" creationId="{7422A498-F483-A2DE-169C-1457C602529D}"/>
          </ac:spMkLst>
        </pc:spChg>
        <pc:spChg chg="add mod">
          <ac:chgData name="Glen Jones" userId="e846aaca-4b24-4b13-b0d0-f2308e16b284" providerId="ADAL" clId="{D2CFBD02-CEDE-4D04-B47F-9D55E8F236EC}" dt="2022-09-19T08:46:00.659" v="665" actId="14100"/>
          <ac:spMkLst>
            <pc:docMk/>
            <pc:sldMk cId="3201718585" sldId="365"/>
            <ac:spMk id="10" creationId="{1915AF8A-36F4-56C5-3F03-2A61593553FD}"/>
          </ac:spMkLst>
        </pc:spChg>
        <pc:spChg chg="del">
          <ac:chgData name="Glen Jones" userId="e846aaca-4b24-4b13-b0d0-f2308e16b284" providerId="ADAL" clId="{D2CFBD02-CEDE-4D04-B47F-9D55E8F236EC}" dt="2022-09-19T08:36:07.733" v="236" actId="478"/>
          <ac:spMkLst>
            <pc:docMk/>
            <pc:sldMk cId="3201718585" sldId="365"/>
            <ac:spMk id="17" creationId="{15499930-5F34-8E1C-C724-6A352349A2A0}"/>
          </ac:spMkLst>
        </pc:spChg>
        <pc:spChg chg="del">
          <ac:chgData name="Glen Jones" userId="e846aaca-4b24-4b13-b0d0-f2308e16b284" providerId="ADAL" clId="{D2CFBD02-CEDE-4D04-B47F-9D55E8F236EC}" dt="2022-09-19T08:36:07.733" v="236" actId="478"/>
          <ac:spMkLst>
            <pc:docMk/>
            <pc:sldMk cId="3201718585" sldId="365"/>
            <ac:spMk id="19" creationId="{B084E1DB-FEF6-C001-6CB6-47C8657D899E}"/>
          </ac:spMkLst>
        </pc:spChg>
        <pc:spChg chg="del">
          <ac:chgData name="Glen Jones" userId="e846aaca-4b24-4b13-b0d0-f2308e16b284" providerId="ADAL" clId="{D2CFBD02-CEDE-4D04-B47F-9D55E8F236EC}" dt="2022-09-19T08:36:07.733" v="236" actId="478"/>
          <ac:spMkLst>
            <pc:docMk/>
            <pc:sldMk cId="3201718585" sldId="365"/>
            <ac:spMk id="20" creationId="{C4AE0910-0714-A96C-6517-54D1328B74E3}"/>
          </ac:spMkLst>
        </pc:spChg>
        <pc:spChg chg="add mod">
          <ac:chgData name="Glen Jones" userId="e846aaca-4b24-4b13-b0d0-f2308e16b284" providerId="ADAL" clId="{D2CFBD02-CEDE-4D04-B47F-9D55E8F236EC}" dt="2022-09-19T08:46:00.659" v="665" actId="14100"/>
          <ac:spMkLst>
            <pc:docMk/>
            <pc:sldMk cId="3201718585" sldId="365"/>
            <ac:spMk id="22" creationId="{57A3FA50-7EFF-600E-0326-909ABC110653}"/>
          </ac:spMkLst>
        </pc:spChg>
        <pc:spChg chg="del">
          <ac:chgData name="Glen Jones" userId="e846aaca-4b24-4b13-b0d0-f2308e16b284" providerId="ADAL" clId="{D2CFBD02-CEDE-4D04-B47F-9D55E8F236EC}" dt="2022-09-19T08:36:07.733" v="236" actId="478"/>
          <ac:spMkLst>
            <pc:docMk/>
            <pc:sldMk cId="3201718585" sldId="365"/>
            <ac:spMk id="26" creationId="{01051560-C66E-B667-208D-AFB51F08BD9C}"/>
          </ac:spMkLst>
        </pc:spChg>
        <pc:spChg chg="add mod">
          <ac:chgData name="Glen Jones" userId="e846aaca-4b24-4b13-b0d0-f2308e16b284" providerId="ADAL" clId="{D2CFBD02-CEDE-4D04-B47F-9D55E8F236EC}" dt="2022-09-19T08:44:07.320" v="522" actId="14100"/>
          <ac:spMkLst>
            <pc:docMk/>
            <pc:sldMk cId="3201718585" sldId="365"/>
            <ac:spMk id="33" creationId="{C0A342B6-8099-17E5-28B6-237A3F563FB1}"/>
          </ac:spMkLst>
        </pc:spChg>
        <pc:spChg chg="add mod">
          <ac:chgData name="Glen Jones" userId="e846aaca-4b24-4b13-b0d0-f2308e16b284" providerId="ADAL" clId="{D2CFBD02-CEDE-4D04-B47F-9D55E8F236EC}" dt="2022-09-19T08:45:30.272" v="625" actId="20577"/>
          <ac:spMkLst>
            <pc:docMk/>
            <pc:sldMk cId="3201718585" sldId="365"/>
            <ac:spMk id="34" creationId="{B8F1AF4A-2862-D874-BD05-2D7331678019}"/>
          </ac:spMkLst>
        </pc:spChg>
        <pc:spChg chg="add mod">
          <ac:chgData name="Glen Jones" userId="e846aaca-4b24-4b13-b0d0-f2308e16b284" providerId="ADAL" clId="{D2CFBD02-CEDE-4D04-B47F-9D55E8F236EC}" dt="2022-09-19T08:46:30.730" v="668" actId="113"/>
          <ac:spMkLst>
            <pc:docMk/>
            <pc:sldMk cId="3201718585" sldId="365"/>
            <ac:spMk id="35" creationId="{95B25526-10BA-45E4-E360-169304C735D4}"/>
          </ac:spMkLst>
        </pc:spChg>
        <pc:picChg chg="mod">
          <ac:chgData name="Glen Jones" userId="e846aaca-4b24-4b13-b0d0-f2308e16b284" providerId="ADAL" clId="{D2CFBD02-CEDE-4D04-B47F-9D55E8F236EC}" dt="2022-09-19T08:38:36.283" v="303" actId="1076"/>
          <ac:picMkLst>
            <pc:docMk/>
            <pc:sldMk cId="3201718585" sldId="365"/>
            <ac:picMk id="5" creationId="{BA5D4FA8-9219-0D5D-103F-86E0B5CE102B}"/>
          </ac:picMkLst>
        </pc:picChg>
        <pc:cxnChg chg="add mod">
          <ac:chgData name="Glen Jones" userId="e846aaca-4b24-4b13-b0d0-f2308e16b284" providerId="ADAL" clId="{D2CFBD02-CEDE-4D04-B47F-9D55E8F236EC}" dt="2022-09-19T08:46:00.659" v="665" actId="14100"/>
          <ac:cxnSpMkLst>
            <pc:docMk/>
            <pc:sldMk cId="3201718585" sldId="365"/>
            <ac:cxnSpMk id="8" creationId="{C0A96728-9ED5-5698-D8D6-3432126F86C5}"/>
          </ac:cxnSpMkLst>
        </pc:cxnChg>
        <pc:cxnChg chg="add mod">
          <ac:chgData name="Glen Jones" userId="e846aaca-4b24-4b13-b0d0-f2308e16b284" providerId="ADAL" clId="{D2CFBD02-CEDE-4D04-B47F-9D55E8F236EC}" dt="2022-09-19T08:46:00.659" v="665" actId="14100"/>
          <ac:cxnSpMkLst>
            <pc:docMk/>
            <pc:sldMk cId="3201718585" sldId="365"/>
            <ac:cxnSpMk id="11" creationId="{6C42DCC3-5865-6002-2F15-ACB77533E8CF}"/>
          </ac:cxnSpMkLst>
        </pc:cxnChg>
        <pc:cxnChg chg="add mod">
          <ac:chgData name="Glen Jones" userId="e846aaca-4b24-4b13-b0d0-f2308e16b284" providerId="ADAL" clId="{D2CFBD02-CEDE-4D04-B47F-9D55E8F236EC}" dt="2022-09-19T08:46:50.385" v="675" actId="1035"/>
          <ac:cxnSpMkLst>
            <pc:docMk/>
            <pc:sldMk cId="3201718585" sldId="365"/>
            <ac:cxnSpMk id="14" creationId="{D86CA749-75E6-A9DB-78F2-2CEB7AAB592D}"/>
          </ac:cxnSpMkLst>
        </pc:cxnChg>
        <pc:cxnChg chg="add mod">
          <ac:chgData name="Glen Jones" userId="e846aaca-4b24-4b13-b0d0-f2308e16b284" providerId="ADAL" clId="{D2CFBD02-CEDE-4D04-B47F-9D55E8F236EC}" dt="2022-09-19T08:46:42.112" v="671" actId="1035"/>
          <ac:cxnSpMkLst>
            <pc:docMk/>
            <pc:sldMk cId="3201718585" sldId="365"/>
            <ac:cxnSpMk id="15" creationId="{B2FDCEE3-DDDB-38B5-0511-0726DF812C6B}"/>
          </ac:cxnSpMkLst>
        </pc:cxnChg>
        <pc:cxnChg chg="add mod">
          <ac:chgData name="Glen Jones" userId="e846aaca-4b24-4b13-b0d0-f2308e16b284" providerId="ADAL" clId="{D2CFBD02-CEDE-4D04-B47F-9D55E8F236EC}" dt="2022-09-19T08:46:00.659" v="665" actId="14100"/>
          <ac:cxnSpMkLst>
            <pc:docMk/>
            <pc:sldMk cId="3201718585" sldId="365"/>
            <ac:cxnSpMk id="23" creationId="{6C3C1AE2-45B5-A3BD-FD6C-56E0B558056F}"/>
          </ac:cxnSpMkLst>
        </pc:cxnChg>
        <pc:cxnChg chg="add mod">
          <ac:chgData name="Glen Jones" userId="e846aaca-4b24-4b13-b0d0-f2308e16b284" providerId="ADAL" clId="{D2CFBD02-CEDE-4D04-B47F-9D55E8F236EC}" dt="2022-09-19T08:46:47.936" v="674" actId="1035"/>
          <ac:cxnSpMkLst>
            <pc:docMk/>
            <pc:sldMk cId="3201718585" sldId="365"/>
            <ac:cxnSpMk id="24" creationId="{2492BF52-4F1E-C475-EEB3-05104EC886D5}"/>
          </ac:cxnSpMkLst>
        </pc:cxnChg>
        <pc:cxnChg chg="add mod">
          <ac:chgData name="Glen Jones" userId="e846aaca-4b24-4b13-b0d0-f2308e16b284" providerId="ADAL" clId="{D2CFBD02-CEDE-4D04-B47F-9D55E8F236EC}" dt="2022-09-19T08:46:00.659" v="665" actId="14100"/>
          <ac:cxnSpMkLst>
            <pc:docMk/>
            <pc:sldMk cId="3201718585" sldId="365"/>
            <ac:cxnSpMk id="36" creationId="{00BD7F57-78E8-E17D-47D6-4ADC80D3EB3C}"/>
          </ac:cxnSpMkLst>
        </pc:cxnChg>
        <pc:cxnChg chg="add mod">
          <ac:chgData name="Glen Jones" userId="e846aaca-4b24-4b13-b0d0-f2308e16b284" providerId="ADAL" clId="{D2CFBD02-CEDE-4D04-B47F-9D55E8F236EC}" dt="2022-09-19T08:46:44.784" v="673" actId="1038"/>
          <ac:cxnSpMkLst>
            <pc:docMk/>
            <pc:sldMk cId="3201718585" sldId="365"/>
            <ac:cxnSpMk id="37" creationId="{F37389B7-B460-EA5B-918A-803026EAE98B}"/>
          </ac:cxnSpMkLst>
        </pc:cxnChg>
      </pc:sldChg>
      <pc:sldChg chg="addSp delSp modSp mod modAnim">
        <pc:chgData name="Glen Jones" userId="e846aaca-4b24-4b13-b0d0-f2308e16b284" providerId="ADAL" clId="{D2CFBD02-CEDE-4D04-B47F-9D55E8F236EC}" dt="2022-09-19T09:01:18.633" v="1025" actId="113"/>
        <pc:sldMkLst>
          <pc:docMk/>
          <pc:sldMk cId="2460677033" sldId="366"/>
        </pc:sldMkLst>
        <pc:spChg chg="add mod">
          <ac:chgData name="Glen Jones" userId="e846aaca-4b24-4b13-b0d0-f2308e16b284" providerId="ADAL" clId="{D2CFBD02-CEDE-4D04-B47F-9D55E8F236EC}" dt="2022-09-19T09:01:11.777" v="1019" actId="113"/>
          <ac:spMkLst>
            <pc:docMk/>
            <pc:sldMk cId="2460677033" sldId="366"/>
            <ac:spMk id="3" creationId="{88DCD1B8-C49D-FD7E-FDE1-D1B7544931AA}"/>
          </ac:spMkLst>
        </pc:spChg>
        <pc:spChg chg="add mod">
          <ac:chgData name="Glen Jones" userId="e846aaca-4b24-4b13-b0d0-f2308e16b284" providerId="ADAL" clId="{D2CFBD02-CEDE-4D04-B47F-9D55E8F236EC}" dt="2022-09-19T09:01:14.169" v="1021" actId="115"/>
          <ac:spMkLst>
            <pc:docMk/>
            <pc:sldMk cId="2460677033" sldId="366"/>
            <ac:spMk id="4" creationId="{90B42D3C-2AA9-DB07-D171-A5F3E6854D0B}"/>
          </ac:spMkLst>
        </pc:spChg>
        <pc:spChg chg="add mod">
          <ac:chgData name="Glen Jones" userId="e846aaca-4b24-4b13-b0d0-f2308e16b284" providerId="ADAL" clId="{D2CFBD02-CEDE-4D04-B47F-9D55E8F236EC}" dt="2022-09-19T09:01:18.633" v="1025" actId="113"/>
          <ac:spMkLst>
            <pc:docMk/>
            <pc:sldMk cId="2460677033" sldId="366"/>
            <ac:spMk id="5" creationId="{C17FDE7D-22E2-AADB-F913-8F3C22AC4032}"/>
          </ac:spMkLst>
        </pc:spChg>
        <pc:spChg chg="mod">
          <ac:chgData name="Glen Jones" userId="e846aaca-4b24-4b13-b0d0-f2308e16b284" providerId="ADAL" clId="{D2CFBD02-CEDE-4D04-B47F-9D55E8F236EC}" dt="2022-09-19T09:01:08.136" v="1017" actId="20577"/>
          <ac:spMkLst>
            <pc:docMk/>
            <pc:sldMk cId="2460677033" sldId="366"/>
            <ac:spMk id="9" creationId="{40EE7C0E-40AE-793C-C18E-6BD3011667D5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10" creationId="{2C2086F7-0A34-1698-0CD3-3DA13D00F188}"/>
          </ac:spMkLst>
        </pc:spChg>
        <pc:spChg chg="del">
          <ac:chgData name="Glen Jones" userId="e846aaca-4b24-4b13-b0d0-f2308e16b284" providerId="ADAL" clId="{D2CFBD02-CEDE-4D04-B47F-9D55E8F236EC}" dt="2022-09-19T09:01:00.903" v="1004" actId="478"/>
          <ac:spMkLst>
            <pc:docMk/>
            <pc:sldMk cId="2460677033" sldId="366"/>
            <ac:spMk id="12" creationId="{19061C63-BFF9-179D-32FF-60343A7F62F9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16" creationId="{E2FEB919-3FFC-F909-DB8A-F629C607D371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28" creationId="{EDABD448-DE6D-D021-D562-B1B9FC570075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34" creationId="{A4274B36-5210-47D5-1BDB-E8E4D5948CD3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37" creationId="{C864B27D-80CB-9BC6-B2F3-6AF5595ADDBE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38" creationId="{E63CD425-031A-514D-76A5-3F0EC9BD1A56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39" creationId="{898C1925-F379-56A0-F782-996EC79B8D18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40" creationId="{F526CD98-EAF3-DE1F-7A65-8028B086EEA3}"/>
          </ac:spMkLst>
        </pc:spChg>
      </pc:sldChg>
      <pc:sldChg chg="del">
        <pc:chgData name="Glen Jones" userId="e846aaca-4b24-4b13-b0d0-f2308e16b284" providerId="ADAL" clId="{D2CFBD02-CEDE-4D04-B47F-9D55E8F236EC}" dt="2022-09-19T08:57:51.859" v="840" actId="47"/>
        <pc:sldMkLst>
          <pc:docMk/>
          <pc:sldMk cId="3387875814" sldId="374"/>
        </pc:sldMkLst>
      </pc:sldChg>
      <pc:sldChg chg="del">
        <pc:chgData name="Glen Jones" userId="e846aaca-4b24-4b13-b0d0-f2308e16b284" providerId="ADAL" clId="{D2CFBD02-CEDE-4D04-B47F-9D55E8F236EC}" dt="2022-09-19T08:57:51.859" v="840" actId="47"/>
        <pc:sldMkLst>
          <pc:docMk/>
          <pc:sldMk cId="1946502757" sldId="375"/>
        </pc:sldMkLst>
      </pc:sldChg>
      <pc:sldChg chg="addSp delSp modSp add mod">
        <pc:chgData name="Glen Jones" userId="e846aaca-4b24-4b13-b0d0-f2308e16b284" providerId="ADAL" clId="{D2CFBD02-CEDE-4D04-B47F-9D55E8F236EC}" dt="2022-09-19T08:57:32.728" v="839" actId="1076"/>
        <pc:sldMkLst>
          <pc:docMk/>
          <pc:sldMk cId="4278790944" sldId="378"/>
        </pc:sldMkLst>
        <pc:spChg chg="mod">
          <ac:chgData name="Glen Jones" userId="e846aaca-4b24-4b13-b0d0-f2308e16b284" providerId="ADAL" clId="{D2CFBD02-CEDE-4D04-B47F-9D55E8F236EC}" dt="2022-09-19T08:55:52.732" v="775" actId="207"/>
          <ac:spMkLst>
            <pc:docMk/>
            <pc:sldMk cId="4278790944" sldId="378"/>
            <ac:spMk id="2" creationId="{21EF7562-A376-60EE-AC9F-A9FB819F8038}"/>
          </ac:spMkLst>
        </pc:spChg>
        <pc:spChg chg="mod">
          <ac:chgData name="Glen Jones" userId="e846aaca-4b24-4b13-b0d0-f2308e16b284" providerId="ADAL" clId="{D2CFBD02-CEDE-4D04-B47F-9D55E8F236EC}" dt="2022-09-19T08:56:11.796" v="779" actId="207"/>
          <ac:spMkLst>
            <pc:docMk/>
            <pc:sldMk cId="4278790944" sldId="378"/>
            <ac:spMk id="3" creationId="{098A9D95-DE40-2834-B486-713D7333F58A}"/>
          </ac:spMkLst>
        </pc:spChg>
        <pc:spChg chg="add del mod">
          <ac:chgData name="Glen Jones" userId="e846aaca-4b24-4b13-b0d0-f2308e16b284" providerId="ADAL" clId="{D2CFBD02-CEDE-4D04-B47F-9D55E8F236EC}" dt="2022-09-19T08:47:15.200" v="680" actId="478"/>
          <ac:spMkLst>
            <pc:docMk/>
            <pc:sldMk cId="4278790944" sldId="378"/>
            <ac:spMk id="6" creationId="{FA01F03C-F954-3FD7-7737-6355CE80C535}"/>
          </ac:spMkLst>
        </pc:spChg>
        <pc:spChg chg="mod">
          <ac:chgData name="Glen Jones" userId="e846aaca-4b24-4b13-b0d0-f2308e16b284" providerId="ADAL" clId="{D2CFBD02-CEDE-4D04-B47F-9D55E8F236EC}" dt="2022-09-19T08:57:24.956" v="836" actId="207"/>
          <ac:spMkLst>
            <pc:docMk/>
            <pc:sldMk cId="4278790944" sldId="378"/>
            <ac:spMk id="7" creationId="{7422A498-F483-A2DE-169C-1457C602529D}"/>
          </ac:spMkLst>
        </pc:spChg>
        <pc:spChg chg="mod">
          <ac:chgData name="Glen Jones" userId="e846aaca-4b24-4b13-b0d0-f2308e16b284" providerId="ADAL" clId="{D2CFBD02-CEDE-4D04-B47F-9D55E8F236EC}" dt="2022-09-19T08:56:29.569" v="789" actId="207"/>
          <ac:spMkLst>
            <pc:docMk/>
            <pc:sldMk cId="4278790944" sldId="378"/>
            <ac:spMk id="10" creationId="{1915AF8A-36F4-56C5-3F03-2A61593553FD}"/>
          </ac:spMkLst>
        </pc:spChg>
        <pc:spChg chg="mod">
          <ac:chgData name="Glen Jones" userId="e846aaca-4b24-4b13-b0d0-f2308e16b284" providerId="ADAL" clId="{D2CFBD02-CEDE-4D04-B47F-9D55E8F236EC}" dt="2022-09-19T08:56:45.920" v="799" actId="20577"/>
          <ac:spMkLst>
            <pc:docMk/>
            <pc:sldMk cId="4278790944" sldId="378"/>
            <ac:spMk id="22" creationId="{57A3FA50-7EFF-600E-0326-909ABC110653}"/>
          </ac:spMkLst>
        </pc:spChg>
        <pc:spChg chg="mod">
          <ac:chgData name="Glen Jones" userId="e846aaca-4b24-4b13-b0d0-f2308e16b284" providerId="ADAL" clId="{D2CFBD02-CEDE-4D04-B47F-9D55E8F236EC}" dt="2022-09-19T08:57:29.752" v="838" actId="1076"/>
          <ac:spMkLst>
            <pc:docMk/>
            <pc:sldMk cId="4278790944" sldId="378"/>
            <ac:spMk id="33" creationId="{C0A342B6-8099-17E5-28B6-237A3F563FB1}"/>
          </ac:spMkLst>
        </pc:spChg>
        <pc:spChg chg="mod">
          <ac:chgData name="Glen Jones" userId="e846aaca-4b24-4b13-b0d0-f2308e16b284" providerId="ADAL" clId="{D2CFBD02-CEDE-4D04-B47F-9D55E8F236EC}" dt="2022-09-19T08:57:32.728" v="839" actId="1076"/>
          <ac:spMkLst>
            <pc:docMk/>
            <pc:sldMk cId="4278790944" sldId="378"/>
            <ac:spMk id="34" creationId="{B8F1AF4A-2862-D874-BD05-2D7331678019}"/>
          </ac:spMkLst>
        </pc:spChg>
        <pc:spChg chg="mod">
          <ac:chgData name="Glen Jones" userId="e846aaca-4b24-4b13-b0d0-f2308e16b284" providerId="ADAL" clId="{D2CFBD02-CEDE-4D04-B47F-9D55E8F236EC}" dt="2022-09-19T08:57:03.073" v="818" actId="14100"/>
          <ac:spMkLst>
            <pc:docMk/>
            <pc:sldMk cId="4278790944" sldId="378"/>
            <ac:spMk id="35" creationId="{95B25526-10BA-45E4-E360-169304C735D4}"/>
          </ac:spMkLst>
        </pc:spChg>
        <pc:picChg chg="del">
          <ac:chgData name="Glen Jones" userId="e846aaca-4b24-4b13-b0d0-f2308e16b284" providerId="ADAL" clId="{D2CFBD02-CEDE-4D04-B47F-9D55E8F236EC}" dt="2022-09-19T08:47:09.307" v="677" actId="478"/>
          <ac:picMkLst>
            <pc:docMk/>
            <pc:sldMk cId="4278790944" sldId="378"/>
            <ac:picMk id="5" creationId="{BA5D4FA8-9219-0D5D-103F-86E0B5CE102B}"/>
          </ac:picMkLst>
        </pc:picChg>
        <pc:picChg chg="add mod ord">
          <ac:chgData name="Glen Jones" userId="e846aaca-4b24-4b13-b0d0-f2308e16b284" providerId="ADAL" clId="{D2CFBD02-CEDE-4D04-B47F-9D55E8F236EC}" dt="2022-09-19T08:47:12.032" v="679" actId="167"/>
          <ac:picMkLst>
            <pc:docMk/>
            <pc:sldMk cId="4278790944" sldId="378"/>
            <ac:picMk id="9" creationId="{9ED3B7CE-D591-7963-3161-830C68DDB225}"/>
          </ac:picMkLst>
        </pc:picChg>
        <pc:cxnChg chg="mod">
          <ac:chgData name="Glen Jones" userId="e846aaca-4b24-4b13-b0d0-f2308e16b284" providerId="ADAL" clId="{D2CFBD02-CEDE-4D04-B47F-9D55E8F236EC}" dt="2022-09-19T08:56:00.502" v="776" actId="208"/>
          <ac:cxnSpMkLst>
            <pc:docMk/>
            <pc:sldMk cId="4278790944" sldId="378"/>
            <ac:cxnSpMk id="8" creationId="{C0A96728-9ED5-5698-D8D6-3432126F86C5}"/>
          </ac:cxnSpMkLst>
        </pc:cxnChg>
        <pc:cxnChg chg="mod">
          <ac:chgData name="Glen Jones" userId="e846aaca-4b24-4b13-b0d0-f2308e16b284" providerId="ADAL" clId="{D2CFBD02-CEDE-4D04-B47F-9D55E8F236EC}" dt="2022-09-19T08:56:26.345" v="788" actId="208"/>
          <ac:cxnSpMkLst>
            <pc:docMk/>
            <pc:sldMk cId="4278790944" sldId="378"/>
            <ac:cxnSpMk id="11" creationId="{6C42DCC3-5865-6002-2F15-ACB77533E8CF}"/>
          </ac:cxnSpMkLst>
        </pc:cxnChg>
        <pc:cxnChg chg="mod">
          <ac:chgData name="Glen Jones" userId="e846aaca-4b24-4b13-b0d0-f2308e16b284" providerId="ADAL" clId="{D2CFBD02-CEDE-4D04-B47F-9D55E8F236EC}" dt="2022-09-19T08:55:34.368" v="761" actId="14100"/>
          <ac:cxnSpMkLst>
            <pc:docMk/>
            <pc:sldMk cId="4278790944" sldId="378"/>
            <ac:cxnSpMk id="14" creationId="{D86CA749-75E6-A9DB-78F2-2CEB7AAB592D}"/>
          </ac:cxnSpMkLst>
        </pc:cxnChg>
        <pc:cxnChg chg="mod">
          <ac:chgData name="Glen Jones" userId="e846aaca-4b24-4b13-b0d0-f2308e16b284" providerId="ADAL" clId="{D2CFBD02-CEDE-4D04-B47F-9D55E8F236EC}" dt="2022-09-19T08:56:16.392" v="780" actId="1076"/>
          <ac:cxnSpMkLst>
            <pc:docMk/>
            <pc:sldMk cId="4278790944" sldId="378"/>
            <ac:cxnSpMk id="15" creationId="{B2FDCEE3-DDDB-38B5-0511-0726DF812C6B}"/>
          </ac:cxnSpMkLst>
        </pc:cxnChg>
        <pc:cxnChg chg="mod">
          <ac:chgData name="Glen Jones" userId="e846aaca-4b24-4b13-b0d0-f2308e16b284" providerId="ADAL" clId="{D2CFBD02-CEDE-4D04-B47F-9D55E8F236EC}" dt="2022-09-19T08:56:39.296" v="792" actId="1076"/>
          <ac:cxnSpMkLst>
            <pc:docMk/>
            <pc:sldMk cId="4278790944" sldId="378"/>
            <ac:cxnSpMk id="23" creationId="{6C3C1AE2-45B5-A3BD-FD6C-56E0B558056F}"/>
          </ac:cxnSpMkLst>
        </pc:cxnChg>
        <pc:cxnChg chg="mod">
          <ac:chgData name="Glen Jones" userId="e846aaca-4b24-4b13-b0d0-f2308e16b284" providerId="ADAL" clId="{D2CFBD02-CEDE-4D04-B47F-9D55E8F236EC}" dt="2022-09-19T08:56:37" v="791" actId="14100"/>
          <ac:cxnSpMkLst>
            <pc:docMk/>
            <pc:sldMk cId="4278790944" sldId="378"/>
            <ac:cxnSpMk id="24" creationId="{2492BF52-4F1E-C475-EEB3-05104EC886D5}"/>
          </ac:cxnSpMkLst>
        </pc:cxnChg>
        <pc:cxnChg chg="mod">
          <ac:chgData name="Glen Jones" userId="e846aaca-4b24-4b13-b0d0-f2308e16b284" providerId="ADAL" clId="{D2CFBD02-CEDE-4D04-B47F-9D55E8F236EC}" dt="2022-09-19T08:56:34.360" v="790" actId="1076"/>
          <ac:cxnSpMkLst>
            <pc:docMk/>
            <pc:sldMk cId="4278790944" sldId="378"/>
            <ac:cxnSpMk id="37" creationId="{F37389B7-B460-EA5B-918A-803026EAE98B}"/>
          </ac:cxnSpMkLst>
        </pc:cxnChg>
      </pc:sldChg>
    </pc:docChg>
  </pc:docChgLst>
  <pc:docChgLst>
    <pc:chgData name="Glen Jones" userId="e846aaca-4b24-4b13-b0d0-f2308e16b284" providerId="ADAL" clId="{1EB3996A-DCBA-438D-AD7C-ECCFE0F05200}"/>
    <pc:docChg chg="custSel addSld delSld modSld">
      <pc:chgData name="Glen Jones" userId="e846aaca-4b24-4b13-b0d0-f2308e16b284" providerId="ADAL" clId="{1EB3996A-DCBA-438D-AD7C-ECCFE0F05200}" dt="2022-09-05T14:05:49.970" v="89" actId="478"/>
      <pc:docMkLst>
        <pc:docMk/>
      </pc:docMkLst>
      <pc:sldChg chg="addSp delSp modSp mod delAnim modAnim">
        <pc:chgData name="Glen Jones" userId="e846aaca-4b24-4b13-b0d0-f2308e16b284" providerId="ADAL" clId="{1EB3996A-DCBA-438D-AD7C-ECCFE0F05200}" dt="2022-09-05T13:35:46.724" v="76"/>
        <pc:sldMkLst>
          <pc:docMk/>
          <pc:sldMk cId="4010327805" sldId="274"/>
        </pc:sldMkLst>
        <pc:spChg chg="mod">
          <ac:chgData name="Glen Jones" userId="e846aaca-4b24-4b13-b0d0-f2308e16b284" providerId="ADAL" clId="{1EB3996A-DCBA-438D-AD7C-ECCFE0F05200}" dt="2022-09-05T13:31:24.796" v="31" actId="20577"/>
          <ac:spMkLst>
            <pc:docMk/>
            <pc:sldMk cId="4010327805" sldId="274"/>
            <ac:spMk id="2" creationId="{702E7211-B3C0-8C62-17A1-5F712D739FBA}"/>
          </ac:spMkLst>
        </pc:spChg>
        <pc:picChg chg="add mod ord">
          <ac:chgData name="Glen Jones" userId="e846aaca-4b24-4b13-b0d0-f2308e16b284" providerId="ADAL" clId="{1EB3996A-DCBA-438D-AD7C-ECCFE0F05200}" dt="2022-09-05T13:32:28.196" v="44" actId="167"/>
          <ac:picMkLst>
            <pc:docMk/>
            <pc:sldMk cId="4010327805" sldId="274"/>
            <ac:picMk id="3" creationId="{BF1667E6-83E3-B4CA-40F3-039692482317}"/>
          </ac:picMkLst>
        </pc:picChg>
        <pc:picChg chg="add mod ord">
          <ac:chgData name="Glen Jones" userId="e846aaca-4b24-4b13-b0d0-f2308e16b284" providerId="ADAL" clId="{1EB3996A-DCBA-438D-AD7C-ECCFE0F05200}" dt="2022-09-05T13:32:44.392" v="48" actId="167"/>
          <ac:picMkLst>
            <pc:docMk/>
            <pc:sldMk cId="4010327805" sldId="274"/>
            <ac:picMk id="5" creationId="{562A27C8-8631-1283-130B-738BAF714D21}"/>
          </ac:picMkLst>
        </pc:picChg>
        <pc:picChg chg="del">
          <ac:chgData name="Glen Jones" userId="e846aaca-4b24-4b13-b0d0-f2308e16b284" providerId="ADAL" clId="{1EB3996A-DCBA-438D-AD7C-ECCFE0F05200}" dt="2022-09-05T13:31:14.715" v="2" actId="478"/>
          <ac:picMkLst>
            <pc:docMk/>
            <pc:sldMk cId="4010327805" sldId="274"/>
            <ac:picMk id="7" creationId="{7D33E182-A991-96A9-B999-51F038AD8457}"/>
          </ac:picMkLst>
        </pc:picChg>
        <pc:picChg chg="del">
          <ac:chgData name="Glen Jones" userId="e846aaca-4b24-4b13-b0d0-f2308e16b284" providerId="ADAL" clId="{1EB3996A-DCBA-438D-AD7C-ECCFE0F05200}" dt="2022-09-05T13:31:27.448" v="32" actId="478"/>
          <ac:picMkLst>
            <pc:docMk/>
            <pc:sldMk cId="4010327805" sldId="274"/>
            <ac:picMk id="9" creationId="{18301B86-2DBD-8C3D-7346-01599E9AD2B0}"/>
          </ac:picMkLst>
        </pc:picChg>
        <pc:picChg chg="del">
          <ac:chgData name="Glen Jones" userId="e846aaca-4b24-4b13-b0d0-f2308e16b284" providerId="ADAL" clId="{1EB3996A-DCBA-438D-AD7C-ECCFE0F05200}" dt="2022-09-05T13:31:28.524" v="33" actId="478"/>
          <ac:picMkLst>
            <pc:docMk/>
            <pc:sldMk cId="4010327805" sldId="274"/>
            <ac:picMk id="10" creationId="{A4C48AFD-EF63-A76F-F1DA-D32225C8E1DB}"/>
          </ac:picMkLst>
        </pc:picChg>
        <pc:picChg chg="add mod modCrop">
          <ac:chgData name="Glen Jones" userId="e846aaca-4b24-4b13-b0d0-f2308e16b284" providerId="ADAL" clId="{1EB3996A-DCBA-438D-AD7C-ECCFE0F05200}" dt="2022-09-05T13:35:21.747" v="72" actId="732"/>
          <ac:picMkLst>
            <pc:docMk/>
            <pc:sldMk cId="4010327805" sldId="274"/>
            <ac:picMk id="11" creationId="{DE1E4655-1785-5ED7-3084-EC091AAFD274}"/>
          </ac:picMkLst>
        </pc:picChg>
      </pc:sldChg>
      <pc:sldChg chg="del">
        <pc:chgData name="Glen Jones" userId="e846aaca-4b24-4b13-b0d0-f2308e16b284" providerId="ADAL" clId="{1EB3996A-DCBA-438D-AD7C-ECCFE0F05200}" dt="2022-09-05T13:31:44.837" v="36" actId="47"/>
        <pc:sldMkLst>
          <pc:docMk/>
          <pc:sldMk cId="0" sldId="277"/>
        </pc:sldMkLst>
      </pc:sldChg>
      <pc:sldChg chg="delSp del mod">
        <pc:chgData name="Glen Jones" userId="e846aaca-4b24-4b13-b0d0-f2308e16b284" providerId="ADAL" clId="{1EB3996A-DCBA-438D-AD7C-ECCFE0F05200}" dt="2022-09-05T13:31:38.782" v="35" actId="47"/>
        <pc:sldMkLst>
          <pc:docMk/>
          <pc:sldMk cId="3127948760" sldId="301"/>
        </pc:sldMkLst>
        <pc:picChg chg="del">
          <ac:chgData name="Glen Jones" userId="e846aaca-4b24-4b13-b0d0-f2308e16b284" providerId="ADAL" clId="{1EB3996A-DCBA-438D-AD7C-ECCFE0F05200}" dt="2022-09-05T13:31:30.556" v="34" actId="478"/>
          <ac:picMkLst>
            <pc:docMk/>
            <pc:sldMk cId="3127948760" sldId="301"/>
            <ac:picMk id="25" creationId="{33479EAB-6C1B-FF1D-1B46-0A7AABA3514D}"/>
          </ac:picMkLst>
        </pc:picChg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1486775289" sldId="333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3144828481" sldId="340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1734258171" sldId="342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805390595" sldId="343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4176473621" sldId="344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1795071685" sldId="345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3335674805" sldId="347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2693654492" sldId="348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1689192634" sldId="349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2642803415" sldId="350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1112089998" sldId="351"/>
        </pc:sldMkLst>
      </pc:sldChg>
      <pc:sldChg chg="addSp delSp modSp mod">
        <pc:chgData name="Glen Jones" userId="e846aaca-4b24-4b13-b0d0-f2308e16b284" providerId="ADAL" clId="{1EB3996A-DCBA-438D-AD7C-ECCFE0F05200}" dt="2022-09-05T13:33:57.497" v="56" actId="167"/>
        <pc:sldMkLst>
          <pc:docMk/>
          <pc:sldMk cId="2355754654" sldId="352"/>
        </pc:sldMkLst>
        <pc:picChg chg="add mod ord">
          <ac:chgData name="Glen Jones" userId="e846aaca-4b24-4b13-b0d0-f2308e16b284" providerId="ADAL" clId="{1EB3996A-DCBA-438D-AD7C-ECCFE0F05200}" dt="2022-09-05T13:32:20.978" v="42" actId="962"/>
          <ac:picMkLst>
            <pc:docMk/>
            <pc:sldMk cId="2355754654" sldId="352"/>
            <ac:picMk id="5" creationId="{118AD9D6-673A-4E8C-B4D9-3B29B6735E0C}"/>
          </ac:picMkLst>
        </pc:picChg>
        <pc:picChg chg="add del mod">
          <ac:chgData name="Glen Jones" userId="e846aaca-4b24-4b13-b0d0-f2308e16b284" providerId="ADAL" clId="{1EB3996A-DCBA-438D-AD7C-ECCFE0F05200}" dt="2022-09-05T13:32:50.856" v="50"/>
          <ac:picMkLst>
            <pc:docMk/>
            <pc:sldMk cId="2355754654" sldId="352"/>
            <ac:picMk id="7" creationId="{64B902D3-C8F8-3C97-3F23-9A9DFE4E7D10}"/>
          </ac:picMkLst>
        </pc:picChg>
        <pc:picChg chg="del">
          <ac:chgData name="Glen Jones" userId="e846aaca-4b24-4b13-b0d0-f2308e16b284" providerId="ADAL" clId="{1EB3996A-DCBA-438D-AD7C-ECCFE0F05200}" dt="2022-09-05T13:31:12.587" v="1" actId="478"/>
          <ac:picMkLst>
            <pc:docMk/>
            <pc:sldMk cId="2355754654" sldId="352"/>
            <ac:picMk id="8" creationId="{E8CFF44C-56B5-9BAD-F711-8E7073B9151B}"/>
          </ac:picMkLst>
        </pc:picChg>
        <pc:picChg chg="del">
          <ac:chgData name="Glen Jones" userId="e846aaca-4b24-4b13-b0d0-f2308e16b284" providerId="ADAL" clId="{1EB3996A-DCBA-438D-AD7C-ECCFE0F05200}" dt="2022-09-05T13:31:11.108" v="0" actId="478"/>
          <ac:picMkLst>
            <pc:docMk/>
            <pc:sldMk cId="2355754654" sldId="352"/>
            <ac:picMk id="10" creationId="{D54D3FF8-31FE-8CAE-B56F-CE723BA05605}"/>
          </ac:picMkLst>
        </pc:picChg>
        <pc:picChg chg="add del mod">
          <ac:chgData name="Glen Jones" userId="e846aaca-4b24-4b13-b0d0-f2308e16b284" providerId="ADAL" clId="{1EB3996A-DCBA-438D-AD7C-ECCFE0F05200}" dt="2022-09-05T13:33:03.220" v="52" actId="478"/>
          <ac:picMkLst>
            <pc:docMk/>
            <pc:sldMk cId="2355754654" sldId="352"/>
            <ac:picMk id="11" creationId="{0D190083-4365-85B6-D06C-2A027AE236F4}"/>
          </ac:picMkLst>
        </pc:picChg>
        <pc:picChg chg="add mod ord">
          <ac:chgData name="Glen Jones" userId="e846aaca-4b24-4b13-b0d0-f2308e16b284" providerId="ADAL" clId="{1EB3996A-DCBA-438D-AD7C-ECCFE0F05200}" dt="2022-09-05T13:33:57.497" v="56" actId="167"/>
          <ac:picMkLst>
            <pc:docMk/>
            <pc:sldMk cId="2355754654" sldId="352"/>
            <ac:picMk id="13" creationId="{B902CD5E-0F19-1EED-8291-6A9BCA5E4F59}"/>
          </ac:picMkLst>
        </pc:picChg>
      </pc:sldChg>
      <pc:sldChg chg="addSp delSp modSp mod delAnim">
        <pc:chgData name="Glen Jones" userId="e846aaca-4b24-4b13-b0d0-f2308e16b284" providerId="ADAL" clId="{1EB3996A-DCBA-438D-AD7C-ECCFE0F05200}" dt="2022-09-05T14:01:56.875" v="84" actId="1076"/>
        <pc:sldMkLst>
          <pc:docMk/>
          <pc:sldMk cId="248752726" sldId="362"/>
        </pc:sldMkLst>
        <pc:graphicFrameChg chg="mod modGraphic">
          <ac:chgData name="Glen Jones" userId="e846aaca-4b24-4b13-b0d0-f2308e16b284" providerId="ADAL" clId="{1EB3996A-DCBA-438D-AD7C-ECCFE0F05200}" dt="2022-09-05T14:01:56.875" v="84" actId="1076"/>
          <ac:graphicFrameMkLst>
            <pc:docMk/>
            <pc:sldMk cId="248752726" sldId="362"/>
            <ac:graphicFrameMk id="7" creationId="{F27B061C-BBB5-7253-90D7-E79123DB55D3}"/>
          </ac:graphicFrameMkLst>
        </pc:graphicFrameChg>
        <pc:picChg chg="add del mod">
          <ac:chgData name="Glen Jones" userId="e846aaca-4b24-4b13-b0d0-f2308e16b284" providerId="ADAL" clId="{1EB3996A-DCBA-438D-AD7C-ECCFE0F05200}" dt="2022-09-05T13:34:18.453" v="60" actId="478"/>
          <ac:picMkLst>
            <pc:docMk/>
            <pc:sldMk cId="248752726" sldId="362"/>
            <ac:picMk id="3" creationId="{86972582-6425-06CA-BC8E-D0373C5C26BA}"/>
          </ac:picMkLst>
        </pc:picChg>
        <pc:picChg chg="del">
          <ac:chgData name="Glen Jones" userId="e846aaca-4b24-4b13-b0d0-f2308e16b284" providerId="ADAL" clId="{1EB3996A-DCBA-438D-AD7C-ECCFE0F05200}" dt="2022-09-05T13:31:48.901" v="37" actId="478"/>
          <ac:picMkLst>
            <pc:docMk/>
            <pc:sldMk cId="248752726" sldId="362"/>
            <ac:picMk id="5" creationId="{AEDAD691-208A-0D7D-25BA-7AEC5B59A79B}"/>
          </ac:picMkLst>
        </pc:picChg>
        <pc:picChg chg="del">
          <ac:chgData name="Glen Jones" userId="e846aaca-4b24-4b13-b0d0-f2308e16b284" providerId="ADAL" clId="{1EB3996A-DCBA-438D-AD7C-ECCFE0F05200}" dt="2022-09-05T13:31:50.115" v="38" actId="478"/>
          <ac:picMkLst>
            <pc:docMk/>
            <pc:sldMk cId="248752726" sldId="362"/>
            <ac:picMk id="6" creationId="{5751194D-481E-9C5D-7FA7-4F13A3F54E61}"/>
          </ac:picMkLst>
        </pc:picChg>
        <pc:picChg chg="add del mod ord">
          <ac:chgData name="Glen Jones" userId="e846aaca-4b24-4b13-b0d0-f2308e16b284" providerId="ADAL" clId="{1EB3996A-DCBA-438D-AD7C-ECCFE0F05200}" dt="2022-09-05T14:00:45.960" v="77" actId="478"/>
          <ac:picMkLst>
            <pc:docMk/>
            <pc:sldMk cId="248752726" sldId="362"/>
            <ac:picMk id="8" creationId="{2C895738-7A7A-812D-8405-AB031E7D3EC9}"/>
          </ac:picMkLst>
        </pc:picChg>
        <pc:picChg chg="add mod ord">
          <ac:chgData name="Glen Jones" userId="e846aaca-4b24-4b13-b0d0-f2308e16b284" providerId="ADAL" clId="{1EB3996A-DCBA-438D-AD7C-ECCFE0F05200}" dt="2022-09-05T14:00:49.483" v="81" actId="171"/>
          <ac:picMkLst>
            <pc:docMk/>
            <pc:sldMk cId="248752726" sldId="362"/>
            <ac:picMk id="10" creationId="{8DC7106E-B528-9B61-B391-47C4F1EB0061}"/>
          </ac:picMkLst>
        </pc:picChg>
      </pc:sldChg>
      <pc:sldChg chg="addSp delSp modSp new mod">
        <pc:chgData name="Glen Jones" userId="e846aaca-4b24-4b13-b0d0-f2308e16b284" providerId="ADAL" clId="{1EB3996A-DCBA-438D-AD7C-ECCFE0F05200}" dt="2022-09-05T14:05:49.970" v="89" actId="478"/>
        <pc:sldMkLst>
          <pc:docMk/>
          <pc:sldMk cId="2861103671" sldId="363"/>
        </pc:sldMkLst>
        <pc:picChg chg="add del mod">
          <ac:chgData name="Glen Jones" userId="e846aaca-4b24-4b13-b0d0-f2308e16b284" providerId="ADAL" clId="{1EB3996A-DCBA-438D-AD7C-ECCFE0F05200}" dt="2022-09-05T14:05:49.970" v="89" actId="478"/>
          <ac:picMkLst>
            <pc:docMk/>
            <pc:sldMk cId="2861103671" sldId="363"/>
            <ac:picMk id="5" creationId="{B559539E-5415-94C7-8AF3-7D3484530C89}"/>
          </ac:picMkLst>
        </pc:picChg>
      </pc:sldChg>
      <pc:sldMasterChg chg="delSldLayout">
        <pc:chgData name="Glen Jones" userId="e846aaca-4b24-4b13-b0d0-f2308e16b284" providerId="ADAL" clId="{1EB3996A-DCBA-438D-AD7C-ECCFE0F05200}" dt="2022-09-05T13:31:44.837" v="36" actId="47"/>
        <pc:sldMasterMkLst>
          <pc:docMk/>
          <pc:sldMasterMk cId="451012602" sldId="2147483648"/>
        </pc:sldMasterMkLst>
        <pc:sldLayoutChg chg="del">
          <pc:chgData name="Glen Jones" userId="e846aaca-4b24-4b13-b0d0-f2308e16b284" providerId="ADAL" clId="{1EB3996A-DCBA-438D-AD7C-ECCFE0F05200}" dt="2022-09-05T13:31:44.837" v="36" actId="47"/>
          <pc:sldLayoutMkLst>
            <pc:docMk/>
            <pc:sldMasterMk cId="451012602" sldId="2147483648"/>
            <pc:sldLayoutMk cId="283811695" sldId="2147483663"/>
          </pc:sldLayoutMkLst>
        </pc:sldLayoutChg>
      </pc:sldMasterChg>
    </pc:docChg>
  </pc:docChgLst>
  <pc:docChgLst>
    <pc:chgData name="Glen Jones" userId="e846aaca-4b24-4b13-b0d0-f2308e16b284" providerId="ADAL" clId="{915609F0-E198-49C0-8C6B-85532D2FD6AD}"/>
    <pc:docChg chg="undo custSel addSld delSld modSld sldOrd">
      <pc:chgData name="Glen Jones" userId="e846aaca-4b24-4b13-b0d0-f2308e16b284" providerId="ADAL" clId="{915609F0-E198-49C0-8C6B-85532D2FD6AD}" dt="2023-06-20T11:34:20.064" v="1144" actId="47"/>
      <pc:docMkLst>
        <pc:docMk/>
      </pc:docMkLst>
      <pc:sldChg chg="modSp mod">
        <pc:chgData name="Glen Jones" userId="e846aaca-4b24-4b13-b0d0-f2308e16b284" providerId="ADAL" clId="{915609F0-E198-49C0-8C6B-85532D2FD6AD}" dt="2023-06-20T10:52:20.097" v="44" actId="14100"/>
        <pc:sldMkLst>
          <pc:docMk/>
          <pc:sldMk cId="4010327805" sldId="274"/>
        </pc:sldMkLst>
        <pc:spChg chg="mod">
          <ac:chgData name="Glen Jones" userId="e846aaca-4b24-4b13-b0d0-f2308e16b284" providerId="ADAL" clId="{915609F0-E198-49C0-8C6B-85532D2FD6AD}" dt="2023-06-20T10:52:20.097" v="44" actId="14100"/>
          <ac:spMkLst>
            <pc:docMk/>
            <pc:sldMk cId="4010327805" sldId="274"/>
            <ac:spMk id="2" creationId="{702E7211-B3C0-8C62-17A1-5F712D739FBA}"/>
          </ac:spMkLst>
        </pc:spChg>
      </pc:sldChg>
      <pc:sldChg chg="delSp modSp mod ord delAnim modAnim">
        <pc:chgData name="Glen Jones" userId="e846aaca-4b24-4b13-b0d0-f2308e16b284" providerId="ADAL" clId="{915609F0-E198-49C0-8C6B-85532D2FD6AD}" dt="2023-06-20T11:33:37.539" v="1142" actId="20577"/>
        <pc:sldMkLst>
          <pc:docMk/>
          <pc:sldMk cId="0" sldId="360"/>
        </pc:sldMkLst>
        <pc:spChg chg="del mod">
          <ac:chgData name="Glen Jones" userId="e846aaca-4b24-4b13-b0d0-f2308e16b284" providerId="ADAL" clId="{915609F0-E198-49C0-8C6B-85532D2FD6AD}" dt="2023-06-20T11:26:13.362" v="867" actId="478"/>
          <ac:spMkLst>
            <pc:docMk/>
            <pc:sldMk cId="0" sldId="360"/>
            <ac:spMk id="2" creationId="{A50804E1-9632-0DE2-F975-50E838C3CD07}"/>
          </ac:spMkLst>
        </pc:spChg>
        <pc:spChg chg="del">
          <ac:chgData name="Glen Jones" userId="e846aaca-4b24-4b13-b0d0-f2308e16b284" providerId="ADAL" clId="{915609F0-E198-49C0-8C6B-85532D2FD6AD}" dt="2023-06-20T11:25:14.084" v="773" actId="478"/>
          <ac:spMkLst>
            <pc:docMk/>
            <pc:sldMk cId="0" sldId="360"/>
            <ac:spMk id="12" creationId="{35496460-D172-C647-0271-13B985D52204}"/>
          </ac:spMkLst>
        </pc:spChg>
        <pc:spChg chg="del">
          <ac:chgData name="Glen Jones" userId="e846aaca-4b24-4b13-b0d0-f2308e16b284" providerId="ADAL" clId="{915609F0-E198-49C0-8C6B-85532D2FD6AD}" dt="2023-06-20T11:25:12.401" v="772" actId="478"/>
          <ac:spMkLst>
            <pc:docMk/>
            <pc:sldMk cId="0" sldId="360"/>
            <ac:spMk id="13" creationId="{84B753FC-7FBA-D534-DD4A-E84D8EAA93CF}"/>
          </ac:spMkLst>
        </pc:spChg>
        <pc:spChg chg="del">
          <ac:chgData name="Glen Jones" userId="e846aaca-4b24-4b13-b0d0-f2308e16b284" providerId="ADAL" clId="{915609F0-E198-49C0-8C6B-85532D2FD6AD}" dt="2023-06-20T11:25:25.148" v="777" actId="478"/>
          <ac:spMkLst>
            <pc:docMk/>
            <pc:sldMk cId="0" sldId="360"/>
            <ac:spMk id="15" creationId="{FD99EF8A-A45B-9CCC-6597-1DB8D3F83C6D}"/>
          </ac:spMkLst>
        </pc:spChg>
        <pc:spChg chg="del">
          <ac:chgData name="Glen Jones" userId="e846aaca-4b24-4b13-b0d0-f2308e16b284" providerId="ADAL" clId="{915609F0-E198-49C0-8C6B-85532D2FD6AD}" dt="2023-06-20T11:25:10.930" v="771" actId="478"/>
          <ac:spMkLst>
            <pc:docMk/>
            <pc:sldMk cId="0" sldId="360"/>
            <ac:spMk id="16" creationId="{853C2272-8768-97A9-18A8-888F909E270A}"/>
          </ac:spMkLst>
        </pc:spChg>
        <pc:spChg chg="del">
          <ac:chgData name="Glen Jones" userId="e846aaca-4b24-4b13-b0d0-f2308e16b284" providerId="ADAL" clId="{915609F0-E198-49C0-8C6B-85532D2FD6AD}" dt="2023-06-20T11:25:24.267" v="776" actId="478"/>
          <ac:spMkLst>
            <pc:docMk/>
            <pc:sldMk cId="0" sldId="360"/>
            <ac:spMk id="28" creationId="{266C9D33-8551-FD3E-5C5F-6D9C5EDE0CA8}"/>
          </ac:spMkLst>
        </pc:spChg>
        <pc:spChg chg="del">
          <ac:chgData name="Glen Jones" userId="e846aaca-4b24-4b13-b0d0-f2308e16b284" providerId="ADAL" clId="{915609F0-E198-49C0-8C6B-85532D2FD6AD}" dt="2023-06-20T11:25:23.517" v="775" actId="478"/>
          <ac:spMkLst>
            <pc:docMk/>
            <pc:sldMk cId="0" sldId="360"/>
            <ac:spMk id="34" creationId="{1D5ECD7B-9640-D2A9-4D33-2DC74BD3103E}"/>
          </ac:spMkLst>
        </pc:spChg>
        <pc:spChg chg="mod">
          <ac:chgData name="Glen Jones" userId="e846aaca-4b24-4b13-b0d0-f2308e16b284" providerId="ADAL" clId="{915609F0-E198-49C0-8C6B-85532D2FD6AD}" dt="2023-06-20T11:25:46.615" v="822" actId="20577"/>
          <ac:spMkLst>
            <pc:docMk/>
            <pc:sldMk cId="0" sldId="360"/>
            <ac:spMk id="37" creationId="{BB33AEF0-01D2-2C48-22CF-B8F67D6D5B7F}"/>
          </ac:spMkLst>
        </pc:spChg>
        <pc:spChg chg="mod">
          <ac:chgData name="Glen Jones" userId="e846aaca-4b24-4b13-b0d0-f2308e16b284" providerId="ADAL" clId="{915609F0-E198-49C0-8C6B-85532D2FD6AD}" dt="2023-06-20T11:26:07.380" v="866" actId="1035"/>
          <ac:spMkLst>
            <pc:docMk/>
            <pc:sldMk cId="0" sldId="360"/>
            <ac:spMk id="38" creationId="{48A0B806-76B3-2A9D-43A8-C54998A29C8F}"/>
          </ac:spMkLst>
        </pc:spChg>
        <pc:spChg chg="mod">
          <ac:chgData name="Glen Jones" userId="e846aaca-4b24-4b13-b0d0-f2308e16b284" providerId="ADAL" clId="{915609F0-E198-49C0-8C6B-85532D2FD6AD}" dt="2023-06-20T11:33:37.539" v="1142" actId="20577"/>
          <ac:spMkLst>
            <pc:docMk/>
            <pc:sldMk cId="0" sldId="360"/>
            <ac:spMk id="11266" creationId="{9AFD9B2D-C6E6-FEA9-2F40-C75AC71C59F2}"/>
          </ac:spMkLst>
        </pc:spChg>
        <pc:grpChg chg="mod">
          <ac:chgData name="Glen Jones" userId="e846aaca-4b24-4b13-b0d0-f2308e16b284" providerId="ADAL" clId="{915609F0-E198-49C0-8C6B-85532D2FD6AD}" dt="2023-06-20T11:25:21.258" v="774" actId="688"/>
          <ac:grpSpMkLst>
            <pc:docMk/>
            <pc:sldMk cId="0" sldId="360"/>
            <ac:grpSpMk id="31" creationId="{EC00E6AB-3868-1159-C0D1-FAFC6E49BBFE}"/>
          </ac:grpSpMkLst>
        </pc:grpChg>
        <pc:cxnChg chg="mod">
          <ac:chgData name="Glen Jones" userId="e846aaca-4b24-4b13-b0d0-f2308e16b284" providerId="ADAL" clId="{915609F0-E198-49C0-8C6B-85532D2FD6AD}" dt="2023-06-20T11:25:10.930" v="771" actId="478"/>
          <ac:cxnSpMkLst>
            <pc:docMk/>
            <pc:sldMk cId="0" sldId="360"/>
            <ac:cxnSpMk id="18" creationId="{BB6C0622-3F28-23FD-02B7-327E3B130303}"/>
          </ac:cxnSpMkLst>
        </pc:cxnChg>
      </pc:sldChg>
      <pc:sldChg chg="del">
        <pc:chgData name="Glen Jones" userId="e846aaca-4b24-4b13-b0d0-f2308e16b284" providerId="ADAL" clId="{915609F0-E198-49C0-8C6B-85532D2FD6AD}" dt="2023-06-20T11:34:06.463" v="1143" actId="47"/>
        <pc:sldMkLst>
          <pc:docMk/>
          <pc:sldMk cId="1067647781" sldId="362"/>
        </pc:sldMkLst>
      </pc:sldChg>
      <pc:sldChg chg="delSp modSp mod delAnim">
        <pc:chgData name="Glen Jones" userId="e846aaca-4b24-4b13-b0d0-f2308e16b284" providerId="ADAL" clId="{915609F0-E198-49C0-8C6B-85532D2FD6AD}" dt="2023-06-20T11:14:45.576" v="478" actId="20577"/>
        <pc:sldMkLst>
          <pc:docMk/>
          <pc:sldMk cId="2371301929" sldId="364"/>
        </pc:sldMkLst>
        <pc:spChg chg="mod">
          <ac:chgData name="Glen Jones" userId="e846aaca-4b24-4b13-b0d0-f2308e16b284" providerId="ADAL" clId="{915609F0-E198-49C0-8C6B-85532D2FD6AD}" dt="2023-06-20T11:14:45.576" v="478" actId="20577"/>
          <ac:spMkLst>
            <pc:docMk/>
            <pc:sldMk cId="2371301929" sldId="364"/>
            <ac:spMk id="2" creationId="{297DA4A7-B125-1ADF-E72A-BCCC79278733}"/>
          </ac:spMkLst>
        </pc:spChg>
        <pc:spChg chg="del">
          <ac:chgData name="Glen Jones" userId="e846aaca-4b24-4b13-b0d0-f2308e16b284" providerId="ADAL" clId="{915609F0-E198-49C0-8C6B-85532D2FD6AD}" dt="2023-06-20T11:13:52.866" v="461" actId="478"/>
          <ac:spMkLst>
            <pc:docMk/>
            <pc:sldMk cId="2371301929" sldId="364"/>
            <ac:spMk id="5" creationId="{A0984DDC-BC67-EB14-6DE8-9E83E520D167}"/>
          </ac:spMkLst>
        </pc:spChg>
        <pc:spChg chg="del">
          <ac:chgData name="Glen Jones" userId="e846aaca-4b24-4b13-b0d0-f2308e16b284" providerId="ADAL" clId="{915609F0-E198-49C0-8C6B-85532D2FD6AD}" dt="2023-06-20T11:13:54.620" v="462" actId="478"/>
          <ac:spMkLst>
            <pc:docMk/>
            <pc:sldMk cId="2371301929" sldId="364"/>
            <ac:spMk id="6" creationId="{4B0F2A43-837D-990F-1BA7-EB7D6D73BC02}"/>
          </ac:spMkLst>
        </pc:spChg>
        <pc:spChg chg="del mod">
          <ac:chgData name="Glen Jones" userId="e846aaca-4b24-4b13-b0d0-f2308e16b284" providerId="ADAL" clId="{915609F0-E198-49C0-8C6B-85532D2FD6AD}" dt="2023-06-20T11:14:10.066" v="465" actId="478"/>
          <ac:spMkLst>
            <pc:docMk/>
            <pc:sldMk cId="2371301929" sldId="364"/>
            <ac:spMk id="8" creationId="{2CD10EAC-76CD-B09A-734A-291C5B2959F9}"/>
          </ac:spMkLst>
        </pc:spChg>
      </pc:sldChg>
      <pc:sldChg chg="del">
        <pc:chgData name="Glen Jones" userId="e846aaca-4b24-4b13-b0d0-f2308e16b284" providerId="ADAL" clId="{915609F0-E198-49C0-8C6B-85532D2FD6AD}" dt="2023-06-20T11:34:06.463" v="1143" actId="47"/>
        <pc:sldMkLst>
          <pc:docMk/>
          <pc:sldMk cId="3201718585" sldId="365"/>
        </pc:sldMkLst>
      </pc:sldChg>
      <pc:sldChg chg="del">
        <pc:chgData name="Glen Jones" userId="e846aaca-4b24-4b13-b0d0-f2308e16b284" providerId="ADAL" clId="{915609F0-E198-49C0-8C6B-85532D2FD6AD}" dt="2023-06-20T11:34:06.463" v="1143" actId="47"/>
        <pc:sldMkLst>
          <pc:docMk/>
          <pc:sldMk cId="2460677033" sldId="366"/>
        </pc:sldMkLst>
      </pc:sldChg>
      <pc:sldChg chg="del">
        <pc:chgData name="Glen Jones" userId="e846aaca-4b24-4b13-b0d0-f2308e16b284" providerId="ADAL" clId="{915609F0-E198-49C0-8C6B-85532D2FD6AD}" dt="2023-06-20T10:58:24.282" v="222" actId="47"/>
        <pc:sldMkLst>
          <pc:docMk/>
          <pc:sldMk cId="3449067523" sldId="369"/>
        </pc:sldMkLst>
      </pc:sldChg>
      <pc:sldChg chg="del">
        <pc:chgData name="Glen Jones" userId="e846aaca-4b24-4b13-b0d0-f2308e16b284" providerId="ADAL" clId="{915609F0-E198-49C0-8C6B-85532D2FD6AD}" dt="2023-06-20T10:52:28.664" v="45" actId="47"/>
        <pc:sldMkLst>
          <pc:docMk/>
          <pc:sldMk cId="2333691588" sldId="370"/>
        </pc:sldMkLst>
      </pc:sldChg>
      <pc:sldChg chg="del">
        <pc:chgData name="Glen Jones" userId="e846aaca-4b24-4b13-b0d0-f2308e16b284" providerId="ADAL" clId="{915609F0-E198-49C0-8C6B-85532D2FD6AD}" dt="2023-06-20T10:52:28.664" v="45" actId="47"/>
        <pc:sldMkLst>
          <pc:docMk/>
          <pc:sldMk cId="173820089" sldId="371"/>
        </pc:sldMkLst>
      </pc:sldChg>
      <pc:sldChg chg="del">
        <pc:chgData name="Glen Jones" userId="e846aaca-4b24-4b13-b0d0-f2308e16b284" providerId="ADAL" clId="{915609F0-E198-49C0-8C6B-85532D2FD6AD}" dt="2023-06-20T11:34:06.463" v="1143" actId="47"/>
        <pc:sldMkLst>
          <pc:docMk/>
          <pc:sldMk cId="474139103" sldId="379"/>
        </pc:sldMkLst>
      </pc:sldChg>
      <pc:sldChg chg="del">
        <pc:chgData name="Glen Jones" userId="e846aaca-4b24-4b13-b0d0-f2308e16b284" providerId="ADAL" clId="{915609F0-E198-49C0-8C6B-85532D2FD6AD}" dt="2023-06-20T11:34:20.064" v="1144" actId="47"/>
        <pc:sldMkLst>
          <pc:docMk/>
          <pc:sldMk cId="2719761187" sldId="394"/>
        </pc:sldMkLst>
      </pc:sldChg>
      <pc:sldChg chg="del">
        <pc:chgData name="Glen Jones" userId="e846aaca-4b24-4b13-b0d0-f2308e16b284" providerId="ADAL" clId="{915609F0-E198-49C0-8C6B-85532D2FD6AD}" dt="2023-06-20T11:34:20.064" v="1144" actId="47"/>
        <pc:sldMkLst>
          <pc:docMk/>
          <pc:sldMk cId="4028219825" sldId="395"/>
        </pc:sldMkLst>
      </pc:sldChg>
      <pc:sldChg chg="modSp add mod ord">
        <pc:chgData name="Glen Jones" userId="e846aaca-4b24-4b13-b0d0-f2308e16b284" providerId="ADAL" clId="{915609F0-E198-49C0-8C6B-85532D2FD6AD}" dt="2023-06-20T11:12:12.996" v="316" actId="6549"/>
        <pc:sldMkLst>
          <pc:docMk/>
          <pc:sldMk cId="1729482028" sldId="400"/>
        </pc:sldMkLst>
        <pc:spChg chg="mod">
          <ac:chgData name="Glen Jones" userId="e846aaca-4b24-4b13-b0d0-f2308e16b284" providerId="ADAL" clId="{915609F0-E198-49C0-8C6B-85532D2FD6AD}" dt="2023-06-20T11:10:42.949" v="295" actId="14100"/>
          <ac:spMkLst>
            <pc:docMk/>
            <pc:sldMk cId="1729482028" sldId="400"/>
            <ac:spMk id="2" creationId="{470E0623-5B4A-B195-684F-DD2CDACFFD1A}"/>
          </ac:spMkLst>
        </pc:spChg>
        <pc:spChg chg="mod">
          <ac:chgData name="Glen Jones" userId="e846aaca-4b24-4b13-b0d0-f2308e16b284" providerId="ADAL" clId="{915609F0-E198-49C0-8C6B-85532D2FD6AD}" dt="2023-06-20T11:12:12.996" v="316" actId="6549"/>
          <ac:spMkLst>
            <pc:docMk/>
            <pc:sldMk cId="1729482028" sldId="400"/>
            <ac:spMk id="6" creationId="{F9BAFB63-89A0-1CE2-BC09-42A58A322E55}"/>
          </ac:spMkLst>
        </pc:spChg>
        <pc:spChg chg="mod">
          <ac:chgData name="Glen Jones" userId="e846aaca-4b24-4b13-b0d0-f2308e16b284" providerId="ADAL" clId="{915609F0-E198-49C0-8C6B-85532D2FD6AD}" dt="2023-06-20T11:10:47.836" v="297" actId="14100"/>
          <ac:spMkLst>
            <pc:docMk/>
            <pc:sldMk cId="1729482028" sldId="400"/>
            <ac:spMk id="7" creationId="{EBD17445-2CE7-D049-5829-AF7A94414BDF}"/>
          </ac:spMkLst>
        </pc:spChg>
      </pc:sldChg>
      <pc:sldChg chg="modSp add mod ord">
        <pc:chgData name="Glen Jones" userId="e846aaca-4b24-4b13-b0d0-f2308e16b284" providerId="ADAL" clId="{915609F0-E198-49C0-8C6B-85532D2FD6AD}" dt="2023-06-20T11:33:27.287" v="1133" actId="20577"/>
        <pc:sldMkLst>
          <pc:docMk/>
          <pc:sldMk cId="1560908886" sldId="401"/>
        </pc:sldMkLst>
        <pc:spChg chg="mod">
          <ac:chgData name="Glen Jones" userId="e846aaca-4b24-4b13-b0d0-f2308e16b284" providerId="ADAL" clId="{915609F0-E198-49C0-8C6B-85532D2FD6AD}" dt="2023-06-20T11:26:53.195" v="873" actId="1076"/>
          <ac:spMkLst>
            <pc:docMk/>
            <pc:sldMk cId="1560908886" sldId="401"/>
            <ac:spMk id="2" creationId="{A50804E1-9632-0DE2-F975-50E838C3CD07}"/>
          </ac:spMkLst>
        </pc:spChg>
        <pc:spChg chg="mod">
          <ac:chgData name="Glen Jones" userId="e846aaca-4b24-4b13-b0d0-f2308e16b284" providerId="ADAL" clId="{915609F0-E198-49C0-8C6B-85532D2FD6AD}" dt="2023-06-20T11:33:27.287" v="1133" actId="20577"/>
          <ac:spMkLst>
            <pc:docMk/>
            <pc:sldMk cId="1560908886" sldId="401"/>
            <ac:spMk id="11266" creationId="{9AFD9B2D-C6E6-FEA9-2F40-C75AC71C59F2}"/>
          </ac:spMkLst>
        </pc:spChg>
      </pc:sldChg>
      <pc:sldChg chg="addSp delSp modSp add mod">
        <pc:chgData name="Glen Jones" userId="e846aaca-4b24-4b13-b0d0-f2308e16b284" providerId="ADAL" clId="{915609F0-E198-49C0-8C6B-85532D2FD6AD}" dt="2023-06-20T11:33:22.063" v="1124"/>
        <pc:sldMkLst>
          <pc:docMk/>
          <pc:sldMk cId="4226531199" sldId="402"/>
        </pc:sldMkLst>
        <pc:spChg chg="add mod">
          <ac:chgData name="Glen Jones" userId="e846aaca-4b24-4b13-b0d0-f2308e16b284" providerId="ADAL" clId="{915609F0-E198-49C0-8C6B-85532D2FD6AD}" dt="2023-06-20T11:31:28.877" v="1042" actId="1035"/>
          <ac:spMkLst>
            <pc:docMk/>
            <pc:sldMk cId="4226531199" sldId="402"/>
            <ac:spMk id="2" creationId="{0983096B-89EA-07A3-55E4-02086C0D6E0B}"/>
          </ac:spMkLst>
        </pc:spChg>
        <pc:spChg chg="add mod">
          <ac:chgData name="Glen Jones" userId="e846aaca-4b24-4b13-b0d0-f2308e16b284" providerId="ADAL" clId="{915609F0-E198-49C0-8C6B-85532D2FD6AD}" dt="2023-06-20T11:32:52.574" v="1101" actId="20577"/>
          <ac:spMkLst>
            <pc:docMk/>
            <pc:sldMk cId="4226531199" sldId="402"/>
            <ac:spMk id="3" creationId="{D31340AD-2C64-6E9A-5618-307BBD3C930C}"/>
          </ac:spMkLst>
        </pc:spChg>
        <pc:spChg chg="mod">
          <ac:chgData name="Glen Jones" userId="e846aaca-4b24-4b13-b0d0-f2308e16b284" providerId="ADAL" clId="{915609F0-E198-49C0-8C6B-85532D2FD6AD}" dt="2023-06-20T11:28:42.194" v="911" actId="1076"/>
          <ac:spMkLst>
            <pc:docMk/>
            <pc:sldMk cId="4226531199" sldId="402"/>
            <ac:spMk id="8" creationId="{EB4FA7BF-C76C-A975-CF70-84A0A83EA8D6}"/>
          </ac:spMkLst>
        </pc:spChg>
        <pc:spChg chg="del mod">
          <ac:chgData name="Glen Jones" userId="e846aaca-4b24-4b13-b0d0-f2308e16b284" providerId="ADAL" clId="{915609F0-E198-49C0-8C6B-85532D2FD6AD}" dt="2023-06-20T11:33:22.063" v="1124"/>
          <ac:spMkLst>
            <pc:docMk/>
            <pc:sldMk cId="4226531199" sldId="402"/>
            <ac:spMk id="37" creationId="{BB33AEF0-01D2-2C48-22CF-B8F67D6D5B7F}"/>
          </ac:spMkLst>
        </pc:spChg>
        <pc:spChg chg="mod">
          <ac:chgData name="Glen Jones" userId="e846aaca-4b24-4b13-b0d0-f2308e16b284" providerId="ADAL" clId="{915609F0-E198-49C0-8C6B-85532D2FD6AD}" dt="2023-06-20T11:31:07.863" v="1036" actId="20577"/>
          <ac:spMkLst>
            <pc:docMk/>
            <pc:sldMk cId="4226531199" sldId="402"/>
            <ac:spMk id="38" creationId="{48A0B806-76B3-2A9D-43A8-C54998A29C8F}"/>
          </ac:spMkLst>
        </pc:spChg>
        <pc:spChg chg="mod">
          <ac:chgData name="Glen Jones" userId="e846aaca-4b24-4b13-b0d0-f2308e16b284" providerId="ADAL" clId="{915609F0-E198-49C0-8C6B-85532D2FD6AD}" dt="2023-06-20T11:33:19.583" v="1122" actId="20577"/>
          <ac:spMkLst>
            <pc:docMk/>
            <pc:sldMk cId="4226531199" sldId="402"/>
            <ac:spMk id="11266" creationId="{9AFD9B2D-C6E6-FEA9-2F40-C75AC71C59F2}"/>
          </ac:spMkLst>
        </pc:spChg>
      </pc:sldChg>
    </pc:docChg>
  </pc:docChgLst>
  <pc:docChgLst>
    <pc:chgData name="Glen Jones" userId="e846aaca-4b24-4b13-b0d0-f2308e16b284" providerId="ADAL" clId="{A8529135-9DF2-4177-A82E-D8B4FAACD45B}"/>
    <pc:docChg chg="undo custSel addSld delSld modSld sldOrd">
      <pc:chgData name="Glen Jones" userId="e846aaca-4b24-4b13-b0d0-f2308e16b284" providerId="ADAL" clId="{A8529135-9DF2-4177-A82E-D8B4FAACD45B}" dt="2022-07-19T09:11:13.388" v="1675" actId="20577"/>
      <pc:docMkLst>
        <pc:docMk/>
      </pc:docMkLst>
      <pc:sldChg chg="modSp mod modAnim">
        <pc:chgData name="Glen Jones" userId="e846aaca-4b24-4b13-b0d0-f2308e16b284" providerId="ADAL" clId="{A8529135-9DF2-4177-A82E-D8B4FAACD45B}" dt="2022-07-19T09:06:05.014" v="1489"/>
        <pc:sldMkLst>
          <pc:docMk/>
          <pc:sldMk cId="0" sldId="277"/>
        </pc:sldMkLst>
        <pc:spChg chg="mod">
          <ac:chgData name="Glen Jones" userId="e846aaca-4b24-4b13-b0d0-f2308e16b284" providerId="ADAL" clId="{A8529135-9DF2-4177-A82E-D8B4FAACD45B}" dt="2022-07-19T09:04:16.218" v="1466" actId="1076"/>
          <ac:spMkLst>
            <pc:docMk/>
            <pc:sldMk cId="0" sldId="277"/>
            <ac:spMk id="3" creationId="{14A98FF5-4F3C-D9B6-7AF1-1894F0939983}"/>
          </ac:spMkLst>
        </pc:spChg>
        <pc:spChg chg="mod">
          <ac:chgData name="Glen Jones" userId="e846aaca-4b24-4b13-b0d0-f2308e16b284" providerId="ADAL" clId="{A8529135-9DF2-4177-A82E-D8B4FAACD45B}" dt="2022-07-19T09:04:21.657" v="1467" actId="1076"/>
          <ac:spMkLst>
            <pc:docMk/>
            <pc:sldMk cId="0" sldId="277"/>
            <ac:spMk id="5" creationId="{D904D6C1-734D-0AB9-F629-AB913652AEC5}"/>
          </ac:spMkLst>
        </pc:spChg>
      </pc:sldChg>
      <pc:sldChg chg="del">
        <pc:chgData name="Glen Jones" userId="e846aaca-4b24-4b13-b0d0-f2308e16b284" providerId="ADAL" clId="{A8529135-9DF2-4177-A82E-D8B4FAACD45B}" dt="2022-07-19T09:03:23.180" v="1450" actId="47"/>
        <pc:sldMkLst>
          <pc:docMk/>
          <pc:sldMk cId="2113469465" sldId="294"/>
        </pc:sldMkLst>
      </pc:sldChg>
      <pc:sldChg chg="addSp delSp modSp mod ord delAnim modAnim">
        <pc:chgData name="Glen Jones" userId="e846aaca-4b24-4b13-b0d0-f2308e16b284" providerId="ADAL" clId="{A8529135-9DF2-4177-A82E-D8B4FAACD45B}" dt="2022-07-19T08:02:35.879" v="608" actId="20577"/>
        <pc:sldMkLst>
          <pc:docMk/>
          <pc:sldMk cId="3127948760" sldId="301"/>
        </pc:sldMkLst>
        <pc:spChg chg="mod">
          <ac:chgData name="Glen Jones" userId="e846aaca-4b24-4b13-b0d0-f2308e16b284" providerId="ADAL" clId="{A8529135-9DF2-4177-A82E-D8B4FAACD45B}" dt="2022-07-19T08:02:35.879" v="608" actId="20577"/>
          <ac:spMkLst>
            <pc:docMk/>
            <pc:sldMk cId="3127948760" sldId="301"/>
            <ac:spMk id="3" creationId="{FA79B487-2B39-D1FB-C619-7086E17203C8}"/>
          </ac:spMkLst>
        </pc:spChg>
        <pc:spChg chg="mod ord">
          <ac:chgData name="Glen Jones" userId="e846aaca-4b24-4b13-b0d0-f2308e16b284" providerId="ADAL" clId="{A8529135-9DF2-4177-A82E-D8B4FAACD45B}" dt="2022-07-19T07:55:16.583" v="553" actId="171"/>
          <ac:spMkLst>
            <pc:docMk/>
            <pc:sldMk cId="3127948760" sldId="301"/>
            <ac:spMk id="5" creationId="{8E5D7B89-D295-144A-4C37-2529AC219181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9" creationId="{1B17A31D-A031-4E1C-8DEB-A339018881E6}"/>
          </ac:spMkLst>
        </pc:spChg>
        <pc:spChg chg="mod ord">
          <ac:chgData name="Glen Jones" userId="e846aaca-4b24-4b13-b0d0-f2308e16b284" providerId="ADAL" clId="{A8529135-9DF2-4177-A82E-D8B4FAACD45B}" dt="2022-07-19T08:00:18.014" v="591" actId="171"/>
          <ac:spMkLst>
            <pc:docMk/>
            <pc:sldMk cId="3127948760" sldId="301"/>
            <ac:spMk id="10" creationId="{458789B2-3A5E-336E-BE25-44B04666A55F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2" creationId="{4A10B07B-535A-F2BB-AFFB-A35D8CE9F5D5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3" creationId="{5BDAEE03-10AE-FD24-A908-7BDA53D8FF09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4" creationId="{1771ED60-E481-D5C6-5A46-BFDA4661F366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5" creationId="{DE0A9421-DFE7-55A4-380D-0FAB77912C09}"/>
          </ac:spMkLst>
        </pc:spChg>
        <pc:spChg chg="del">
          <ac:chgData name="Glen Jones" userId="e846aaca-4b24-4b13-b0d0-f2308e16b284" providerId="ADAL" clId="{A8529135-9DF2-4177-A82E-D8B4FAACD45B}" dt="2022-07-19T07:43:30.108" v="117" actId="478"/>
          <ac:spMkLst>
            <pc:docMk/>
            <pc:sldMk cId="3127948760" sldId="301"/>
            <ac:spMk id="16" creationId="{A7F2CBE2-5237-079C-7DC5-A2BA6549B4C4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7" creationId="{61790EAB-5C99-B7EE-D018-F1EA7782434D}"/>
          </ac:spMkLst>
        </pc:spChg>
        <pc:spChg chg="del">
          <ac:chgData name="Glen Jones" userId="e846aaca-4b24-4b13-b0d0-f2308e16b284" providerId="ADAL" clId="{A8529135-9DF2-4177-A82E-D8B4FAACD45B}" dt="2022-07-19T07:43:30.923" v="118" actId="478"/>
          <ac:spMkLst>
            <pc:docMk/>
            <pc:sldMk cId="3127948760" sldId="301"/>
            <ac:spMk id="18" creationId="{68AB60DB-0876-013D-40F1-6F40B3321D05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9" creationId="{C0E229A3-BBF4-F417-F278-C7E4D52A107F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20" creationId="{145E2554-62FC-2AFD-4C4B-6D8B2C7AA604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21" creationId="{7EC834A7-687C-61D9-E01D-15BFB7005924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22" creationId="{908F8754-E938-38C5-165E-11CFA90B79A5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23" creationId="{0F070B8B-ED3B-1A4E-73BE-953E9558CB45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24" creationId="{11EC796B-3FFE-6A95-7369-4149713A0090}"/>
          </ac:spMkLst>
        </pc:spChg>
        <pc:spChg chg="add mod ord">
          <ac:chgData name="Glen Jones" userId="e846aaca-4b24-4b13-b0d0-f2308e16b284" providerId="ADAL" clId="{A8529135-9DF2-4177-A82E-D8B4FAACD45B}" dt="2022-07-19T08:00:20.422" v="592" actId="171"/>
          <ac:spMkLst>
            <pc:docMk/>
            <pc:sldMk cId="3127948760" sldId="301"/>
            <ac:spMk id="26" creationId="{E13DBF27-16CD-FEAB-7A4C-E1C9C7344785}"/>
          </ac:spMkLst>
        </pc:spChg>
        <pc:spChg chg="add mod ord">
          <ac:chgData name="Glen Jones" userId="e846aaca-4b24-4b13-b0d0-f2308e16b284" providerId="ADAL" clId="{A8529135-9DF2-4177-A82E-D8B4FAACD45B}" dt="2022-07-19T08:00:22.463" v="593" actId="171"/>
          <ac:spMkLst>
            <pc:docMk/>
            <pc:sldMk cId="3127948760" sldId="301"/>
            <ac:spMk id="27" creationId="{6DF4F662-3E0A-7AE5-7E83-BB9CF843863E}"/>
          </ac:spMkLst>
        </pc:spChg>
        <pc:spChg chg="add mod ord">
          <ac:chgData name="Glen Jones" userId="e846aaca-4b24-4b13-b0d0-f2308e16b284" providerId="ADAL" clId="{A8529135-9DF2-4177-A82E-D8B4FAACD45B}" dt="2022-07-19T07:57:44.092" v="573" actId="171"/>
          <ac:spMkLst>
            <pc:docMk/>
            <pc:sldMk cId="3127948760" sldId="301"/>
            <ac:spMk id="28" creationId="{3FC89A2B-313E-05BD-C58B-E78B92DDA047}"/>
          </ac:spMkLst>
        </pc:spChg>
        <pc:spChg chg="add mod ord">
          <ac:chgData name="Glen Jones" userId="e846aaca-4b24-4b13-b0d0-f2308e16b284" providerId="ADAL" clId="{A8529135-9DF2-4177-A82E-D8B4FAACD45B}" dt="2022-07-19T08:01:17.573" v="603" actId="171"/>
          <ac:spMkLst>
            <pc:docMk/>
            <pc:sldMk cId="3127948760" sldId="301"/>
            <ac:spMk id="29" creationId="{5218C48B-BB58-D38F-E782-04E0ECA9272B}"/>
          </ac:spMkLst>
        </pc:spChg>
        <pc:spChg chg="add mod ord">
          <ac:chgData name="Glen Jones" userId="e846aaca-4b24-4b13-b0d0-f2308e16b284" providerId="ADAL" clId="{A8529135-9DF2-4177-A82E-D8B4FAACD45B}" dt="2022-07-19T08:01:19.838" v="604" actId="171"/>
          <ac:spMkLst>
            <pc:docMk/>
            <pc:sldMk cId="3127948760" sldId="301"/>
            <ac:spMk id="30" creationId="{84158750-01B2-A4FE-2517-3DBE5995AB19}"/>
          </ac:spMkLst>
        </pc:spChg>
        <pc:spChg chg="add del mod">
          <ac:chgData name="Glen Jones" userId="e846aaca-4b24-4b13-b0d0-f2308e16b284" providerId="ADAL" clId="{A8529135-9DF2-4177-A82E-D8B4FAACD45B}" dt="2022-07-19T07:53:26.567" v="348"/>
          <ac:spMkLst>
            <pc:docMk/>
            <pc:sldMk cId="3127948760" sldId="301"/>
            <ac:spMk id="31" creationId="{A7A757D1-BF7D-D603-C677-5E0903D95B2F}"/>
          </ac:spMkLst>
        </pc:spChg>
        <pc:spChg chg="add mod ord">
          <ac:chgData name="Glen Jones" userId="e846aaca-4b24-4b13-b0d0-f2308e16b284" providerId="ADAL" clId="{A8529135-9DF2-4177-A82E-D8B4FAACD45B}" dt="2022-07-19T08:01:21.629" v="605" actId="171"/>
          <ac:spMkLst>
            <pc:docMk/>
            <pc:sldMk cId="3127948760" sldId="301"/>
            <ac:spMk id="32" creationId="{86BF5CF2-C91A-2D37-8568-232041F0BC33}"/>
          </ac:spMkLst>
        </pc:spChg>
        <pc:picChg chg="mod ord">
          <ac:chgData name="Glen Jones" userId="e846aaca-4b24-4b13-b0d0-f2308e16b284" providerId="ADAL" clId="{A8529135-9DF2-4177-A82E-D8B4FAACD45B}" dt="2022-07-19T08:01:51.114" v="606" actId="1076"/>
          <ac:picMkLst>
            <pc:docMk/>
            <pc:sldMk cId="3127948760" sldId="301"/>
            <ac:picMk id="7" creationId="{A82C2FEB-EE39-CD09-539A-CAC1699C4B23}"/>
          </ac:picMkLst>
        </pc:picChg>
      </pc:sldChg>
      <pc:sldChg chg="del">
        <pc:chgData name="Glen Jones" userId="e846aaca-4b24-4b13-b0d0-f2308e16b284" providerId="ADAL" clId="{A8529135-9DF2-4177-A82E-D8B4FAACD45B}" dt="2022-07-19T09:03:21.292" v="1449" actId="47"/>
        <pc:sldMkLst>
          <pc:docMk/>
          <pc:sldMk cId="4125643401" sldId="321"/>
        </pc:sldMkLst>
      </pc:sldChg>
      <pc:sldChg chg="del">
        <pc:chgData name="Glen Jones" userId="e846aaca-4b24-4b13-b0d0-f2308e16b284" providerId="ADAL" clId="{A8529135-9DF2-4177-A82E-D8B4FAACD45B}" dt="2022-07-19T09:03:41.478" v="1456" actId="47"/>
        <pc:sldMkLst>
          <pc:docMk/>
          <pc:sldMk cId="2127629976" sldId="324"/>
        </pc:sldMkLst>
      </pc:sldChg>
      <pc:sldChg chg="del">
        <pc:chgData name="Glen Jones" userId="e846aaca-4b24-4b13-b0d0-f2308e16b284" providerId="ADAL" clId="{A8529135-9DF2-4177-A82E-D8B4FAACD45B}" dt="2022-07-19T09:03:42.225" v="1457" actId="47"/>
        <pc:sldMkLst>
          <pc:docMk/>
          <pc:sldMk cId="1136420221" sldId="332"/>
        </pc:sldMkLst>
      </pc:sldChg>
      <pc:sldChg chg="addSp delSp modSp mod ord delAnim modAnim">
        <pc:chgData name="Glen Jones" userId="e846aaca-4b24-4b13-b0d0-f2308e16b284" providerId="ADAL" clId="{A8529135-9DF2-4177-A82E-D8B4FAACD45B}" dt="2022-07-19T08:26:00.683" v="866" actId="478"/>
        <pc:sldMkLst>
          <pc:docMk/>
          <pc:sldMk cId="1486775289" sldId="333"/>
        </pc:sldMkLst>
        <pc:spChg chg="mod">
          <ac:chgData name="Glen Jones" userId="e846aaca-4b24-4b13-b0d0-f2308e16b284" providerId="ADAL" clId="{A8529135-9DF2-4177-A82E-D8B4FAACD45B}" dt="2022-07-19T08:08:45.274" v="768" actId="14100"/>
          <ac:spMkLst>
            <pc:docMk/>
            <pc:sldMk cId="1486775289" sldId="333"/>
            <ac:spMk id="3" creationId="{FA79B487-2B39-D1FB-C619-7086E17203C8}"/>
          </ac:spMkLst>
        </pc:spChg>
        <pc:spChg chg="mod">
          <ac:chgData name="Glen Jones" userId="e846aaca-4b24-4b13-b0d0-f2308e16b284" providerId="ADAL" clId="{A8529135-9DF2-4177-A82E-D8B4FAACD45B}" dt="2022-07-19T08:09:02.219" v="770" actId="1076"/>
          <ac:spMkLst>
            <pc:docMk/>
            <pc:sldMk cId="1486775289" sldId="333"/>
            <ac:spMk id="5" creationId="{8E5D7B89-D295-144A-4C37-2529AC219181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9" creationId="{1B17A31D-A031-4E1C-8DEB-A339018881E6}"/>
          </ac:spMkLst>
        </pc:spChg>
        <pc:spChg chg="del">
          <ac:chgData name="Glen Jones" userId="e846aaca-4b24-4b13-b0d0-f2308e16b284" providerId="ADAL" clId="{A8529135-9DF2-4177-A82E-D8B4FAACD45B}" dt="2022-07-19T08:04:08.934" v="693" actId="478"/>
          <ac:spMkLst>
            <pc:docMk/>
            <pc:sldMk cId="1486775289" sldId="333"/>
            <ac:spMk id="10" creationId="{458789B2-3A5E-336E-BE25-44B04666A55F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2" creationId="{4A10B07B-535A-F2BB-AFFB-A35D8CE9F5D5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3" creationId="{5BDAEE03-10AE-FD24-A908-7BDA53D8FF09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4" creationId="{1771ED60-E481-D5C6-5A46-BFDA4661F366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5" creationId="{DE0A9421-DFE7-55A4-380D-0FAB77912C09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6" creationId="{A7F2CBE2-5237-079C-7DC5-A2BA6549B4C4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7" creationId="{61790EAB-5C99-B7EE-D018-F1EA7782434D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8" creationId="{68AB60DB-0876-013D-40F1-6F40B3321D05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9" creationId="{C0E229A3-BBF4-F417-F278-C7E4D52A107F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20" creationId="{145E2554-62FC-2AFD-4C4B-6D8B2C7AA604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21" creationId="{7EC834A7-687C-61D9-E01D-15BFB7005924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22" creationId="{908F8754-E938-38C5-165E-11CFA90B79A5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23" creationId="{0F070B8B-ED3B-1A4E-73BE-953E9558CB45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24" creationId="{11EC796B-3FFE-6A95-7369-4149713A0090}"/>
          </ac:spMkLst>
        </pc:spChg>
        <pc:spChg chg="add mod">
          <ac:chgData name="Glen Jones" userId="e846aaca-4b24-4b13-b0d0-f2308e16b284" providerId="ADAL" clId="{A8529135-9DF2-4177-A82E-D8B4FAACD45B}" dt="2022-07-19T08:09:05.715" v="771" actId="1076"/>
          <ac:spMkLst>
            <pc:docMk/>
            <pc:sldMk cId="1486775289" sldId="333"/>
            <ac:spMk id="25" creationId="{3F280AED-23D9-E0FA-6812-6C7FD8EA56DE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26" creationId="{D4AF35E5-D7C5-C3CC-28BB-D8DD5236EFE8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27" creationId="{37D8C83E-792E-6371-7EDC-B909DF913074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28" creationId="{89E8D4A0-414F-1786-B948-89431118F65A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29" creationId="{6D482227-CC86-CE54-9C0A-23910B118991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30" creationId="{01CE0B5B-C9F8-6AD3-6CC6-F6D3E8DA3367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31" creationId="{238E32B8-D74C-C400-EC22-165D9B93717A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32" creationId="{5EA5982F-6F9E-629F-8BC5-67C37C6C4B70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33" creationId="{13B8606D-7BB4-40CB-27B7-BE96F4146BC2}"/>
          </ac:spMkLst>
        </pc:spChg>
        <pc:picChg chg="mod">
          <ac:chgData name="Glen Jones" userId="e846aaca-4b24-4b13-b0d0-f2308e16b284" providerId="ADAL" clId="{A8529135-9DF2-4177-A82E-D8B4FAACD45B}" dt="2022-07-19T08:08:50.983" v="769" actId="1036"/>
          <ac:picMkLst>
            <pc:docMk/>
            <pc:sldMk cId="1486775289" sldId="333"/>
            <ac:picMk id="4" creationId="{DEBE74C9-0D80-346C-5F06-A2383F9BEFFF}"/>
          </ac:picMkLst>
        </pc:picChg>
        <pc:picChg chg="del mod">
          <ac:chgData name="Glen Jones" userId="e846aaca-4b24-4b13-b0d0-f2308e16b284" providerId="ADAL" clId="{A8529135-9DF2-4177-A82E-D8B4FAACD45B}" dt="2022-07-19T08:24:01.117" v="862" actId="478"/>
          <ac:picMkLst>
            <pc:docMk/>
            <pc:sldMk cId="1486775289" sldId="333"/>
            <ac:picMk id="7" creationId="{A82C2FEB-EE39-CD09-539A-CAC1699C4B23}"/>
          </ac:picMkLst>
        </pc:picChg>
        <pc:cxnChg chg="add mod">
          <ac:chgData name="Glen Jones" userId="e846aaca-4b24-4b13-b0d0-f2308e16b284" providerId="ADAL" clId="{A8529135-9DF2-4177-A82E-D8B4FAACD45B}" dt="2022-07-19T08:08:25.783" v="764" actId="14100"/>
          <ac:cxnSpMkLst>
            <pc:docMk/>
            <pc:sldMk cId="1486775289" sldId="333"/>
            <ac:cxnSpMk id="6" creationId="{1FCC45A5-7D7C-DB24-6F1F-79C48C413DC3}"/>
          </ac:cxnSpMkLst>
        </pc:cxnChg>
        <pc:cxnChg chg="add mod">
          <ac:chgData name="Glen Jones" userId="e846aaca-4b24-4b13-b0d0-f2308e16b284" providerId="ADAL" clId="{A8529135-9DF2-4177-A82E-D8B4FAACD45B}" dt="2022-07-19T08:08:32.555" v="766" actId="1076"/>
          <ac:cxnSpMkLst>
            <pc:docMk/>
            <pc:sldMk cId="1486775289" sldId="333"/>
            <ac:cxnSpMk id="34" creationId="{4407B014-DA46-B222-60AD-09D849244659}"/>
          </ac:cxnSpMkLst>
        </pc:cxnChg>
        <pc:cxnChg chg="add del mod">
          <ac:chgData name="Glen Jones" userId="e846aaca-4b24-4b13-b0d0-f2308e16b284" providerId="ADAL" clId="{A8529135-9DF2-4177-A82E-D8B4FAACD45B}" dt="2022-07-19T08:25:58.823" v="865" actId="478"/>
          <ac:cxnSpMkLst>
            <pc:docMk/>
            <pc:sldMk cId="1486775289" sldId="333"/>
            <ac:cxnSpMk id="35" creationId="{BD947B3E-31CF-2284-5383-77F0EA4769C9}"/>
          </ac:cxnSpMkLst>
        </pc:cxnChg>
        <pc:cxnChg chg="add del mod">
          <ac:chgData name="Glen Jones" userId="e846aaca-4b24-4b13-b0d0-f2308e16b284" providerId="ADAL" clId="{A8529135-9DF2-4177-A82E-D8B4FAACD45B}" dt="2022-07-19T08:26:00.683" v="866" actId="478"/>
          <ac:cxnSpMkLst>
            <pc:docMk/>
            <pc:sldMk cId="1486775289" sldId="333"/>
            <ac:cxnSpMk id="36" creationId="{DA18472C-4C37-C516-12DA-E42BFC0E6426}"/>
          </ac:cxnSpMkLst>
        </pc:cxnChg>
      </pc:sldChg>
      <pc:sldChg chg="del">
        <pc:chgData name="Glen Jones" userId="e846aaca-4b24-4b13-b0d0-f2308e16b284" providerId="ADAL" clId="{A8529135-9DF2-4177-A82E-D8B4FAACD45B}" dt="2022-07-19T09:03:19.800" v="1448" actId="47"/>
        <pc:sldMkLst>
          <pc:docMk/>
          <pc:sldMk cId="2161820280" sldId="338"/>
        </pc:sldMkLst>
      </pc:sldChg>
      <pc:sldChg chg="del">
        <pc:chgData name="Glen Jones" userId="e846aaca-4b24-4b13-b0d0-f2308e16b284" providerId="ADAL" clId="{A8529135-9DF2-4177-A82E-D8B4FAACD45B}" dt="2022-07-19T09:03:18.962" v="1447" actId="47"/>
        <pc:sldMkLst>
          <pc:docMk/>
          <pc:sldMk cId="1018402032" sldId="339"/>
        </pc:sldMkLst>
      </pc:sldChg>
      <pc:sldChg chg="modSp del mod">
        <pc:chgData name="Glen Jones" userId="e846aaca-4b24-4b13-b0d0-f2308e16b284" providerId="ADAL" clId="{A8529135-9DF2-4177-A82E-D8B4FAACD45B}" dt="2022-07-19T08:24:15.974" v="863" actId="47"/>
        <pc:sldMkLst>
          <pc:docMk/>
          <pc:sldMk cId="1083120107" sldId="340"/>
        </pc:sldMkLst>
        <pc:spChg chg="mod">
          <ac:chgData name="Glen Jones" userId="e846aaca-4b24-4b13-b0d0-f2308e16b284" providerId="ADAL" clId="{A8529135-9DF2-4177-A82E-D8B4FAACD45B}" dt="2022-07-19T08:09:19.123" v="772" actId="1076"/>
          <ac:spMkLst>
            <pc:docMk/>
            <pc:sldMk cId="1083120107" sldId="340"/>
            <ac:spMk id="26" creationId="{D4AF35E5-D7C5-C3CC-28BB-D8DD5236EFE8}"/>
          </ac:spMkLst>
        </pc:spChg>
        <pc:spChg chg="mod">
          <ac:chgData name="Glen Jones" userId="e846aaca-4b24-4b13-b0d0-f2308e16b284" providerId="ADAL" clId="{A8529135-9DF2-4177-A82E-D8B4FAACD45B}" dt="2022-07-19T08:09:21.930" v="773" actId="1076"/>
          <ac:spMkLst>
            <pc:docMk/>
            <pc:sldMk cId="1083120107" sldId="340"/>
            <ac:spMk id="27" creationId="{37D8C83E-792E-6371-7EDC-B909DF913074}"/>
          </ac:spMkLst>
        </pc:spChg>
        <pc:spChg chg="mod">
          <ac:chgData name="Glen Jones" userId="e846aaca-4b24-4b13-b0d0-f2308e16b284" providerId="ADAL" clId="{A8529135-9DF2-4177-A82E-D8B4FAACD45B}" dt="2022-07-19T08:09:29.658" v="775" actId="1076"/>
          <ac:spMkLst>
            <pc:docMk/>
            <pc:sldMk cId="1083120107" sldId="340"/>
            <ac:spMk id="28" creationId="{89E8D4A0-414F-1786-B948-89431118F65A}"/>
          </ac:spMkLst>
        </pc:spChg>
        <pc:spChg chg="mod">
          <ac:chgData name="Glen Jones" userId="e846aaca-4b24-4b13-b0d0-f2308e16b284" providerId="ADAL" clId="{A8529135-9DF2-4177-A82E-D8B4FAACD45B}" dt="2022-07-19T08:09:26.331" v="774" actId="1076"/>
          <ac:spMkLst>
            <pc:docMk/>
            <pc:sldMk cId="1083120107" sldId="340"/>
            <ac:spMk id="29" creationId="{6D482227-CC86-CE54-9C0A-23910B118991}"/>
          </ac:spMkLst>
        </pc:spChg>
        <pc:spChg chg="mod">
          <ac:chgData name="Glen Jones" userId="e846aaca-4b24-4b13-b0d0-f2308e16b284" providerId="ADAL" clId="{A8529135-9DF2-4177-A82E-D8B4FAACD45B}" dt="2022-07-19T08:09:36.531" v="776" actId="1076"/>
          <ac:spMkLst>
            <pc:docMk/>
            <pc:sldMk cId="1083120107" sldId="340"/>
            <ac:spMk id="31" creationId="{238E32B8-D74C-C400-EC22-165D9B93717A}"/>
          </ac:spMkLst>
        </pc:spChg>
      </pc:sldChg>
      <pc:sldChg chg="addSp delSp modSp add mod modAnim">
        <pc:chgData name="Glen Jones" userId="e846aaca-4b24-4b13-b0d0-f2308e16b284" providerId="ADAL" clId="{A8529135-9DF2-4177-A82E-D8B4FAACD45B}" dt="2022-07-19T08:29:41.088" v="957" actId="27636"/>
        <pc:sldMkLst>
          <pc:docMk/>
          <pc:sldMk cId="3144828481" sldId="340"/>
        </pc:sldMkLst>
        <pc:spChg chg="mod">
          <ac:chgData name="Glen Jones" userId="e846aaca-4b24-4b13-b0d0-f2308e16b284" providerId="ADAL" clId="{A8529135-9DF2-4177-A82E-D8B4FAACD45B}" dt="2022-07-19T08:29:41.088" v="957" actId="27636"/>
          <ac:spMkLst>
            <pc:docMk/>
            <pc:sldMk cId="3144828481" sldId="340"/>
            <ac:spMk id="3" creationId="{FA79B487-2B39-D1FB-C619-7086E17203C8}"/>
          </ac:spMkLst>
        </pc:spChg>
        <pc:spChg chg="del">
          <ac:chgData name="Glen Jones" userId="e846aaca-4b24-4b13-b0d0-f2308e16b284" providerId="ADAL" clId="{A8529135-9DF2-4177-A82E-D8B4FAACD45B}" dt="2022-07-19T08:28:02.555" v="911" actId="478"/>
          <ac:spMkLst>
            <pc:docMk/>
            <pc:sldMk cId="3144828481" sldId="340"/>
            <ac:spMk id="5" creationId="{8E5D7B89-D295-144A-4C37-2529AC219181}"/>
          </ac:spMkLst>
        </pc:spChg>
        <pc:spChg chg="add mod">
          <ac:chgData name="Glen Jones" userId="e846aaca-4b24-4b13-b0d0-f2308e16b284" providerId="ADAL" clId="{A8529135-9DF2-4177-A82E-D8B4FAACD45B}" dt="2022-07-19T08:29:33.228" v="954" actId="1076"/>
          <ac:spMkLst>
            <pc:docMk/>
            <pc:sldMk cId="3144828481" sldId="340"/>
            <ac:spMk id="16" creationId="{0FE7A653-4ED8-B37C-3E18-3704C0AA5F21}"/>
          </ac:spMkLst>
        </pc:spChg>
        <pc:spChg chg="add mod">
          <ac:chgData name="Glen Jones" userId="e846aaca-4b24-4b13-b0d0-f2308e16b284" providerId="ADAL" clId="{A8529135-9DF2-4177-A82E-D8B4FAACD45B}" dt="2022-07-19T08:29:33.228" v="954" actId="1076"/>
          <ac:spMkLst>
            <pc:docMk/>
            <pc:sldMk cId="3144828481" sldId="340"/>
            <ac:spMk id="17" creationId="{EABFA501-86CD-E2E7-3D0D-9C5AFF67FE42}"/>
          </ac:spMkLst>
        </pc:spChg>
        <pc:spChg chg="add mod">
          <ac:chgData name="Glen Jones" userId="e846aaca-4b24-4b13-b0d0-f2308e16b284" providerId="ADAL" clId="{A8529135-9DF2-4177-A82E-D8B4FAACD45B}" dt="2022-07-19T08:29:33.228" v="954" actId="1076"/>
          <ac:spMkLst>
            <pc:docMk/>
            <pc:sldMk cId="3144828481" sldId="340"/>
            <ac:spMk id="18" creationId="{FC6242E5-13CC-5E55-E90C-C32E7BAFEAFB}"/>
          </ac:spMkLst>
        </pc:spChg>
        <pc:spChg chg="del">
          <ac:chgData name="Glen Jones" userId="e846aaca-4b24-4b13-b0d0-f2308e16b284" providerId="ADAL" clId="{A8529135-9DF2-4177-A82E-D8B4FAACD45B}" dt="2022-07-19T08:28:02.003" v="910" actId="478"/>
          <ac:spMkLst>
            <pc:docMk/>
            <pc:sldMk cId="3144828481" sldId="340"/>
            <ac:spMk id="25" creationId="{3F280AED-23D9-E0FA-6812-6C7FD8EA56DE}"/>
          </ac:spMkLst>
        </pc:spChg>
        <pc:spChg chg="del">
          <ac:chgData name="Glen Jones" userId="e846aaca-4b24-4b13-b0d0-f2308e16b284" providerId="ADAL" clId="{A8529135-9DF2-4177-A82E-D8B4FAACD45B}" dt="2022-07-19T08:28:19.452" v="917" actId="478"/>
          <ac:spMkLst>
            <pc:docMk/>
            <pc:sldMk cId="3144828481" sldId="340"/>
            <ac:spMk id="26" creationId="{D4AF35E5-D7C5-C3CC-28BB-D8DD5236EFE8}"/>
          </ac:spMkLst>
        </pc:spChg>
        <pc:spChg chg="del">
          <ac:chgData name="Glen Jones" userId="e846aaca-4b24-4b13-b0d0-f2308e16b284" providerId="ADAL" clId="{A8529135-9DF2-4177-A82E-D8B4FAACD45B}" dt="2022-07-19T08:28:20.365" v="918" actId="478"/>
          <ac:spMkLst>
            <pc:docMk/>
            <pc:sldMk cId="3144828481" sldId="340"/>
            <ac:spMk id="27" creationId="{37D8C83E-792E-6371-7EDC-B909DF913074}"/>
          </ac:spMkLst>
        </pc:spChg>
        <pc:spChg chg="del">
          <ac:chgData name="Glen Jones" userId="e846aaca-4b24-4b13-b0d0-f2308e16b284" providerId="ADAL" clId="{A8529135-9DF2-4177-A82E-D8B4FAACD45B}" dt="2022-07-19T08:28:13.580" v="915" actId="478"/>
          <ac:spMkLst>
            <pc:docMk/>
            <pc:sldMk cId="3144828481" sldId="340"/>
            <ac:spMk id="28" creationId="{89E8D4A0-414F-1786-B948-89431118F65A}"/>
          </ac:spMkLst>
        </pc:spChg>
        <pc:spChg chg="del">
          <ac:chgData name="Glen Jones" userId="e846aaca-4b24-4b13-b0d0-f2308e16b284" providerId="ADAL" clId="{A8529135-9DF2-4177-A82E-D8B4FAACD45B}" dt="2022-07-19T08:28:24.559" v="921" actId="478"/>
          <ac:spMkLst>
            <pc:docMk/>
            <pc:sldMk cId="3144828481" sldId="340"/>
            <ac:spMk id="29" creationId="{6D482227-CC86-CE54-9C0A-23910B118991}"/>
          </ac:spMkLst>
        </pc:spChg>
        <pc:spChg chg="mod">
          <ac:chgData name="Glen Jones" userId="e846aaca-4b24-4b13-b0d0-f2308e16b284" providerId="ADAL" clId="{A8529135-9DF2-4177-A82E-D8B4FAACD45B}" dt="2022-07-19T08:29:33.228" v="954" actId="1076"/>
          <ac:spMkLst>
            <pc:docMk/>
            <pc:sldMk cId="3144828481" sldId="340"/>
            <ac:spMk id="30" creationId="{01CE0B5B-C9F8-6AD3-6CC6-F6D3E8DA3367}"/>
          </ac:spMkLst>
        </pc:spChg>
        <pc:spChg chg="del mod">
          <ac:chgData name="Glen Jones" userId="e846aaca-4b24-4b13-b0d0-f2308e16b284" providerId="ADAL" clId="{A8529135-9DF2-4177-A82E-D8B4FAACD45B}" dt="2022-07-19T08:28:37.731" v="928" actId="478"/>
          <ac:spMkLst>
            <pc:docMk/>
            <pc:sldMk cId="3144828481" sldId="340"/>
            <ac:spMk id="31" creationId="{238E32B8-D74C-C400-EC22-165D9B93717A}"/>
          </ac:spMkLst>
        </pc:spChg>
        <pc:spChg chg="del mod">
          <ac:chgData name="Glen Jones" userId="e846aaca-4b24-4b13-b0d0-f2308e16b284" providerId="ADAL" clId="{A8529135-9DF2-4177-A82E-D8B4FAACD45B}" dt="2022-07-19T08:28:36.214" v="927" actId="478"/>
          <ac:spMkLst>
            <pc:docMk/>
            <pc:sldMk cId="3144828481" sldId="340"/>
            <ac:spMk id="32" creationId="{5EA5982F-6F9E-629F-8BC5-67C37C6C4B70}"/>
          </ac:spMkLst>
        </pc:spChg>
        <pc:spChg chg="del mod">
          <ac:chgData name="Glen Jones" userId="e846aaca-4b24-4b13-b0d0-f2308e16b284" providerId="ADAL" clId="{A8529135-9DF2-4177-A82E-D8B4FAACD45B}" dt="2022-07-19T08:28:35.621" v="926" actId="478"/>
          <ac:spMkLst>
            <pc:docMk/>
            <pc:sldMk cId="3144828481" sldId="340"/>
            <ac:spMk id="33" creationId="{13B8606D-7BB4-40CB-27B7-BE96F4146BC2}"/>
          </ac:spMkLst>
        </pc:spChg>
        <pc:picChg chg="add del">
          <ac:chgData name="Glen Jones" userId="e846aaca-4b24-4b13-b0d0-f2308e16b284" providerId="ADAL" clId="{A8529135-9DF2-4177-A82E-D8B4FAACD45B}" dt="2022-07-19T08:28:22.524" v="920" actId="478"/>
          <ac:picMkLst>
            <pc:docMk/>
            <pc:sldMk cId="3144828481" sldId="340"/>
            <ac:picMk id="4" creationId="{DEBE74C9-0D80-346C-5F06-A2383F9BEFFF}"/>
          </ac:picMkLst>
        </pc:picChg>
        <pc:cxnChg chg="del">
          <ac:chgData name="Glen Jones" userId="e846aaca-4b24-4b13-b0d0-f2308e16b284" providerId="ADAL" clId="{A8529135-9DF2-4177-A82E-D8B4FAACD45B}" dt="2022-07-19T08:27:59.794" v="908" actId="478"/>
          <ac:cxnSpMkLst>
            <pc:docMk/>
            <pc:sldMk cId="3144828481" sldId="340"/>
            <ac:cxnSpMk id="6" creationId="{1FCC45A5-7D7C-DB24-6F1F-79C48C413DC3}"/>
          </ac:cxnSpMkLst>
        </pc:cxnChg>
        <pc:cxnChg chg="del">
          <ac:chgData name="Glen Jones" userId="e846aaca-4b24-4b13-b0d0-f2308e16b284" providerId="ADAL" clId="{A8529135-9DF2-4177-A82E-D8B4FAACD45B}" dt="2022-07-19T08:28:01.018" v="909" actId="478"/>
          <ac:cxnSpMkLst>
            <pc:docMk/>
            <pc:sldMk cId="3144828481" sldId="340"/>
            <ac:cxnSpMk id="34" creationId="{4407B014-DA46-B222-60AD-09D849244659}"/>
          </ac:cxnSpMkLst>
        </pc:cxnChg>
      </pc:sldChg>
      <pc:sldChg chg="add del">
        <pc:chgData name="Glen Jones" userId="e846aaca-4b24-4b13-b0d0-f2308e16b284" providerId="ADAL" clId="{A8529135-9DF2-4177-A82E-D8B4FAACD45B}" dt="2022-07-19T08:41:37.934" v="1011" actId="47"/>
        <pc:sldMkLst>
          <pc:docMk/>
          <pc:sldMk cId="3213736867" sldId="341"/>
        </pc:sldMkLst>
      </pc:sldChg>
      <pc:sldChg chg="addSp modSp add mod modAnim">
        <pc:chgData name="Glen Jones" userId="e846aaca-4b24-4b13-b0d0-f2308e16b284" providerId="ADAL" clId="{A8529135-9DF2-4177-A82E-D8B4FAACD45B}" dt="2022-07-19T08:33:00.306" v="1010" actId="207"/>
        <pc:sldMkLst>
          <pc:docMk/>
          <pc:sldMk cId="1734258171" sldId="342"/>
        </pc:sldMkLst>
        <pc:spChg chg="add mod">
          <ac:chgData name="Glen Jones" userId="e846aaca-4b24-4b13-b0d0-f2308e16b284" providerId="ADAL" clId="{A8529135-9DF2-4177-A82E-D8B4FAACD45B}" dt="2022-07-19T08:33:00.306" v="1010" actId="207"/>
          <ac:spMkLst>
            <pc:docMk/>
            <pc:sldMk cId="1734258171" sldId="342"/>
            <ac:spMk id="8" creationId="{6D549731-BCFB-36A0-20EE-01EA1E12258D}"/>
          </ac:spMkLst>
        </pc:spChg>
        <pc:spChg chg="mod">
          <ac:chgData name="Glen Jones" userId="e846aaca-4b24-4b13-b0d0-f2308e16b284" providerId="ADAL" clId="{A8529135-9DF2-4177-A82E-D8B4FAACD45B}" dt="2022-07-19T08:29:57.377" v="960" actId="115"/>
          <ac:spMkLst>
            <pc:docMk/>
            <pc:sldMk cId="1734258171" sldId="342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8:30:02.267" v="962" actId="207"/>
          <ac:spMkLst>
            <pc:docMk/>
            <pc:sldMk cId="1734258171" sldId="342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8:30:12.316" v="966" actId="207"/>
          <ac:spMkLst>
            <pc:docMk/>
            <pc:sldMk cId="1734258171" sldId="342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8:30:07.340" v="964" actId="207"/>
          <ac:spMkLst>
            <pc:docMk/>
            <pc:sldMk cId="1734258171" sldId="342"/>
            <ac:spMk id="30" creationId="{01CE0B5B-C9F8-6AD3-6CC6-F6D3E8DA3367}"/>
          </ac:spMkLst>
        </pc:spChg>
      </pc:sldChg>
      <pc:sldChg chg="addSp delSp modSp mod">
        <pc:chgData name="Glen Jones" userId="e846aaca-4b24-4b13-b0d0-f2308e16b284" providerId="ADAL" clId="{A8529135-9DF2-4177-A82E-D8B4FAACD45B}" dt="2022-07-19T08:42:28.426" v="1038" actId="20577"/>
        <pc:sldMkLst>
          <pc:docMk/>
          <pc:sldMk cId="805390595" sldId="343"/>
        </pc:sldMkLst>
        <pc:spChg chg="mod">
          <ac:chgData name="Glen Jones" userId="e846aaca-4b24-4b13-b0d0-f2308e16b284" providerId="ADAL" clId="{A8529135-9DF2-4177-A82E-D8B4FAACD45B}" dt="2022-07-19T08:42:11.770" v="1021" actId="20577"/>
          <ac:spMkLst>
            <pc:docMk/>
            <pc:sldMk cId="805390595" sldId="343"/>
            <ac:spMk id="3" creationId="{FA79B487-2B39-D1FB-C619-7086E17203C8}"/>
          </ac:spMkLst>
        </pc:spChg>
        <pc:spChg chg="mod">
          <ac:chgData name="Glen Jones" userId="e846aaca-4b24-4b13-b0d0-f2308e16b284" providerId="ADAL" clId="{A8529135-9DF2-4177-A82E-D8B4FAACD45B}" dt="2022-07-19T08:42:18.586" v="1025" actId="20577"/>
          <ac:spMkLst>
            <pc:docMk/>
            <pc:sldMk cId="805390595" sldId="343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8:42:22.050" v="1029" actId="20577"/>
          <ac:spMkLst>
            <pc:docMk/>
            <pc:sldMk cId="805390595" sldId="343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8:42:28.426" v="1038" actId="20577"/>
          <ac:spMkLst>
            <pc:docMk/>
            <pc:sldMk cId="805390595" sldId="343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8:42:25.266" v="1034" actId="20577"/>
          <ac:spMkLst>
            <pc:docMk/>
            <pc:sldMk cId="805390595" sldId="343"/>
            <ac:spMk id="30" creationId="{01CE0B5B-C9F8-6AD3-6CC6-F6D3E8DA3367}"/>
          </ac:spMkLst>
        </pc:spChg>
        <pc:picChg chg="del">
          <ac:chgData name="Glen Jones" userId="e846aaca-4b24-4b13-b0d0-f2308e16b284" providerId="ADAL" clId="{A8529135-9DF2-4177-A82E-D8B4FAACD45B}" dt="2022-07-19T08:41:59.954" v="1016" actId="478"/>
          <ac:picMkLst>
            <pc:docMk/>
            <pc:sldMk cId="805390595" sldId="343"/>
            <ac:picMk id="4" creationId="{DEBE74C9-0D80-346C-5F06-A2383F9BEFFF}"/>
          </ac:picMkLst>
        </pc:picChg>
        <pc:picChg chg="add mod ord">
          <ac:chgData name="Glen Jones" userId="e846aaca-4b24-4b13-b0d0-f2308e16b284" providerId="ADAL" clId="{A8529135-9DF2-4177-A82E-D8B4FAACD45B}" dt="2022-07-19T08:41:58.335" v="1015" actId="167"/>
          <ac:picMkLst>
            <pc:docMk/>
            <pc:sldMk cId="805390595" sldId="343"/>
            <ac:picMk id="5" creationId="{5D4A7E50-EC5C-B548-1A3A-1649EAD17471}"/>
          </ac:picMkLst>
        </pc:picChg>
      </pc:sldChg>
      <pc:sldChg chg="addSp delSp modSp mod">
        <pc:chgData name="Glen Jones" userId="e846aaca-4b24-4b13-b0d0-f2308e16b284" providerId="ADAL" clId="{A8529135-9DF2-4177-A82E-D8B4FAACD45B}" dt="2022-07-19T08:43:19.114" v="1073" actId="20577"/>
        <pc:sldMkLst>
          <pc:docMk/>
          <pc:sldMk cId="4176473621" sldId="344"/>
        </pc:sldMkLst>
        <pc:spChg chg="mod">
          <ac:chgData name="Glen Jones" userId="e846aaca-4b24-4b13-b0d0-f2308e16b284" providerId="ADAL" clId="{A8529135-9DF2-4177-A82E-D8B4FAACD45B}" dt="2022-07-19T08:43:14.922" v="1069" actId="20577"/>
          <ac:spMkLst>
            <pc:docMk/>
            <pc:sldMk cId="4176473621" sldId="344"/>
            <ac:spMk id="3" creationId="{FA79B487-2B39-D1FB-C619-7086E17203C8}"/>
          </ac:spMkLst>
        </pc:spChg>
        <pc:spChg chg="mod">
          <ac:chgData name="Glen Jones" userId="e846aaca-4b24-4b13-b0d0-f2308e16b284" providerId="ADAL" clId="{A8529135-9DF2-4177-A82E-D8B4FAACD45B}" dt="2022-07-19T08:43:19.114" v="1073" actId="20577"/>
          <ac:spMkLst>
            <pc:docMk/>
            <pc:sldMk cId="4176473621" sldId="344"/>
            <ac:spMk id="8" creationId="{6D549731-BCFB-36A0-20EE-01EA1E12258D}"/>
          </ac:spMkLst>
        </pc:spChg>
        <pc:spChg chg="mod">
          <ac:chgData name="Glen Jones" userId="e846aaca-4b24-4b13-b0d0-f2308e16b284" providerId="ADAL" clId="{A8529135-9DF2-4177-A82E-D8B4FAACD45B}" dt="2022-07-19T08:42:58.999" v="1063"/>
          <ac:spMkLst>
            <pc:docMk/>
            <pc:sldMk cId="4176473621" sldId="344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8:42:56.531" v="1062"/>
          <ac:spMkLst>
            <pc:docMk/>
            <pc:sldMk cId="4176473621" sldId="344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8:42:53.147" v="1061" actId="114"/>
          <ac:spMkLst>
            <pc:docMk/>
            <pc:sldMk cId="4176473621" sldId="344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8:43:11.202" v="1067" actId="115"/>
          <ac:spMkLst>
            <pc:docMk/>
            <pc:sldMk cId="4176473621" sldId="344"/>
            <ac:spMk id="30" creationId="{01CE0B5B-C9F8-6AD3-6CC6-F6D3E8DA3367}"/>
          </ac:spMkLst>
        </pc:spChg>
        <pc:picChg chg="del">
          <ac:chgData name="Glen Jones" userId="e846aaca-4b24-4b13-b0d0-f2308e16b284" providerId="ADAL" clId="{A8529135-9DF2-4177-A82E-D8B4FAACD45B}" dt="2022-07-19T08:42:04.113" v="1017" actId="478"/>
          <ac:picMkLst>
            <pc:docMk/>
            <pc:sldMk cId="4176473621" sldId="344"/>
            <ac:picMk id="4" creationId="{DEBE74C9-0D80-346C-5F06-A2383F9BEFFF}"/>
          </ac:picMkLst>
        </pc:picChg>
        <pc:picChg chg="add mod ord">
          <ac:chgData name="Glen Jones" userId="e846aaca-4b24-4b13-b0d0-f2308e16b284" providerId="ADAL" clId="{A8529135-9DF2-4177-A82E-D8B4FAACD45B}" dt="2022-07-19T08:42:08.055" v="1019" actId="167"/>
          <ac:picMkLst>
            <pc:docMk/>
            <pc:sldMk cId="4176473621" sldId="344"/>
            <ac:picMk id="9" creationId="{AD2C3CE2-434F-3F0A-4346-8DFAC185DDE7}"/>
          </ac:picMkLst>
        </pc:picChg>
      </pc:sldChg>
      <pc:sldChg chg="addSp delSp modSp add mod delAnim modAnim">
        <pc:chgData name="Glen Jones" userId="e846aaca-4b24-4b13-b0d0-f2308e16b284" providerId="ADAL" clId="{A8529135-9DF2-4177-A82E-D8B4FAACD45B}" dt="2022-07-19T08:53:19.183" v="1285"/>
        <pc:sldMkLst>
          <pc:docMk/>
          <pc:sldMk cId="1795071685" sldId="345"/>
        </pc:sldMkLst>
        <pc:spChg chg="add mod">
          <ac:chgData name="Glen Jones" userId="e846aaca-4b24-4b13-b0d0-f2308e16b284" providerId="ADAL" clId="{A8529135-9DF2-4177-A82E-D8B4FAACD45B}" dt="2022-07-19T08:45:53.562" v="1151" actId="164"/>
          <ac:spMkLst>
            <pc:docMk/>
            <pc:sldMk cId="1795071685" sldId="345"/>
            <ac:spMk id="2" creationId="{290E34F2-BB23-EA2A-D113-C573A97A574D}"/>
          </ac:spMkLst>
        </pc:spChg>
        <pc:spChg chg="mod">
          <ac:chgData name="Glen Jones" userId="e846aaca-4b24-4b13-b0d0-f2308e16b284" providerId="ADAL" clId="{A8529135-9DF2-4177-A82E-D8B4FAACD45B}" dt="2022-07-19T08:44:45.222" v="1128" actId="27636"/>
          <ac:spMkLst>
            <pc:docMk/>
            <pc:sldMk cId="1795071685" sldId="345"/>
            <ac:spMk id="3" creationId="{FA79B487-2B39-D1FB-C619-7086E17203C8}"/>
          </ac:spMkLst>
        </pc:spChg>
        <pc:spChg chg="add mod">
          <ac:chgData name="Glen Jones" userId="e846aaca-4b24-4b13-b0d0-f2308e16b284" providerId="ADAL" clId="{A8529135-9DF2-4177-A82E-D8B4FAACD45B}" dt="2022-07-19T08:47:40.536" v="1189" actId="1035"/>
          <ac:spMkLst>
            <pc:docMk/>
            <pc:sldMk cId="1795071685" sldId="345"/>
            <ac:spMk id="6" creationId="{B3A040A7-35CA-8767-822D-DBD9664B6C90}"/>
          </ac:spMkLst>
        </pc:spChg>
        <pc:spChg chg="add mod">
          <ac:chgData name="Glen Jones" userId="e846aaca-4b24-4b13-b0d0-f2308e16b284" providerId="ADAL" clId="{A8529135-9DF2-4177-A82E-D8B4FAACD45B}" dt="2022-07-19T08:52:25.090" v="1268" actId="207"/>
          <ac:spMkLst>
            <pc:docMk/>
            <pc:sldMk cId="1795071685" sldId="345"/>
            <ac:spMk id="7" creationId="{C67A9B27-A44B-9ED0-0564-A425126743D1}"/>
          </ac:spMkLst>
        </pc:spChg>
        <pc:spChg chg="del mod">
          <ac:chgData name="Glen Jones" userId="e846aaca-4b24-4b13-b0d0-f2308e16b284" providerId="ADAL" clId="{A8529135-9DF2-4177-A82E-D8B4FAACD45B}" dt="2022-07-19T08:44:47.864" v="1129" actId="478"/>
          <ac:spMkLst>
            <pc:docMk/>
            <pc:sldMk cId="1795071685" sldId="345"/>
            <ac:spMk id="8" creationId="{6D549731-BCFB-36A0-20EE-01EA1E12258D}"/>
          </ac:spMkLst>
        </pc:spChg>
        <pc:spChg chg="add del mod">
          <ac:chgData name="Glen Jones" userId="e846aaca-4b24-4b13-b0d0-f2308e16b284" providerId="ADAL" clId="{A8529135-9DF2-4177-A82E-D8B4FAACD45B}" dt="2022-07-19T08:45:18.998" v="1135" actId="478"/>
          <ac:spMkLst>
            <pc:docMk/>
            <pc:sldMk cId="1795071685" sldId="345"/>
            <ac:spMk id="10" creationId="{C79C177D-603C-F7EB-31DC-7C487A7398E3}"/>
          </ac:spMkLst>
        </pc:spChg>
        <pc:spChg chg="add mod">
          <ac:chgData name="Glen Jones" userId="e846aaca-4b24-4b13-b0d0-f2308e16b284" providerId="ADAL" clId="{A8529135-9DF2-4177-A82E-D8B4FAACD45B}" dt="2022-07-19T08:45:53.562" v="1151" actId="164"/>
          <ac:spMkLst>
            <pc:docMk/>
            <pc:sldMk cId="1795071685" sldId="345"/>
            <ac:spMk id="11" creationId="{02970471-42D7-BD2A-1635-0CEBF50F4A77}"/>
          </ac:spMkLst>
        </pc:spChg>
        <pc:spChg chg="add mod">
          <ac:chgData name="Glen Jones" userId="e846aaca-4b24-4b13-b0d0-f2308e16b284" providerId="ADAL" clId="{A8529135-9DF2-4177-A82E-D8B4FAACD45B}" dt="2022-07-19T08:46:34.454" v="1162" actId="1036"/>
          <ac:spMkLst>
            <pc:docMk/>
            <pc:sldMk cId="1795071685" sldId="345"/>
            <ac:spMk id="12" creationId="{ADFC24BE-FF2A-EB85-24B7-1B238AAC7A5E}"/>
          </ac:spMkLst>
        </pc:spChg>
        <pc:spChg chg="del mod">
          <ac:chgData name="Glen Jones" userId="e846aaca-4b24-4b13-b0d0-f2308e16b284" providerId="ADAL" clId="{A8529135-9DF2-4177-A82E-D8B4FAACD45B}" dt="2022-07-19T08:46:18.067" v="1158" actId="478"/>
          <ac:spMkLst>
            <pc:docMk/>
            <pc:sldMk cId="1795071685" sldId="345"/>
            <ac:spMk id="15" creationId="{4094E114-A57E-1893-6D74-37D8CE2C6D5A}"/>
          </ac:spMkLst>
        </pc:spChg>
        <pc:spChg chg="mod">
          <ac:chgData name="Glen Jones" userId="e846aaca-4b24-4b13-b0d0-f2308e16b284" providerId="ADAL" clId="{A8529135-9DF2-4177-A82E-D8B4FAACD45B}" dt="2022-07-19T08:46:05.810" v="1153" actId="1076"/>
          <ac:spMkLst>
            <pc:docMk/>
            <pc:sldMk cId="1795071685" sldId="345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8:46:26.619" v="1160" actId="1076"/>
          <ac:spMkLst>
            <pc:docMk/>
            <pc:sldMk cId="1795071685" sldId="345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8:46:59.203" v="1167" actId="1076"/>
          <ac:spMkLst>
            <pc:docMk/>
            <pc:sldMk cId="1795071685" sldId="345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8:46:12.863" v="1156"/>
          <ac:spMkLst>
            <pc:docMk/>
            <pc:sldMk cId="1795071685" sldId="345"/>
            <ac:spMk id="19" creationId="{D432CD57-8C33-A384-65EF-721E798670BC}"/>
          </ac:spMkLst>
        </pc:spChg>
        <pc:spChg chg="mod">
          <ac:chgData name="Glen Jones" userId="e846aaca-4b24-4b13-b0d0-f2308e16b284" providerId="ADAL" clId="{A8529135-9DF2-4177-A82E-D8B4FAACD45B}" dt="2022-07-19T08:46:30.661" v="1161" actId="1036"/>
          <ac:spMkLst>
            <pc:docMk/>
            <pc:sldMk cId="1795071685" sldId="345"/>
            <ac:spMk id="20" creationId="{99D60A3B-5214-FAC5-BC4E-B7220F2D2CDF}"/>
          </ac:spMkLst>
        </pc:spChg>
        <pc:spChg chg="mod">
          <ac:chgData name="Glen Jones" userId="e846aaca-4b24-4b13-b0d0-f2308e16b284" providerId="ADAL" clId="{A8529135-9DF2-4177-A82E-D8B4FAACD45B}" dt="2022-07-19T08:46:40.245" v="1163"/>
          <ac:spMkLst>
            <pc:docMk/>
            <pc:sldMk cId="1795071685" sldId="345"/>
            <ac:spMk id="22" creationId="{67BAC20C-4213-6C11-563F-28B8DD6046BA}"/>
          </ac:spMkLst>
        </pc:spChg>
        <pc:spChg chg="mod">
          <ac:chgData name="Glen Jones" userId="e846aaca-4b24-4b13-b0d0-f2308e16b284" providerId="ADAL" clId="{A8529135-9DF2-4177-A82E-D8B4FAACD45B}" dt="2022-07-19T08:46:40.245" v="1163"/>
          <ac:spMkLst>
            <pc:docMk/>
            <pc:sldMk cId="1795071685" sldId="345"/>
            <ac:spMk id="23" creationId="{8EEB63BA-8595-ED8E-2088-64657FD8E2BC}"/>
          </ac:spMkLst>
        </pc:spChg>
        <pc:spChg chg="mod">
          <ac:chgData name="Glen Jones" userId="e846aaca-4b24-4b13-b0d0-f2308e16b284" providerId="ADAL" clId="{A8529135-9DF2-4177-A82E-D8B4FAACD45B}" dt="2022-07-19T08:50:12.684" v="1252" actId="14100"/>
          <ac:spMkLst>
            <pc:docMk/>
            <pc:sldMk cId="1795071685" sldId="345"/>
            <ac:spMk id="24" creationId="{B0DAC5D4-87D9-E4D1-F3B9-82F7C1804016}"/>
          </ac:spMkLst>
        </pc:spChg>
        <pc:spChg chg="mod">
          <ac:chgData name="Glen Jones" userId="e846aaca-4b24-4b13-b0d0-f2308e16b284" providerId="ADAL" clId="{A8529135-9DF2-4177-A82E-D8B4FAACD45B}" dt="2022-07-19T08:50:43.219" v="1256" actId="14100"/>
          <ac:spMkLst>
            <pc:docMk/>
            <pc:sldMk cId="1795071685" sldId="345"/>
            <ac:spMk id="26" creationId="{4825FFFA-A579-47DA-B599-F800FE871953}"/>
          </ac:spMkLst>
        </pc:spChg>
        <pc:spChg chg="mod">
          <ac:chgData name="Glen Jones" userId="e846aaca-4b24-4b13-b0d0-f2308e16b284" providerId="ADAL" clId="{A8529135-9DF2-4177-A82E-D8B4FAACD45B}" dt="2022-07-19T08:46:47.208" v="1165"/>
          <ac:spMkLst>
            <pc:docMk/>
            <pc:sldMk cId="1795071685" sldId="345"/>
            <ac:spMk id="27" creationId="{2C0A24E0-310A-CD79-2965-07D4780F51C7}"/>
          </ac:spMkLst>
        </pc:spChg>
        <pc:spChg chg="mod">
          <ac:chgData name="Glen Jones" userId="e846aaca-4b24-4b13-b0d0-f2308e16b284" providerId="ADAL" clId="{A8529135-9DF2-4177-A82E-D8B4FAACD45B}" dt="2022-07-19T08:50:19.084" v="1253" actId="14100"/>
          <ac:spMkLst>
            <pc:docMk/>
            <pc:sldMk cId="1795071685" sldId="345"/>
            <ac:spMk id="28" creationId="{8D665B62-F8F1-7C76-949D-E50710E16D85}"/>
          </ac:spMkLst>
        </pc:spChg>
        <pc:spChg chg="add mod">
          <ac:chgData name="Glen Jones" userId="e846aaca-4b24-4b13-b0d0-f2308e16b284" providerId="ADAL" clId="{A8529135-9DF2-4177-A82E-D8B4FAACD45B}" dt="2022-07-19T08:47:57.593" v="1195" actId="1076"/>
          <ac:spMkLst>
            <pc:docMk/>
            <pc:sldMk cId="1795071685" sldId="345"/>
            <ac:spMk id="29" creationId="{49A7DB34-3885-D257-7F1B-EE1B98349B61}"/>
          </ac:spMkLst>
        </pc:spChg>
        <pc:spChg chg="mod">
          <ac:chgData name="Glen Jones" userId="e846aaca-4b24-4b13-b0d0-f2308e16b284" providerId="ADAL" clId="{A8529135-9DF2-4177-A82E-D8B4FAACD45B}" dt="2022-07-19T08:46:10.619" v="1155" actId="1076"/>
          <ac:spMkLst>
            <pc:docMk/>
            <pc:sldMk cId="1795071685" sldId="345"/>
            <ac:spMk id="30" creationId="{01CE0B5B-C9F8-6AD3-6CC6-F6D3E8DA3367}"/>
          </ac:spMkLst>
        </pc:spChg>
        <pc:spChg chg="add mod">
          <ac:chgData name="Glen Jones" userId="e846aaca-4b24-4b13-b0d0-f2308e16b284" providerId="ADAL" clId="{A8529135-9DF2-4177-A82E-D8B4FAACD45B}" dt="2022-07-19T08:48:13.987" v="1211" actId="1038"/>
          <ac:spMkLst>
            <pc:docMk/>
            <pc:sldMk cId="1795071685" sldId="345"/>
            <ac:spMk id="31" creationId="{B7AB6F8B-5082-930A-D430-CE8598F38E0C}"/>
          </ac:spMkLst>
        </pc:spChg>
        <pc:spChg chg="add mod">
          <ac:chgData name="Glen Jones" userId="e846aaca-4b24-4b13-b0d0-f2308e16b284" providerId="ADAL" clId="{A8529135-9DF2-4177-A82E-D8B4FAACD45B}" dt="2022-07-19T08:49:43.423" v="1231" actId="6549"/>
          <ac:spMkLst>
            <pc:docMk/>
            <pc:sldMk cId="1795071685" sldId="345"/>
            <ac:spMk id="32" creationId="{92341AFB-1728-5A3D-6D42-C512251884AE}"/>
          </ac:spMkLst>
        </pc:spChg>
        <pc:spChg chg="add mod">
          <ac:chgData name="Glen Jones" userId="e846aaca-4b24-4b13-b0d0-f2308e16b284" providerId="ADAL" clId="{A8529135-9DF2-4177-A82E-D8B4FAACD45B}" dt="2022-07-19T08:48:59.524" v="1220" actId="1038"/>
          <ac:spMkLst>
            <pc:docMk/>
            <pc:sldMk cId="1795071685" sldId="345"/>
            <ac:spMk id="33" creationId="{428D3DA3-8147-C45B-3810-D742F21B5518}"/>
          </ac:spMkLst>
        </pc:spChg>
        <pc:spChg chg="add mod">
          <ac:chgData name="Glen Jones" userId="e846aaca-4b24-4b13-b0d0-f2308e16b284" providerId="ADAL" clId="{A8529135-9DF2-4177-A82E-D8B4FAACD45B}" dt="2022-07-19T08:50:06.797" v="1251" actId="6549"/>
          <ac:spMkLst>
            <pc:docMk/>
            <pc:sldMk cId="1795071685" sldId="345"/>
            <ac:spMk id="34" creationId="{A8E087C1-18A6-2F25-DA23-54F933D9034A}"/>
          </ac:spMkLst>
        </pc:spChg>
        <pc:spChg chg="add mod">
          <ac:chgData name="Glen Jones" userId="e846aaca-4b24-4b13-b0d0-f2308e16b284" providerId="ADAL" clId="{A8529135-9DF2-4177-A82E-D8B4FAACD45B}" dt="2022-07-19T08:50:49.874" v="1257" actId="1076"/>
          <ac:spMkLst>
            <pc:docMk/>
            <pc:sldMk cId="1795071685" sldId="345"/>
            <ac:spMk id="35" creationId="{1C146586-BD90-DAA5-6C02-8CD170225EE2}"/>
          </ac:spMkLst>
        </pc:spChg>
        <pc:spChg chg="add mod">
          <ac:chgData name="Glen Jones" userId="e846aaca-4b24-4b13-b0d0-f2308e16b284" providerId="ADAL" clId="{A8529135-9DF2-4177-A82E-D8B4FAACD45B}" dt="2022-07-19T08:49:22.476" v="1222" actId="1076"/>
          <ac:spMkLst>
            <pc:docMk/>
            <pc:sldMk cId="1795071685" sldId="345"/>
            <ac:spMk id="36" creationId="{1094DBE4-BA60-A14B-C9F6-FADE7619309D}"/>
          </ac:spMkLst>
        </pc:spChg>
        <pc:spChg chg="add mod">
          <ac:chgData name="Glen Jones" userId="e846aaca-4b24-4b13-b0d0-f2308e16b284" providerId="ADAL" clId="{A8529135-9DF2-4177-A82E-D8B4FAACD45B}" dt="2022-07-19T08:50:25.906" v="1254" actId="1036"/>
          <ac:spMkLst>
            <pc:docMk/>
            <pc:sldMk cId="1795071685" sldId="345"/>
            <ac:spMk id="37" creationId="{CCDB45EE-59F1-970D-B759-E56FA6429C3E}"/>
          </ac:spMkLst>
        </pc:spChg>
        <pc:spChg chg="add del mod">
          <ac:chgData name="Glen Jones" userId="e846aaca-4b24-4b13-b0d0-f2308e16b284" providerId="ADAL" clId="{A8529135-9DF2-4177-A82E-D8B4FAACD45B}" dt="2022-07-19T08:49:34.102" v="1225" actId="478"/>
          <ac:spMkLst>
            <pc:docMk/>
            <pc:sldMk cId="1795071685" sldId="345"/>
            <ac:spMk id="38" creationId="{D3863CF1-6E43-20C1-AA6F-436BE74D1E52}"/>
          </ac:spMkLst>
        </pc:spChg>
        <pc:spChg chg="add mod">
          <ac:chgData name="Glen Jones" userId="e846aaca-4b24-4b13-b0d0-f2308e16b284" providerId="ADAL" clId="{A8529135-9DF2-4177-A82E-D8B4FAACD45B}" dt="2022-07-19T08:49:30.236" v="1224" actId="1076"/>
          <ac:spMkLst>
            <pc:docMk/>
            <pc:sldMk cId="1795071685" sldId="345"/>
            <ac:spMk id="39" creationId="{5D8E9496-FECD-F3D4-293D-7981617D1560}"/>
          </ac:spMkLst>
        </pc:spChg>
        <pc:spChg chg="add mod">
          <ac:chgData name="Glen Jones" userId="e846aaca-4b24-4b13-b0d0-f2308e16b284" providerId="ADAL" clId="{A8529135-9DF2-4177-A82E-D8B4FAACD45B}" dt="2022-07-19T08:49:30.236" v="1224" actId="1076"/>
          <ac:spMkLst>
            <pc:docMk/>
            <pc:sldMk cId="1795071685" sldId="345"/>
            <ac:spMk id="40" creationId="{7985BC04-EAB3-F599-417E-3E582B66FC12}"/>
          </ac:spMkLst>
        </pc:spChg>
        <pc:spChg chg="add del mod">
          <ac:chgData name="Glen Jones" userId="e846aaca-4b24-4b13-b0d0-f2308e16b284" providerId="ADAL" clId="{A8529135-9DF2-4177-A82E-D8B4FAACD45B}" dt="2022-07-19T08:52:36.591" v="1271"/>
          <ac:spMkLst>
            <pc:docMk/>
            <pc:sldMk cId="1795071685" sldId="345"/>
            <ac:spMk id="41" creationId="{7C553C35-B348-0062-5C9C-4495AB97CD40}"/>
          </ac:spMkLst>
        </pc:spChg>
        <pc:spChg chg="add del mod">
          <ac:chgData name="Glen Jones" userId="e846aaca-4b24-4b13-b0d0-f2308e16b284" providerId="ADAL" clId="{A8529135-9DF2-4177-A82E-D8B4FAACD45B}" dt="2022-07-19T08:52:36.591" v="1271"/>
          <ac:spMkLst>
            <pc:docMk/>
            <pc:sldMk cId="1795071685" sldId="345"/>
            <ac:spMk id="42" creationId="{0C884B21-5347-2EDE-17EE-80D2646ED6C5}"/>
          </ac:spMkLst>
        </pc:spChg>
        <pc:spChg chg="add del mod">
          <ac:chgData name="Glen Jones" userId="e846aaca-4b24-4b13-b0d0-f2308e16b284" providerId="ADAL" clId="{A8529135-9DF2-4177-A82E-D8B4FAACD45B}" dt="2022-07-19T08:52:36.591" v="1271"/>
          <ac:spMkLst>
            <pc:docMk/>
            <pc:sldMk cId="1795071685" sldId="345"/>
            <ac:spMk id="43" creationId="{01964CC9-5CA6-1C15-CD44-C3DBA6951143}"/>
          </ac:spMkLst>
        </pc:spChg>
        <pc:spChg chg="add mod">
          <ac:chgData name="Glen Jones" userId="e846aaca-4b24-4b13-b0d0-f2308e16b284" providerId="ADAL" clId="{A8529135-9DF2-4177-A82E-D8B4FAACD45B}" dt="2022-07-19T08:52:40.299" v="1273" actId="1076"/>
          <ac:spMkLst>
            <pc:docMk/>
            <pc:sldMk cId="1795071685" sldId="345"/>
            <ac:spMk id="44" creationId="{F1F149DF-DF7B-0D72-336F-A4E06497704B}"/>
          </ac:spMkLst>
        </pc:spChg>
        <pc:spChg chg="add mod">
          <ac:chgData name="Glen Jones" userId="e846aaca-4b24-4b13-b0d0-f2308e16b284" providerId="ADAL" clId="{A8529135-9DF2-4177-A82E-D8B4FAACD45B}" dt="2022-07-19T08:52:45.771" v="1275" actId="1076"/>
          <ac:spMkLst>
            <pc:docMk/>
            <pc:sldMk cId="1795071685" sldId="345"/>
            <ac:spMk id="45" creationId="{A2798476-8AB5-2819-0BD6-05A3ED546B51}"/>
          </ac:spMkLst>
        </pc:spChg>
        <pc:spChg chg="add mod">
          <ac:chgData name="Glen Jones" userId="e846aaca-4b24-4b13-b0d0-f2308e16b284" providerId="ADAL" clId="{A8529135-9DF2-4177-A82E-D8B4FAACD45B}" dt="2022-07-19T08:52:52.573" v="1277" actId="1076"/>
          <ac:spMkLst>
            <pc:docMk/>
            <pc:sldMk cId="1795071685" sldId="345"/>
            <ac:spMk id="46" creationId="{6B2370DD-507E-72B1-5F37-54307916D2A8}"/>
          </ac:spMkLst>
        </pc:spChg>
        <pc:grpChg chg="add mod">
          <ac:chgData name="Glen Jones" userId="e846aaca-4b24-4b13-b0d0-f2308e16b284" providerId="ADAL" clId="{A8529135-9DF2-4177-A82E-D8B4FAACD45B}" dt="2022-07-19T08:46:07.371" v="1154" actId="1076"/>
          <ac:grpSpMkLst>
            <pc:docMk/>
            <pc:sldMk cId="1795071685" sldId="345"/>
            <ac:grpSpMk id="5" creationId="{7390193F-344B-B6B1-B12F-A1483C4320F3}"/>
          </ac:grpSpMkLst>
        </pc:grpChg>
        <pc:grpChg chg="add mod">
          <ac:chgData name="Glen Jones" userId="e846aaca-4b24-4b13-b0d0-f2308e16b284" providerId="ADAL" clId="{A8529135-9DF2-4177-A82E-D8B4FAACD45B}" dt="2022-07-19T08:46:22.514" v="1159" actId="1076"/>
          <ac:grpSpMkLst>
            <pc:docMk/>
            <pc:sldMk cId="1795071685" sldId="345"/>
            <ac:grpSpMk id="14" creationId="{DEEAB636-3378-C228-FDFC-D9203263B394}"/>
          </ac:grpSpMkLst>
        </pc:grpChg>
        <pc:grpChg chg="add mod">
          <ac:chgData name="Glen Jones" userId="e846aaca-4b24-4b13-b0d0-f2308e16b284" providerId="ADAL" clId="{A8529135-9DF2-4177-A82E-D8B4FAACD45B}" dt="2022-07-19T08:46:45.627" v="1164" actId="1076"/>
          <ac:grpSpMkLst>
            <pc:docMk/>
            <pc:sldMk cId="1795071685" sldId="345"/>
            <ac:grpSpMk id="21" creationId="{BEEDC10A-9A9B-4709-C89B-35A70F888E1A}"/>
          </ac:grpSpMkLst>
        </pc:grpChg>
        <pc:grpChg chg="add mod">
          <ac:chgData name="Glen Jones" userId="e846aaca-4b24-4b13-b0d0-f2308e16b284" providerId="ADAL" clId="{A8529135-9DF2-4177-A82E-D8B4FAACD45B}" dt="2022-07-19T08:46:55.395" v="1166" actId="1076"/>
          <ac:grpSpMkLst>
            <pc:docMk/>
            <pc:sldMk cId="1795071685" sldId="345"/>
            <ac:grpSpMk id="25" creationId="{9662F42B-58AA-9A27-76D1-63AAE5E77E1B}"/>
          </ac:grpSpMkLst>
        </pc:grpChg>
      </pc:sldChg>
      <pc:sldChg chg="modSp add mod modAnim">
        <pc:chgData name="Glen Jones" userId="e846aaca-4b24-4b13-b0d0-f2308e16b284" providerId="ADAL" clId="{A8529135-9DF2-4177-A82E-D8B4FAACD45B}" dt="2022-07-19T08:55:00.643" v="1289"/>
        <pc:sldMkLst>
          <pc:docMk/>
          <pc:sldMk cId="4268363631" sldId="346"/>
        </pc:sldMkLst>
        <pc:picChg chg="mod">
          <ac:chgData name="Glen Jones" userId="e846aaca-4b24-4b13-b0d0-f2308e16b284" providerId="ADAL" clId="{A8529135-9DF2-4177-A82E-D8B4FAACD45B}" dt="2022-07-19T08:54:53.307" v="1288" actId="1076"/>
          <ac:picMkLst>
            <pc:docMk/>
            <pc:sldMk cId="4268363631" sldId="346"/>
            <ac:picMk id="4" creationId="{DEBE74C9-0D80-346C-5F06-A2383F9BEFFF}"/>
          </ac:picMkLst>
        </pc:picChg>
      </pc:sldChg>
      <pc:sldChg chg="addSp delSp modSp mod delAnim modAnim">
        <pc:chgData name="Glen Jones" userId="e846aaca-4b24-4b13-b0d0-f2308e16b284" providerId="ADAL" clId="{A8529135-9DF2-4177-A82E-D8B4FAACD45B}" dt="2022-07-19T09:03:35.734" v="1455"/>
        <pc:sldMkLst>
          <pc:docMk/>
          <pc:sldMk cId="3335674805" sldId="347"/>
        </pc:sldMkLst>
        <pc:spChg chg="mod">
          <ac:chgData name="Glen Jones" userId="e846aaca-4b24-4b13-b0d0-f2308e16b284" providerId="ADAL" clId="{A8529135-9DF2-4177-A82E-D8B4FAACD45B}" dt="2022-07-19T08:56:19.972" v="1330" actId="6549"/>
          <ac:spMkLst>
            <pc:docMk/>
            <pc:sldMk cId="3335674805" sldId="347"/>
            <ac:spMk id="6" creationId="{B3A040A7-35CA-8767-822D-DBD9664B6C90}"/>
          </ac:spMkLst>
        </pc:spChg>
        <pc:spChg chg="mod">
          <ac:chgData name="Glen Jones" userId="e846aaca-4b24-4b13-b0d0-f2308e16b284" providerId="ADAL" clId="{A8529135-9DF2-4177-A82E-D8B4FAACD45B}" dt="2022-07-19T08:56:13.733" v="1324" actId="20577"/>
          <ac:spMkLst>
            <pc:docMk/>
            <pc:sldMk cId="3335674805" sldId="347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8:55:55.610" v="1312" actId="6549"/>
          <ac:spMkLst>
            <pc:docMk/>
            <pc:sldMk cId="3335674805" sldId="347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8:56:42.933" v="1340" actId="20577"/>
          <ac:spMkLst>
            <pc:docMk/>
            <pc:sldMk cId="3335674805" sldId="347"/>
            <ac:spMk id="18" creationId="{FC6242E5-13CC-5E55-E90C-C32E7BAFEAFB}"/>
          </ac:spMkLst>
        </pc:spChg>
        <pc:spChg chg="mod topLvl">
          <ac:chgData name="Glen Jones" userId="e846aaca-4b24-4b13-b0d0-f2308e16b284" providerId="ADAL" clId="{A8529135-9DF2-4177-A82E-D8B4FAACD45B}" dt="2022-07-19T08:59:04.652" v="1407" actId="1036"/>
          <ac:spMkLst>
            <pc:docMk/>
            <pc:sldMk cId="3335674805" sldId="347"/>
            <ac:spMk id="19" creationId="{D432CD57-8C33-A384-65EF-721E798670BC}"/>
          </ac:spMkLst>
        </pc:spChg>
        <pc:spChg chg="del topLvl">
          <ac:chgData name="Glen Jones" userId="e846aaca-4b24-4b13-b0d0-f2308e16b284" providerId="ADAL" clId="{A8529135-9DF2-4177-A82E-D8B4FAACD45B}" dt="2022-07-19T08:58:54.087" v="1401" actId="478"/>
          <ac:spMkLst>
            <pc:docMk/>
            <pc:sldMk cId="3335674805" sldId="347"/>
            <ac:spMk id="20" creationId="{99D60A3B-5214-FAC5-BC4E-B7220F2D2CDF}"/>
          </ac:spMkLst>
        </pc:spChg>
        <pc:spChg chg="mod">
          <ac:chgData name="Glen Jones" userId="e846aaca-4b24-4b13-b0d0-f2308e16b284" providerId="ADAL" clId="{A8529135-9DF2-4177-A82E-D8B4FAACD45B}" dt="2022-07-19T08:59:30.275" v="1415" actId="14100"/>
          <ac:spMkLst>
            <pc:docMk/>
            <pc:sldMk cId="3335674805" sldId="347"/>
            <ac:spMk id="28" creationId="{8D665B62-F8F1-7C76-949D-E50710E16D85}"/>
          </ac:spMkLst>
        </pc:spChg>
        <pc:spChg chg="mod">
          <ac:chgData name="Glen Jones" userId="e846aaca-4b24-4b13-b0d0-f2308e16b284" providerId="ADAL" clId="{A8529135-9DF2-4177-A82E-D8B4FAACD45B}" dt="2022-07-19T08:56:22.727" v="1332" actId="20577"/>
          <ac:spMkLst>
            <pc:docMk/>
            <pc:sldMk cId="3335674805" sldId="347"/>
            <ac:spMk id="29" creationId="{49A7DB34-3885-D257-7F1B-EE1B98349B61}"/>
          </ac:spMkLst>
        </pc:spChg>
        <pc:spChg chg="mod">
          <ac:chgData name="Glen Jones" userId="e846aaca-4b24-4b13-b0d0-f2308e16b284" providerId="ADAL" clId="{A8529135-9DF2-4177-A82E-D8B4FAACD45B}" dt="2022-07-19T08:57:05.747" v="1349" actId="207"/>
          <ac:spMkLst>
            <pc:docMk/>
            <pc:sldMk cId="3335674805" sldId="347"/>
            <ac:spMk id="30" creationId="{01CE0B5B-C9F8-6AD3-6CC6-F6D3E8DA3367}"/>
          </ac:spMkLst>
        </pc:spChg>
        <pc:spChg chg="mod">
          <ac:chgData name="Glen Jones" userId="e846aaca-4b24-4b13-b0d0-f2308e16b284" providerId="ADAL" clId="{A8529135-9DF2-4177-A82E-D8B4FAACD45B}" dt="2022-07-19T08:56:27.779" v="1334" actId="20577"/>
          <ac:spMkLst>
            <pc:docMk/>
            <pc:sldMk cId="3335674805" sldId="347"/>
            <ac:spMk id="31" creationId="{B7AB6F8B-5082-930A-D430-CE8598F38E0C}"/>
          </ac:spMkLst>
        </pc:spChg>
        <pc:spChg chg="mod">
          <ac:chgData name="Glen Jones" userId="e846aaca-4b24-4b13-b0d0-f2308e16b284" providerId="ADAL" clId="{A8529135-9DF2-4177-A82E-D8B4FAACD45B}" dt="2022-07-19T08:55:58.101" v="1314" actId="20577"/>
          <ac:spMkLst>
            <pc:docMk/>
            <pc:sldMk cId="3335674805" sldId="347"/>
            <ac:spMk id="32" creationId="{92341AFB-1728-5A3D-6D42-C512251884AE}"/>
          </ac:spMkLst>
        </pc:spChg>
        <pc:spChg chg="mod">
          <ac:chgData name="Glen Jones" userId="e846aaca-4b24-4b13-b0d0-f2308e16b284" providerId="ADAL" clId="{A8529135-9DF2-4177-A82E-D8B4FAACD45B}" dt="2022-07-19T08:56:00.722" v="1316" actId="20577"/>
          <ac:spMkLst>
            <pc:docMk/>
            <pc:sldMk cId="3335674805" sldId="347"/>
            <ac:spMk id="33" creationId="{428D3DA3-8147-C45B-3810-D742F21B5518}"/>
          </ac:spMkLst>
        </pc:spChg>
        <pc:spChg chg="mod">
          <ac:chgData name="Glen Jones" userId="e846aaca-4b24-4b13-b0d0-f2308e16b284" providerId="ADAL" clId="{A8529135-9DF2-4177-A82E-D8B4FAACD45B}" dt="2022-07-19T08:59:44.355" v="1423" actId="1035"/>
          <ac:spMkLst>
            <pc:docMk/>
            <pc:sldMk cId="3335674805" sldId="347"/>
            <ac:spMk id="35" creationId="{1C146586-BD90-DAA5-6C02-8CD170225EE2}"/>
          </ac:spMkLst>
        </pc:spChg>
        <pc:spChg chg="mod">
          <ac:chgData name="Glen Jones" userId="e846aaca-4b24-4b13-b0d0-f2308e16b284" providerId="ADAL" clId="{A8529135-9DF2-4177-A82E-D8B4FAACD45B}" dt="2022-07-19T08:59:19.466" v="1412" actId="20577"/>
          <ac:spMkLst>
            <pc:docMk/>
            <pc:sldMk cId="3335674805" sldId="347"/>
            <ac:spMk id="36" creationId="{1094DBE4-BA60-A14B-C9F6-FADE7619309D}"/>
          </ac:spMkLst>
        </pc:spChg>
        <pc:spChg chg="mod">
          <ac:chgData name="Glen Jones" userId="e846aaca-4b24-4b13-b0d0-f2308e16b284" providerId="ADAL" clId="{A8529135-9DF2-4177-A82E-D8B4FAACD45B}" dt="2022-07-19T08:59:40.342" v="1418" actId="20577"/>
          <ac:spMkLst>
            <pc:docMk/>
            <pc:sldMk cId="3335674805" sldId="347"/>
            <ac:spMk id="37" creationId="{CCDB45EE-59F1-970D-B759-E56FA6429C3E}"/>
          </ac:spMkLst>
        </pc:spChg>
        <pc:spChg chg="del mod">
          <ac:chgData name="Glen Jones" userId="e846aaca-4b24-4b13-b0d0-f2308e16b284" providerId="ADAL" clId="{A8529135-9DF2-4177-A82E-D8B4FAACD45B}" dt="2022-07-19T08:58:09.280" v="1379"/>
          <ac:spMkLst>
            <pc:docMk/>
            <pc:sldMk cId="3335674805" sldId="347"/>
            <ac:spMk id="39" creationId="{5D8E9496-FECD-F3D4-293D-7981617D1560}"/>
          </ac:spMkLst>
        </pc:spChg>
        <pc:spChg chg="del">
          <ac:chgData name="Glen Jones" userId="e846aaca-4b24-4b13-b0d0-f2308e16b284" providerId="ADAL" clId="{A8529135-9DF2-4177-A82E-D8B4FAACD45B}" dt="2022-07-19T08:58:42.211" v="1391" actId="478"/>
          <ac:spMkLst>
            <pc:docMk/>
            <pc:sldMk cId="3335674805" sldId="347"/>
            <ac:spMk id="40" creationId="{7985BC04-EAB3-F599-417E-3E582B66FC12}"/>
          </ac:spMkLst>
        </pc:spChg>
        <pc:spChg chg="add del mod ord">
          <ac:chgData name="Glen Jones" userId="e846aaca-4b24-4b13-b0d0-f2308e16b284" providerId="ADAL" clId="{A8529135-9DF2-4177-A82E-D8B4FAACD45B}" dt="2022-07-19T08:58:09.271" v="1377" actId="478"/>
          <ac:spMkLst>
            <pc:docMk/>
            <pc:sldMk cId="3335674805" sldId="347"/>
            <ac:spMk id="41" creationId="{146333DD-B8C4-78D6-1F8E-6057A88416F9}"/>
          </ac:spMkLst>
        </pc:spChg>
        <pc:spChg chg="add del mod">
          <ac:chgData name="Glen Jones" userId="e846aaca-4b24-4b13-b0d0-f2308e16b284" providerId="ADAL" clId="{A8529135-9DF2-4177-A82E-D8B4FAACD45B}" dt="2022-07-19T08:58:14.750" v="1381"/>
          <ac:spMkLst>
            <pc:docMk/>
            <pc:sldMk cId="3335674805" sldId="347"/>
            <ac:spMk id="42" creationId="{2CA50591-2F88-7154-7BB9-08A849C3F242}"/>
          </ac:spMkLst>
        </pc:spChg>
        <pc:spChg chg="add del mod">
          <ac:chgData name="Glen Jones" userId="e846aaca-4b24-4b13-b0d0-f2308e16b284" providerId="ADAL" clId="{A8529135-9DF2-4177-A82E-D8B4FAACD45B}" dt="2022-07-19T08:58:25.512" v="1383" actId="478"/>
          <ac:spMkLst>
            <pc:docMk/>
            <pc:sldMk cId="3335674805" sldId="347"/>
            <ac:spMk id="43" creationId="{A321C1A5-FB52-9424-C01A-848C537C9694}"/>
          </ac:spMkLst>
        </pc:spChg>
        <pc:spChg chg="add mod">
          <ac:chgData name="Glen Jones" userId="e846aaca-4b24-4b13-b0d0-f2308e16b284" providerId="ADAL" clId="{A8529135-9DF2-4177-A82E-D8B4FAACD45B}" dt="2022-07-19T09:01:42.820" v="1430" actId="14100"/>
          <ac:spMkLst>
            <pc:docMk/>
            <pc:sldMk cId="3335674805" sldId="347"/>
            <ac:spMk id="47" creationId="{5DC00810-7B69-4A64-3222-0A65386540F2}"/>
          </ac:spMkLst>
        </pc:spChg>
        <pc:spChg chg="add mod">
          <ac:chgData name="Glen Jones" userId="e846aaca-4b24-4b13-b0d0-f2308e16b284" providerId="ADAL" clId="{A8529135-9DF2-4177-A82E-D8B4FAACD45B}" dt="2022-07-19T09:01:16.717" v="1424" actId="1036"/>
          <ac:spMkLst>
            <pc:docMk/>
            <pc:sldMk cId="3335674805" sldId="347"/>
            <ac:spMk id="48" creationId="{19B1E8ED-3DD6-10CE-3CD5-356DA298E8AC}"/>
          </ac:spMkLst>
        </pc:spChg>
        <pc:spChg chg="add mod">
          <ac:chgData name="Glen Jones" userId="e846aaca-4b24-4b13-b0d0-f2308e16b284" providerId="ADAL" clId="{A8529135-9DF2-4177-A82E-D8B4FAACD45B}" dt="2022-07-19T09:01:26.160" v="1426" actId="1036"/>
          <ac:spMkLst>
            <pc:docMk/>
            <pc:sldMk cId="3335674805" sldId="347"/>
            <ac:spMk id="49" creationId="{78E9D6C4-A47A-F33E-3EFA-D359EB9DBEBA}"/>
          </ac:spMkLst>
        </pc:spChg>
        <pc:spChg chg="add mod">
          <ac:chgData name="Glen Jones" userId="e846aaca-4b24-4b13-b0d0-f2308e16b284" providerId="ADAL" clId="{A8529135-9DF2-4177-A82E-D8B4FAACD45B}" dt="2022-07-19T09:01:36.644" v="1428" actId="1076"/>
          <ac:spMkLst>
            <pc:docMk/>
            <pc:sldMk cId="3335674805" sldId="347"/>
            <ac:spMk id="50" creationId="{1FDFC038-F521-E84F-3F7E-E826E06574D8}"/>
          </ac:spMkLst>
        </pc:spChg>
        <pc:spChg chg="add mod">
          <ac:chgData name="Glen Jones" userId="e846aaca-4b24-4b13-b0d0-f2308e16b284" providerId="ADAL" clId="{A8529135-9DF2-4177-A82E-D8B4FAACD45B}" dt="2022-07-19T09:01:48.971" v="1431" actId="1076"/>
          <ac:spMkLst>
            <pc:docMk/>
            <pc:sldMk cId="3335674805" sldId="347"/>
            <ac:spMk id="51" creationId="{F5592B50-3F16-5E3F-540A-A8B49527C968}"/>
          </ac:spMkLst>
        </pc:spChg>
        <pc:spChg chg="add mod">
          <ac:chgData name="Glen Jones" userId="e846aaca-4b24-4b13-b0d0-f2308e16b284" providerId="ADAL" clId="{A8529135-9DF2-4177-A82E-D8B4FAACD45B}" dt="2022-07-19T09:01:59.877" v="1433" actId="1076"/>
          <ac:spMkLst>
            <pc:docMk/>
            <pc:sldMk cId="3335674805" sldId="347"/>
            <ac:spMk id="52" creationId="{4BA15A32-C890-BA41-CC35-702545EAC19A}"/>
          </ac:spMkLst>
        </pc:spChg>
        <pc:spChg chg="add mod">
          <ac:chgData name="Glen Jones" userId="e846aaca-4b24-4b13-b0d0-f2308e16b284" providerId="ADAL" clId="{A8529135-9DF2-4177-A82E-D8B4FAACD45B}" dt="2022-07-19T09:02:11.426" v="1437" actId="1038"/>
          <ac:spMkLst>
            <pc:docMk/>
            <pc:sldMk cId="3335674805" sldId="347"/>
            <ac:spMk id="53" creationId="{7DADC2AF-2F08-E537-2300-2489F9EE7C92}"/>
          </ac:spMkLst>
        </pc:spChg>
        <pc:grpChg chg="del mod">
          <ac:chgData name="Glen Jones" userId="e846aaca-4b24-4b13-b0d0-f2308e16b284" providerId="ADAL" clId="{A8529135-9DF2-4177-A82E-D8B4FAACD45B}" dt="2022-07-19T08:58:54.087" v="1401" actId="478"/>
          <ac:grpSpMkLst>
            <pc:docMk/>
            <pc:sldMk cId="3335674805" sldId="347"/>
            <ac:grpSpMk id="14" creationId="{DEEAB636-3378-C228-FDFC-D9203263B394}"/>
          </ac:grpSpMkLst>
        </pc:grpChg>
        <pc:picChg chg="del">
          <ac:chgData name="Glen Jones" userId="e846aaca-4b24-4b13-b0d0-f2308e16b284" providerId="ADAL" clId="{A8529135-9DF2-4177-A82E-D8B4FAACD45B}" dt="2022-07-19T08:55:22.232" v="1290" actId="478"/>
          <ac:picMkLst>
            <pc:docMk/>
            <pc:sldMk cId="3335674805" sldId="347"/>
            <ac:picMk id="4" creationId="{DEBE74C9-0D80-346C-5F06-A2383F9BEFFF}"/>
          </ac:picMkLst>
        </pc:picChg>
        <pc:picChg chg="add mod ord">
          <ac:chgData name="Glen Jones" userId="e846aaca-4b24-4b13-b0d0-f2308e16b284" providerId="ADAL" clId="{A8529135-9DF2-4177-A82E-D8B4FAACD45B}" dt="2022-07-19T08:57:24.345" v="1351" actId="1076"/>
          <ac:picMkLst>
            <pc:docMk/>
            <pc:sldMk cId="3335674805" sldId="347"/>
            <ac:picMk id="38" creationId="{363C9137-C37E-7AAC-8C6E-D5A79D693F37}"/>
          </ac:picMkLst>
        </pc:picChg>
        <pc:picChg chg="add mod">
          <ac:chgData name="Glen Jones" userId="e846aaca-4b24-4b13-b0d0-f2308e16b284" providerId="ADAL" clId="{A8529135-9DF2-4177-A82E-D8B4FAACD45B}" dt="2022-07-19T09:03:35.734" v="1455"/>
          <ac:picMkLst>
            <pc:docMk/>
            <pc:sldMk cId="3335674805" sldId="347"/>
            <ac:picMk id="54" creationId="{25788904-EE9C-DA9B-7F1C-6FD3ADA235CC}"/>
          </ac:picMkLst>
        </pc:picChg>
      </pc:sldChg>
      <pc:sldChg chg="addSp delSp modSp del mod">
        <pc:chgData name="Glen Jones" userId="e846aaca-4b24-4b13-b0d0-f2308e16b284" providerId="ADAL" clId="{A8529135-9DF2-4177-A82E-D8B4FAACD45B}" dt="2022-07-19T08:56:44.941" v="1341" actId="47"/>
        <pc:sldMkLst>
          <pc:docMk/>
          <pc:sldMk cId="634383526" sldId="348"/>
        </pc:sldMkLst>
        <pc:picChg chg="del">
          <ac:chgData name="Glen Jones" userId="e846aaca-4b24-4b13-b0d0-f2308e16b284" providerId="ADAL" clId="{A8529135-9DF2-4177-A82E-D8B4FAACD45B}" dt="2022-07-19T08:55:24.102" v="1291" actId="478"/>
          <ac:picMkLst>
            <pc:docMk/>
            <pc:sldMk cId="634383526" sldId="348"/>
            <ac:picMk id="4" creationId="{DEBE74C9-0D80-346C-5F06-A2383F9BEFFF}"/>
          </ac:picMkLst>
        </pc:picChg>
        <pc:picChg chg="add mod ord">
          <ac:chgData name="Glen Jones" userId="e846aaca-4b24-4b13-b0d0-f2308e16b284" providerId="ADAL" clId="{A8529135-9DF2-4177-A82E-D8B4FAACD45B}" dt="2022-07-19T08:55:29.737" v="1300" actId="167"/>
          <ac:picMkLst>
            <pc:docMk/>
            <pc:sldMk cId="634383526" sldId="348"/>
            <ac:picMk id="9" creationId="{20E40269-A979-4C54-AFFD-592AC91ECB1E}"/>
          </ac:picMkLst>
        </pc:picChg>
      </pc:sldChg>
      <pc:sldChg chg="addSp modSp add mod modAnim">
        <pc:chgData name="Glen Jones" userId="e846aaca-4b24-4b13-b0d0-f2308e16b284" providerId="ADAL" clId="{A8529135-9DF2-4177-A82E-D8B4FAACD45B}" dt="2022-07-19T09:03:33.644" v="1454" actId="1076"/>
        <pc:sldMkLst>
          <pc:docMk/>
          <pc:sldMk cId="2693654492" sldId="348"/>
        </pc:sldMkLst>
        <pc:picChg chg="add mod">
          <ac:chgData name="Glen Jones" userId="e846aaca-4b24-4b13-b0d0-f2308e16b284" providerId="ADAL" clId="{A8529135-9DF2-4177-A82E-D8B4FAACD45B}" dt="2022-07-19T09:03:33.644" v="1454" actId="1076"/>
          <ac:picMkLst>
            <pc:docMk/>
            <pc:sldMk cId="2693654492" sldId="348"/>
            <ac:picMk id="41" creationId="{FF6B681B-C2EC-0036-F483-08711481164F}"/>
          </ac:picMkLst>
        </pc:picChg>
      </pc:sldChg>
      <pc:sldChg chg="add del">
        <pc:chgData name="Glen Jones" userId="e846aaca-4b24-4b13-b0d0-f2308e16b284" providerId="ADAL" clId="{A8529135-9DF2-4177-A82E-D8B4FAACD45B}" dt="2022-07-19T08:55:34.691" v="1302"/>
        <pc:sldMkLst>
          <pc:docMk/>
          <pc:sldMk cId="851245110" sldId="349"/>
        </pc:sldMkLst>
      </pc:sldChg>
      <pc:sldChg chg="modSp add mod">
        <pc:chgData name="Glen Jones" userId="e846aaca-4b24-4b13-b0d0-f2308e16b284" providerId="ADAL" clId="{A8529135-9DF2-4177-A82E-D8B4FAACD45B}" dt="2022-07-19T09:08:19.107" v="1611" actId="115"/>
        <pc:sldMkLst>
          <pc:docMk/>
          <pc:sldMk cId="1689192634" sldId="349"/>
        </pc:sldMkLst>
        <pc:spChg chg="mod">
          <ac:chgData name="Glen Jones" userId="e846aaca-4b24-4b13-b0d0-f2308e16b284" providerId="ADAL" clId="{A8529135-9DF2-4177-A82E-D8B4FAACD45B}" dt="2022-07-19T09:07:35.098" v="1531" actId="14100"/>
          <ac:spMkLst>
            <pc:docMk/>
            <pc:sldMk cId="1689192634" sldId="349"/>
            <ac:spMk id="3" creationId="{FA79B487-2B39-D1FB-C619-7086E17203C8}"/>
          </ac:spMkLst>
        </pc:spChg>
        <pc:spChg chg="mod">
          <ac:chgData name="Glen Jones" userId="e846aaca-4b24-4b13-b0d0-f2308e16b284" providerId="ADAL" clId="{A8529135-9DF2-4177-A82E-D8B4FAACD45B}" dt="2022-07-19T09:08:19.107" v="1611" actId="115"/>
          <ac:spMkLst>
            <pc:docMk/>
            <pc:sldMk cId="1689192634" sldId="349"/>
            <ac:spMk id="8" creationId="{6D549731-BCFB-36A0-20EE-01EA1E12258D}"/>
          </ac:spMkLst>
        </pc:spChg>
        <pc:spChg chg="mod">
          <ac:chgData name="Glen Jones" userId="e846aaca-4b24-4b13-b0d0-f2308e16b284" providerId="ADAL" clId="{A8529135-9DF2-4177-A82E-D8B4FAACD45B}" dt="2022-07-19T09:07:39.402" v="1532" actId="1076"/>
          <ac:spMkLst>
            <pc:docMk/>
            <pc:sldMk cId="1689192634" sldId="349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9:07:39.402" v="1532" actId="1076"/>
          <ac:spMkLst>
            <pc:docMk/>
            <pc:sldMk cId="1689192634" sldId="349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9:07:39.402" v="1532" actId="1076"/>
          <ac:spMkLst>
            <pc:docMk/>
            <pc:sldMk cId="1689192634" sldId="349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9:07:39.402" v="1532" actId="1076"/>
          <ac:spMkLst>
            <pc:docMk/>
            <pc:sldMk cId="1689192634" sldId="349"/>
            <ac:spMk id="30" creationId="{01CE0B5B-C9F8-6AD3-6CC6-F6D3E8DA3367}"/>
          </ac:spMkLst>
        </pc:spChg>
      </pc:sldChg>
      <pc:sldChg chg="add del">
        <pc:chgData name="Glen Jones" userId="e846aaca-4b24-4b13-b0d0-f2308e16b284" providerId="ADAL" clId="{A8529135-9DF2-4177-A82E-D8B4FAACD45B}" dt="2022-07-19T08:55:34.691" v="1302"/>
        <pc:sldMkLst>
          <pc:docMk/>
          <pc:sldMk cId="1446530165" sldId="350"/>
        </pc:sldMkLst>
      </pc:sldChg>
      <pc:sldChg chg="modSp add mod">
        <pc:chgData name="Glen Jones" userId="e846aaca-4b24-4b13-b0d0-f2308e16b284" providerId="ADAL" clId="{A8529135-9DF2-4177-A82E-D8B4FAACD45B}" dt="2022-07-19T09:11:13.388" v="1675" actId="20577"/>
        <pc:sldMkLst>
          <pc:docMk/>
          <pc:sldMk cId="2642803415" sldId="350"/>
        </pc:sldMkLst>
        <pc:spChg chg="mod">
          <ac:chgData name="Glen Jones" userId="e846aaca-4b24-4b13-b0d0-f2308e16b284" providerId="ADAL" clId="{A8529135-9DF2-4177-A82E-D8B4FAACD45B}" dt="2022-07-19T09:10:35.539" v="1659" actId="14100"/>
          <ac:spMkLst>
            <pc:docMk/>
            <pc:sldMk cId="2642803415" sldId="350"/>
            <ac:spMk id="3" creationId="{FA79B487-2B39-D1FB-C619-7086E17203C8}"/>
          </ac:spMkLst>
        </pc:spChg>
        <pc:spChg chg="mod">
          <ac:chgData name="Glen Jones" userId="e846aaca-4b24-4b13-b0d0-f2308e16b284" providerId="ADAL" clId="{A8529135-9DF2-4177-A82E-D8B4FAACD45B}" dt="2022-07-19T09:11:13.388" v="1675" actId="20577"/>
          <ac:spMkLst>
            <pc:docMk/>
            <pc:sldMk cId="2642803415" sldId="350"/>
            <ac:spMk id="8" creationId="{6D549731-BCFB-36A0-20EE-01EA1E12258D}"/>
          </ac:spMkLst>
        </pc:spChg>
        <pc:spChg chg="mod">
          <ac:chgData name="Glen Jones" userId="e846aaca-4b24-4b13-b0d0-f2308e16b284" providerId="ADAL" clId="{A8529135-9DF2-4177-A82E-D8B4FAACD45B}" dt="2022-07-19T09:10:42.650" v="1660" actId="1076"/>
          <ac:spMkLst>
            <pc:docMk/>
            <pc:sldMk cId="2642803415" sldId="350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9:10:42.650" v="1660" actId="1076"/>
          <ac:spMkLst>
            <pc:docMk/>
            <pc:sldMk cId="2642803415" sldId="350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9:10:42.650" v="1660" actId="1076"/>
          <ac:spMkLst>
            <pc:docMk/>
            <pc:sldMk cId="2642803415" sldId="350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9:10:42.650" v="1660" actId="1076"/>
          <ac:spMkLst>
            <pc:docMk/>
            <pc:sldMk cId="2642803415" sldId="350"/>
            <ac:spMk id="30" creationId="{01CE0B5B-C9F8-6AD3-6CC6-F6D3E8DA3367}"/>
          </ac:spMkLst>
        </pc:spChg>
      </pc:sldChg>
    </pc:docChg>
  </pc:docChgLst>
  <pc:docChgLst>
    <pc:chgData name="Glen Jones" userId="e846aaca-4b24-4b13-b0d0-f2308e16b284" providerId="ADAL" clId="{11323359-2089-447A-ACF9-6DB74160FEE0}"/>
    <pc:docChg chg="undo custSel addSld delSld modSld sldOrd">
      <pc:chgData name="Glen Jones" userId="e846aaca-4b24-4b13-b0d0-f2308e16b284" providerId="ADAL" clId="{11323359-2089-447A-ACF9-6DB74160FEE0}" dt="2022-09-19T08:19:47.345" v="1369" actId="1076"/>
      <pc:docMkLst>
        <pc:docMk/>
      </pc:docMkLst>
      <pc:sldChg chg="modSp mod">
        <pc:chgData name="Glen Jones" userId="e846aaca-4b24-4b13-b0d0-f2308e16b284" providerId="ADAL" clId="{11323359-2089-447A-ACF9-6DB74160FEE0}" dt="2022-09-19T07:36:47.358" v="11" actId="20577"/>
        <pc:sldMkLst>
          <pc:docMk/>
          <pc:sldMk cId="4010327805" sldId="274"/>
        </pc:sldMkLst>
        <pc:spChg chg="mod">
          <ac:chgData name="Glen Jones" userId="e846aaca-4b24-4b13-b0d0-f2308e16b284" providerId="ADAL" clId="{11323359-2089-447A-ACF9-6DB74160FEE0}" dt="2022-09-19T07:36:47.358" v="11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addSp delSp modSp mod modAnim">
        <pc:chgData name="Glen Jones" userId="e846aaca-4b24-4b13-b0d0-f2308e16b284" providerId="ADAL" clId="{11323359-2089-447A-ACF9-6DB74160FEE0}" dt="2022-09-19T08:17:07.576" v="1324" actId="1076"/>
        <pc:sldMkLst>
          <pc:docMk/>
          <pc:sldMk cId="0" sldId="360"/>
        </pc:sldMkLst>
        <pc:spChg chg="mod ord">
          <ac:chgData name="Glen Jones" userId="e846aaca-4b24-4b13-b0d0-f2308e16b284" providerId="ADAL" clId="{11323359-2089-447A-ACF9-6DB74160FEE0}" dt="2022-09-19T08:17:04.824" v="1323" actId="1076"/>
          <ac:spMkLst>
            <pc:docMk/>
            <pc:sldMk cId="0" sldId="360"/>
            <ac:spMk id="2" creationId="{A50804E1-9632-0DE2-F975-50E838C3CD07}"/>
          </ac:spMkLst>
        </pc:spChg>
        <pc:spChg chg="add mod">
          <ac:chgData name="Glen Jones" userId="e846aaca-4b24-4b13-b0d0-f2308e16b284" providerId="ADAL" clId="{11323359-2089-447A-ACF9-6DB74160FEE0}" dt="2022-09-19T08:17:07.576" v="1324" actId="1076"/>
          <ac:spMkLst>
            <pc:docMk/>
            <pc:sldMk cId="0" sldId="360"/>
            <ac:spMk id="6" creationId="{243EA3DF-7308-33ED-6B90-A9FCB9C0B366}"/>
          </ac:spMkLst>
        </pc:spChg>
        <pc:spChg chg="mod">
          <ac:chgData name="Glen Jones" userId="e846aaca-4b24-4b13-b0d0-f2308e16b284" providerId="ADAL" clId="{11323359-2089-447A-ACF9-6DB74160FEE0}" dt="2022-09-19T08:11:24.064" v="1199" actId="1076"/>
          <ac:spMkLst>
            <pc:docMk/>
            <pc:sldMk cId="0" sldId="360"/>
            <ac:spMk id="8" creationId="{EB4FA7BF-C76C-A975-CF70-84A0A83EA8D6}"/>
          </ac:spMkLst>
        </pc:spChg>
        <pc:spChg chg="mod">
          <ac:chgData name="Glen Jones" userId="e846aaca-4b24-4b13-b0d0-f2308e16b284" providerId="ADAL" clId="{11323359-2089-447A-ACF9-6DB74160FEE0}" dt="2022-09-19T08:09:02.385" v="1140" actId="1076"/>
          <ac:spMkLst>
            <pc:docMk/>
            <pc:sldMk cId="0" sldId="360"/>
            <ac:spMk id="15" creationId="{FD99EF8A-A45B-9CCC-6597-1DB8D3F83C6D}"/>
          </ac:spMkLst>
        </pc:spChg>
        <pc:spChg chg="mod">
          <ac:chgData name="Glen Jones" userId="e846aaca-4b24-4b13-b0d0-f2308e16b284" providerId="ADAL" clId="{11323359-2089-447A-ACF9-6DB74160FEE0}" dt="2022-09-19T08:09:06.152" v="1141" actId="1076"/>
          <ac:spMkLst>
            <pc:docMk/>
            <pc:sldMk cId="0" sldId="360"/>
            <ac:spMk id="28" creationId="{266C9D33-8551-FD3E-5C5F-6D9C5EDE0CA8}"/>
          </ac:spMkLst>
        </pc:spChg>
        <pc:spChg chg="mod">
          <ac:chgData name="Glen Jones" userId="e846aaca-4b24-4b13-b0d0-f2308e16b284" providerId="ADAL" clId="{11323359-2089-447A-ACF9-6DB74160FEE0}" dt="2022-09-19T08:09:08.497" v="1142" actId="1076"/>
          <ac:spMkLst>
            <pc:docMk/>
            <pc:sldMk cId="0" sldId="360"/>
            <ac:spMk id="34" creationId="{1D5ECD7B-9640-D2A9-4D33-2DC74BD3103E}"/>
          </ac:spMkLst>
        </pc:spChg>
        <pc:spChg chg="mod">
          <ac:chgData name="Glen Jones" userId="e846aaca-4b24-4b13-b0d0-f2308e16b284" providerId="ADAL" clId="{11323359-2089-447A-ACF9-6DB74160FEE0}" dt="2022-09-19T08:04:11.252" v="1112" actId="20577"/>
          <ac:spMkLst>
            <pc:docMk/>
            <pc:sldMk cId="0" sldId="360"/>
            <ac:spMk id="35" creationId="{13853243-8790-6765-0C33-E8097F076138}"/>
          </ac:spMkLst>
        </pc:spChg>
        <pc:spChg chg="mod">
          <ac:chgData name="Glen Jones" userId="e846aaca-4b24-4b13-b0d0-f2308e16b284" providerId="ADAL" clId="{11323359-2089-447A-ACF9-6DB74160FEE0}" dt="2022-09-19T08:14:11.208" v="1237" actId="1076"/>
          <ac:spMkLst>
            <pc:docMk/>
            <pc:sldMk cId="0" sldId="360"/>
            <ac:spMk id="37" creationId="{BB33AEF0-01D2-2C48-22CF-B8F67D6D5B7F}"/>
          </ac:spMkLst>
        </pc:spChg>
        <pc:spChg chg="mod">
          <ac:chgData name="Glen Jones" userId="e846aaca-4b24-4b13-b0d0-f2308e16b284" providerId="ADAL" clId="{11323359-2089-447A-ACF9-6DB74160FEE0}" dt="2022-09-19T08:14:14.824" v="1238" actId="1076"/>
          <ac:spMkLst>
            <pc:docMk/>
            <pc:sldMk cId="0" sldId="360"/>
            <ac:spMk id="38" creationId="{48A0B806-76B3-2A9D-43A8-C54998A29C8F}"/>
          </ac:spMkLst>
        </pc:spChg>
        <pc:spChg chg="mod">
          <ac:chgData name="Glen Jones" userId="e846aaca-4b24-4b13-b0d0-f2308e16b284" providerId="ADAL" clId="{11323359-2089-447A-ACF9-6DB74160FEE0}" dt="2022-09-19T08:14:29.024" v="1242" actId="14100"/>
          <ac:spMkLst>
            <pc:docMk/>
            <pc:sldMk cId="0" sldId="360"/>
            <ac:spMk id="11266" creationId="{9AFD9B2D-C6E6-FEA9-2F40-C75AC71C59F2}"/>
          </ac:spMkLst>
        </pc:spChg>
        <pc:picChg chg="del">
          <ac:chgData name="Glen Jones" userId="e846aaca-4b24-4b13-b0d0-f2308e16b284" providerId="ADAL" clId="{11323359-2089-447A-ACF9-6DB74160FEE0}" dt="2022-09-19T08:03:26.009" v="1065" actId="478"/>
          <ac:picMkLst>
            <pc:docMk/>
            <pc:sldMk cId="0" sldId="360"/>
            <ac:picMk id="4" creationId="{4BEAF348-75AC-314F-C8F0-9A9C6AEAF0A9}"/>
          </ac:picMkLst>
        </pc:picChg>
        <pc:picChg chg="add mod ord">
          <ac:chgData name="Glen Jones" userId="e846aaca-4b24-4b13-b0d0-f2308e16b284" providerId="ADAL" clId="{11323359-2089-447A-ACF9-6DB74160FEE0}" dt="2022-09-19T08:03:30.411" v="1069" actId="962"/>
          <ac:picMkLst>
            <pc:docMk/>
            <pc:sldMk cId="0" sldId="360"/>
            <ac:picMk id="5" creationId="{2055E7DB-7DC4-47DD-0280-CE7DE7E2E8D9}"/>
          </ac:picMkLst>
        </pc:picChg>
        <pc:picChg chg="add mod ord">
          <ac:chgData name="Glen Jones" userId="e846aaca-4b24-4b13-b0d0-f2308e16b284" providerId="ADAL" clId="{11323359-2089-447A-ACF9-6DB74160FEE0}" dt="2022-09-19T08:16:41.064" v="1316" actId="171"/>
          <ac:picMkLst>
            <pc:docMk/>
            <pc:sldMk cId="0" sldId="360"/>
            <ac:picMk id="7" creationId="{397EEF4D-F278-989D-73B9-D636C92D8E44}"/>
          </ac:picMkLst>
        </pc:picChg>
        <pc:picChg chg="del">
          <ac:chgData name="Glen Jones" userId="e846aaca-4b24-4b13-b0d0-f2308e16b284" providerId="ADAL" clId="{11323359-2089-447A-ACF9-6DB74160FEE0}" dt="2022-09-19T08:03:12.113" v="1064" actId="478"/>
          <ac:picMkLst>
            <pc:docMk/>
            <pc:sldMk cId="0" sldId="360"/>
            <ac:picMk id="36" creationId="{EF093177-224D-CD3F-4504-48983DBD58C3}"/>
          </ac:picMkLst>
        </pc:picChg>
      </pc:sldChg>
      <pc:sldChg chg="addSp delSp modSp mod delAnim modAnim">
        <pc:chgData name="Glen Jones" userId="e846aaca-4b24-4b13-b0d0-f2308e16b284" providerId="ADAL" clId="{11323359-2089-447A-ACF9-6DB74160FEE0}" dt="2022-09-19T07:55:37.896" v="870"/>
        <pc:sldMkLst>
          <pc:docMk/>
          <pc:sldMk cId="2861103671" sldId="363"/>
        </pc:sldMkLst>
        <pc:spChg chg="add mod">
          <ac:chgData name="Glen Jones" userId="e846aaca-4b24-4b13-b0d0-f2308e16b284" providerId="ADAL" clId="{11323359-2089-447A-ACF9-6DB74160FEE0}" dt="2022-09-19T07:52:36.109" v="841" actId="12789"/>
          <ac:spMkLst>
            <pc:docMk/>
            <pc:sldMk cId="2861103671" sldId="363"/>
            <ac:spMk id="2" creationId="{1B746417-CA73-D61F-3587-00C15DEEB056}"/>
          </ac:spMkLst>
        </pc:spChg>
        <pc:spChg chg="add del mod">
          <ac:chgData name="Glen Jones" userId="e846aaca-4b24-4b13-b0d0-f2308e16b284" providerId="ADAL" clId="{11323359-2089-447A-ACF9-6DB74160FEE0}" dt="2022-09-19T07:39:57.746" v="167" actId="478"/>
          <ac:spMkLst>
            <pc:docMk/>
            <pc:sldMk cId="2861103671" sldId="363"/>
            <ac:spMk id="3" creationId="{AB094218-30D7-4190-49CF-ED0372CB3482}"/>
          </ac:spMkLst>
        </pc:spChg>
        <pc:spChg chg="add mod">
          <ac:chgData name="Glen Jones" userId="e846aaca-4b24-4b13-b0d0-f2308e16b284" providerId="ADAL" clId="{11323359-2089-447A-ACF9-6DB74160FEE0}" dt="2022-09-19T07:52:36.109" v="841" actId="12789"/>
          <ac:spMkLst>
            <pc:docMk/>
            <pc:sldMk cId="2861103671" sldId="363"/>
            <ac:spMk id="4" creationId="{22191911-6C2E-B615-2A9E-3D0C04AD6AFB}"/>
          </ac:spMkLst>
        </pc:spChg>
        <pc:spChg chg="mod">
          <ac:chgData name="Glen Jones" userId="e846aaca-4b24-4b13-b0d0-f2308e16b284" providerId="ADAL" clId="{11323359-2089-447A-ACF9-6DB74160FEE0}" dt="2022-09-19T07:37:44.003" v="80" actId="1076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11323359-2089-447A-ACF9-6DB74160FEE0}" dt="2022-09-19T07:39:42.609" v="163" actId="20577"/>
          <ac:spMkLst>
            <pc:docMk/>
            <pc:sldMk cId="2861103671" sldId="363"/>
            <ac:spMk id="7" creationId="{EBD17445-2CE7-D049-5829-AF7A94414BDF}"/>
          </ac:spMkLst>
        </pc:spChg>
        <pc:spChg chg="add mod">
          <ac:chgData name="Glen Jones" userId="e846aaca-4b24-4b13-b0d0-f2308e16b284" providerId="ADAL" clId="{11323359-2089-447A-ACF9-6DB74160FEE0}" dt="2022-09-19T07:55:30.297" v="868" actId="1076"/>
          <ac:spMkLst>
            <pc:docMk/>
            <pc:sldMk cId="2861103671" sldId="363"/>
            <ac:spMk id="8" creationId="{04F23CBF-1331-A53A-1008-F7698E0DD583}"/>
          </ac:spMkLst>
        </pc:spChg>
        <pc:spChg chg="add mod">
          <ac:chgData name="Glen Jones" userId="e846aaca-4b24-4b13-b0d0-f2308e16b284" providerId="ADAL" clId="{11323359-2089-447A-ACF9-6DB74160FEE0}" dt="2022-09-19T07:52:36.109" v="841" actId="12789"/>
          <ac:spMkLst>
            <pc:docMk/>
            <pc:sldMk cId="2861103671" sldId="363"/>
            <ac:spMk id="9" creationId="{3F419ABF-DA52-9960-0C66-8933EE86BFCF}"/>
          </ac:spMkLst>
        </pc:spChg>
        <pc:spChg chg="add mod">
          <ac:chgData name="Glen Jones" userId="e846aaca-4b24-4b13-b0d0-f2308e16b284" providerId="ADAL" clId="{11323359-2089-447A-ACF9-6DB74160FEE0}" dt="2022-09-19T07:53:10.484" v="846" actId="207"/>
          <ac:spMkLst>
            <pc:docMk/>
            <pc:sldMk cId="2861103671" sldId="363"/>
            <ac:spMk id="11" creationId="{D7A5D1C9-ACC7-9B41-9F83-661DE6AE6C3D}"/>
          </ac:spMkLst>
        </pc:spChg>
        <pc:spChg chg="add mod">
          <ac:chgData name="Glen Jones" userId="e846aaca-4b24-4b13-b0d0-f2308e16b284" providerId="ADAL" clId="{11323359-2089-447A-ACF9-6DB74160FEE0}" dt="2022-09-19T07:53:14.577" v="848" actId="1076"/>
          <ac:spMkLst>
            <pc:docMk/>
            <pc:sldMk cId="2861103671" sldId="363"/>
            <ac:spMk id="12" creationId="{BC312DFB-DFDA-C219-0BA9-D37FA565756E}"/>
          </ac:spMkLst>
        </pc:spChg>
        <pc:spChg chg="add mod">
          <ac:chgData name="Glen Jones" userId="e846aaca-4b24-4b13-b0d0-f2308e16b284" providerId="ADAL" clId="{11323359-2089-447A-ACF9-6DB74160FEE0}" dt="2022-09-19T07:53:30.292" v="851" actId="207"/>
          <ac:spMkLst>
            <pc:docMk/>
            <pc:sldMk cId="2861103671" sldId="363"/>
            <ac:spMk id="13" creationId="{DF0C3E88-667B-A437-5AD5-9D0E3A13DBA0}"/>
          </ac:spMkLst>
        </pc:spChg>
        <pc:picChg chg="mod">
          <ac:chgData name="Glen Jones" userId="e846aaca-4b24-4b13-b0d0-f2308e16b284" providerId="ADAL" clId="{11323359-2089-447A-ACF9-6DB74160FEE0}" dt="2022-09-19T07:54:16.809" v="857" actId="1076"/>
          <ac:picMkLst>
            <pc:docMk/>
            <pc:sldMk cId="2861103671" sldId="363"/>
            <ac:picMk id="5" creationId="{24D54B5C-885F-C120-9799-69F9251E3AB4}"/>
          </ac:picMkLst>
        </pc:picChg>
      </pc:sldChg>
      <pc:sldChg chg="addSp delSp modSp mod delAnim modAnim">
        <pc:chgData name="Glen Jones" userId="e846aaca-4b24-4b13-b0d0-f2308e16b284" providerId="ADAL" clId="{11323359-2089-447A-ACF9-6DB74160FEE0}" dt="2022-09-19T07:57:13.990" v="883"/>
        <pc:sldMkLst>
          <pc:docMk/>
          <pc:sldMk cId="2371301929" sldId="364"/>
        </pc:sldMkLst>
        <pc:spChg chg="add mod">
          <ac:chgData name="Glen Jones" userId="e846aaca-4b24-4b13-b0d0-f2308e16b284" providerId="ADAL" clId="{11323359-2089-447A-ACF9-6DB74160FEE0}" dt="2022-09-19T07:49:34.713" v="726" actId="1076"/>
          <ac:spMkLst>
            <pc:docMk/>
            <pc:sldMk cId="2371301929" sldId="364"/>
            <ac:spMk id="2" creationId="{1B32142E-61B4-F460-5024-6837E906280B}"/>
          </ac:spMkLst>
        </pc:spChg>
        <pc:spChg chg="add mod">
          <ac:chgData name="Glen Jones" userId="e846aaca-4b24-4b13-b0d0-f2308e16b284" providerId="ADAL" clId="{11323359-2089-447A-ACF9-6DB74160FEE0}" dt="2022-09-19T07:49:16.273" v="692" actId="115"/>
          <ac:spMkLst>
            <pc:docMk/>
            <pc:sldMk cId="2371301929" sldId="364"/>
            <ac:spMk id="3" creationId="{A25C2D3B-300C-8B22-7B38-92A3DBC4DE0C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4" creationId="{08669DA4-5F78-7B54-4A9E-FE877D998FBD}"/>
          </ac:spMkLst>
        </pc:spChg>
        <pc:spChg chg="add mod">
          <ac:chgData name="Glen Jones" userId="e846aaca-4b24-4b13-b0d0-f2308e16b284" providerId="ADAL" clId="{11323359-2089-447A-ACF9-6DB74160FEE0}" dt="2022-09-19T07:49:32.505" v="725" actId="1076"/>
          <ac:spMkLst>
            <pc:docMk/>
            <pc:sldMk cId="2371301929" sldId="364"/>
            <ac:spMk id="5" creationId="{C2B0A02B-D54A-7ABD-3F48-54F15EABF300}"/>
          </ac:spMkLst>
        </pc:spChg>
        <pc:spChg chg="add mod">
          <ac:chgData name="Glen Jones" userId="e846aaca-4b24-4b13-b0d0-f2308e16b284" providerId="ADAL" clId="{11323359-2089-447A-ACF9-6DB74160FEE0}" dt="2022-09-19T07:49:29.338" v="724" actId="115"/>
          <ac:spMkLst>
            <pc:docMk/>
            <pc:sldMk cId="2371301929" sldId="364"/>
            <ac:spMk id="6" creationId="{52AB327B-E3CB-9A00-F3AE-71A1EAC92297}"/>
          </ac:spMkLst>
        </pc:spChg>
        <pc:spChg chg="add mod">
          <ac:chgData name="Glen Jones" userId="e846aaca-4b24-4b13-b0d0-f2308e16b284" providerId="ADAL" clId="{11323359-2089-447A-ACF9-6DB74160FEE0}" dt="2022-09-19T07:47:52.577" v="647" actId="1076"/>
          <ac:spMkLst>
            <pc:docMk/>
            <pc:sldMk cId="2371301929" sldId="364"/>
            <ac:spMk id="7" creationId="{5179012B-309A-C747-4E4F-C374E372B0FC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8" creationId="{2CD10EAC-76CD-B09A-734A-291C5B2959F9}"/>
          </ac:spMkLst>
        </pc:spChg>
        <pc:spChg chg="add mod">
          <ac:chgData name="Glen Jones" userId="e846aaca-4b24-4b13-b0d0-f2308e16b284" providerId="ADAL" clId="{11323359-2089-447A-ACF9-6DB74160FEE0}" dt="2022-09-19T07:48:02.333" v="650" actId="11530"/>
          <ac:spMkLst>
            <pc:docMk/>
            <pc:sldMk cId="2371301929" sldId="364"/>
            <ac:spMk id="11" creationId="{7BDD0FD0-A5E8-9BF7-902F-F605A3D24DB8}"/>
          </ac:spMkLst>
        </pc:spChg>
        <pc:spChg chg="add del mod">
          <ac:chgData name="Glen Jones" userId="e846aaca-4b24-4b13-b0d0-f2308e16b284" providerId="ADAL" clId="{11323359-2089-447A-ACF9-6DB74160FEE0}" dt="2022-09-19T07:49:06.417" v="675" actId="478"/>
          <ac:spMkLst>
            <pc:docMk/>
            <pc:sldMk cId="2371301929" sldId="364"/>
            <ac:spMk id="12" creationId="{3C81933B-E58B-4E63-93F2-27EE1217D0BF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1" creationId="{566CD327-4634-1001-99CC-7D49C7428821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2" creationId="{9AD03537-86DE-72C8-49D5-4AC64228F923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3" creationId="{10062123-8174-1A5E-C34E-76DAEAF430DE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4" creationId="{DE6651D6-3B7E-E49E-1671-B43B19F2C04E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5" creationId="{3D7188DF-B998-B99F-610C-1CECE47745F2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6" creationId="{251DADA2-F30E-BEF9-13D6-7B0DCF879392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7" creationId="{5114A4FD-4EDA-8DCB-4A74-4C1892CB9936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8" creationId="{235FFEFE-C9B0-6B4F-BA0C-DAFCC2EA53DB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9" creationId="{E7F6BFFE-CD18-50DB-9BE1-4BC89154F9C2}"/>
          </ac:spMkLst>
        </pc:spChg>
        <pc:cxnChg chg="add mod">
          <ac:chgData name="Glen Jones" userId="e846aaca-4b24-4b13-b0d0-f2308e16b284" providerId="ADAL" clId="{11323359-2089-447A-ACF9-6DB74160FEE0}" dt="2022-09-19T07:47:52.577" v="647" actId="1076"/>
          <ac:cxnSpMkLst>
            <pc:docMk/>
            <pc:sldMk cId="2371301929" sldId="364"/>
            <ac:cxnSpMk id="10" creationId="{ACFE1186-A96B-A747-22D7-9FA3D7B71F07}"/>
          </ac:cxnSpMkLst>
        </pc:cxnChg>
      </pc:sldChg>
      <pc:sldChg chg="addSp delSp modSp mod delAnim modAnim">
        <pc:chgData name="Glen Jones" userId="e846aaca-4b24-4b13-b0d0-f2308e16b284" providerId="ADAL" clId="{11323359-2089-447A-ACF9-6DB74160FEE0}" dt="2022-09-19T07:56:27.332" v="879" actId="465"/>
        <pc:sldMkLst>
          <pc:docMk/>
          <pc:sldMk cId="3201718585" sldId="365"/>
        </pc:sldMkLst>
        <pc:spChg chg="mod">
          <ac:chgData name="Glen Jones" userId="e846aaca-4b24-4b13-b0d0-f2308e16b284" providerId="ADAL" clId="{11323359-2089-447A-ACF9-6DB74160FEE0}" dt="2022-09-19T07:56:27.332" v="879" actId="465"/>
          <ac:spMkLst>
            <pc:docMk/>
            <pc:sldMk cId="3201718585" sldId="365"/>
            <ac:spMk id="2" creationId="{21EF7562-A376-60EE-AC9F-A9FB819F8038}"/>
          </ac:spMkLst>
        </pc:spChg>
        <pc:spChg chg="del">
          <ac:chgData name="Glen Jones" userId="e846aaca-4b24-4b13-b0d0-f2308e16b284" providerId="ADAL" clId="{11323359-2089-447A-ACF9-6DB74160FEE0}" dt="2022-09-19T07:40:55.803" v="220" actId="478"/>
          <ac:spMkLst>
            <pc:docMk/>
            <pc:sldMk cId="3201718585" sldId="365"/>
            <ac:spMk id="3" creationId="{9F2CD3C2-EA64-7695-F7D8-84A344B041E7}"/>
          </ac:spMkLst>
        </pc:spChg>
        <pc:spChg chg="del">
          <ac:chgData name="Glen Jones" userId="e846aaca-4b24-4b13-b0d0-f2308e16b284" providerId="ADAL" clId="{11323359-2089-447A-ACF9-6DB74160FEE0}" dt="2022-09-19T07:40:55.803" v="220" actId="478"/>
          <ac:spMkLst>
            <pc:docMk/>
            <pc:sldMk cId="3201718585" sldId="365"/>
            <ac:spMk id="4" creationId="{3022C81C-214B-C0F3-E561-7E5B3CA8C86A}"/>
          </ac:spMkLst>
        </pc:spChg>
        <pc:spChg chg="add mod">
          <ac:chgData name="Glen Jones" userId="e846aaca-4b24-4b13-b0d0-f2308e16b284" providerId="ADAL" clId="{11323359-2089-447A-ACF9-6DB74160FEE0}" dt="2022-09-19T07:56:16.025" v="877" actId="1076"/>
          <ac:spMkLst>
            <pc:docMk/>
            <pc:sldMk cId="3201718585" sldId="365"/>
            <ac:spMk id="6" creationId="{66522819-2427-94B6-8F4C-A7AB7064AAF9}"/>
          </ac:spMkLst>
        </pc:spChg>
        <pc:spChg chg="mod">
          <ac:chgData name="Glen Jones" userId="e846aaca-4b24-4b13-b0d0-f2308e16b284" providerId="ADAL" clId="{11323359-2089-447A-ACF9-6DB74160FEE0}" dt="2022-09-19T07:56:10.721" v="876" actId="1076"/>
          <ac:spMkLst>
            <pc:docMk/>
            <pc:sldMk cId="3201718585" sldId="365"/>
            <ac:spMk id="7" creationId="{7422A498-F483-A2DE-169C-1457C602529D}"/>
          </ac:spMkLst>
        </pc:spChg>
        <pc:spChg chg="del">
          <ac:chgData name="Glen Jones" userId="e846aaca-4b24-4b13-b0d0-f2308e16b284" providerId="ADAL" clId="{11323359-2089-447A-ACF9-6DB74160FEE0}" dt="2022-09-19T07:40:55.803" v="220" actId="478"/>
          <ac:spMkLst>
            <pc:docMk/>
            <pc:sldMk cId="3201718585" sldId="365"/>
            <ac:spMk id="8" creationId="{5AA2A66D-1EC8-4359-F064-77E89052990B}"/>
          </ac:spMkLst>
        </pc:spChg>
        <pc:spChg chg="del">
          <ac:chgData name="Glen Jones" userId="e846aaca-4b24-4b13-b0d0-f2308e16b284" providerId="ADAL" clId="{11323359-2089-447A-ACF9-6DB74160FEE0}" dt="2022-09-19T07:40:55.803" v="220" actId="478"/>
          <ac:spMkLst>
            <pc:docMk/>
            <pc:sldMk cId="3201718585" sldId="365"/>
            <ac:spMk id="9" creationId="{DF72AA45-4CF3-1188-2C0B-823C3173D863}"/>
          </ac:spMkLst>
        </pc:spChg>
        <pc:spChg chg="del">
          <ac:chgData name="Glen Jones" userId="e846aaca-4b24-4b13-b0d0-f2308e16b284" providerId="ADAL" clId="{11323359-2089-447A-ACF9-6DB74160FEE0}" dt="2022-09-19T07:41:27.533" v="249" actId="478"/>
          <ac:spMkLst>
            <pc:docMk/>
            <pc:sldMk cId="3201718585" sldId="365"/>
            <ac:spMk id="10" creationId="{CC6EA5AA-6559-4BF9-1B5B-4971DEB7EEBA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11" creationId="{69A21A28-7B3E-7E4F-8D6C-8187B3D791CF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12" creationId="{F9C9970D-A2F4-5B5D-53FE-5480AF2DB4ED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13" creationId="{323C8CF1-FBC0-E7E0-63EA-FF02533AA348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14" creationId="{87B631E0-1EFA-0785-B37E-D7B91EB4A9D4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15" creationId="{A6BBA51C-49F4-BEF7-5BBB-A476292BCD5F}"/>
          </ac:spMkLst>
        </pc:spChg>
        <pc:spChg chg="del">
          <ac:chgData name="Glen Jones" userId="e846aaca-4b24-4b13-b0d0-f2308e16b284" providerId="ADAL" clId="{11323359-2089-447A-ACF9-6DB74160FEE0}" dt="2022-09-19T07:40:55.803" v="220" actId="478"/>
          <ac:spMkLst>
            <pc:docMk/>
            <pc:sldMk cId="3201718585" sldId="365"/>
            <ac:spMk id="16" creationId="{9264F039-303D-DF4E-AD20-074C52EEFACF}"/>
          </ac:spMkLst>
        </pc:spChg>
        <pc:spChg chg="add mod">
          <ac:chgData name="Glen Jones" userId="e846aaca-4b24-4b13-b0d0-f2308e16b284" providerId="ADAL" clId="{11323359-2089-447A-ACF9-6DB74160FEE0}" dt="2022-09-19T07:56:27.332" v="879" actId="465"/>
          <ac:spMkLst>
            <pc:docMk/>
            <pc:sldMk cId="3201718585" sldId="365"/>
            <ac:spMk id="17" creationId="{15499930-5F34-8E1C-C724-6A352349A2A0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18" creationId="{4CAC4477-34C6-C145-05EB-DFCEEC9A3E74}"/>
          </ac:spMkLst>
        </pc:spChg>
        <pc:spChg chg="add mod">
          <ac:chgData name="Glen Jones" userId="e846aaca-4b24-4b13-b0d0-f2308e16b284" providerId="ADAL" clId="{11323359-2089-447A-ACF9-6DB74160FEE0}" dt="2022-09-19T07:56:27.332" v="879" actId="465"/>
          <ac:spMkLst>
            <pc:docMk/>
            <pc:sldMk cId="3201718585" sldId="365"/>
            <ac:spMk id="19" creationId="{B084E1DB-FEF6-C001-6CB6-47C8657D899E}"/>
          </ac:spMkLst>
        </pc:spChg>
        <pc:spChg chg="add mod">
          <ac:chgData name="Glen Jones" userId="e846aaca-4b24-4b13-b0d0-f2308e16b284" providerId="ADAL" clId="{11323359-2089-447A-ACF9-6DB74160FEE0}" dt="2022-09-19T07:44:39.818" v="454" actId="1076"/>
          <ac:spMkLst>
            <pc:docMk/>
            <pc:sldMk cId="3201718585" sldId="365"/>
            <ac:spMk id="20" creationId="{C4AE0910-0714-A96C-6517-54D1328B74E3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24" creationId="{185D75FB-DB40-F5D1-B31A-FA55E2B83244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25" creationId="{023C6BDA-6CF0-2428-FC64-2B81255DFA7D}"/>
          </ac:spMkLst>
        </pc:spChg>
        <pc:spChg chg="mod">
          <ac:chgData name="Glen Jones" userId="e846aaca-4b24-4b13-b0d0-f2308e16b284" providerId="ADAL" clId="{11323359-2089-447A-ACF9-6DB74160FEE0}" dt="2022-09-19T07:56:27.332" v="879" actId="465"/>
          <ac:spMkLst>
            <pc:docMk/>
            <pc:sldMk cId="3201718585" sldId="365"/>
            <ac:spMk id="26" creationId="{01051560-C66E-B667-208D-AFB51F08BD9C}"/>
          </ac:spMkLst>
        </pc:spChg>
      </pc:sldChg>
      <pc:sldChg chg="addSp delSp modSp mod modAnim">
        <pc:chgData name="Glen Jones" userId="e846aaca-4b24-4b13-b0d0-f2308e16b284" providerId="ADAL" clId="{11323359-2089-447A-ACF9-6DB74160FEE0}" dt="2022-09-19T08:18:15.744" v="1366" actId="6549"/>
        <pc:sldMkLst>
          <pc:docMk/>
          <pc:sldMk cId="2460677033" sldId="366"/>
        </pc:sldMkLst>
        <pc:spChg chg="del mod">
          <ac:chgData name="Glen Jones" userId="e846aaca-4b24-4b13-b0d0-f2308e16b284" providerId="ADAL" clId="{11323359-2089-447A-ACF9-6DB74160FEE0}" dt="2022-09-19T08:15:18.640" v="1253" actId="478"/>
          <ac:spMkLst>
            <pc:docMk/>
            <pc:sldMk cId="2460677033" sldId="366"/>
            <ac:spMk id="3" creationId="{14A98FF5-4F3C-D9B6-7AF1-1894F0939983}"/>
          </ac:spMkLst>
        </pc:spChg>
        <pc:spChg chg="del">
          <ac:chgData name="Glen Jones" userId="e846aaca-4b24-4b13-b0d0-f2308e16b284" providerId="ADAL" clId="{11323359-2089-447A-ACF9-6DB74160FEE0}" dt="2022-09-19T08:15:19.937" v="1254" actId="478"/>
          <ac:spMkLst>
            <pc:docMk/>
            <pc:sldMk cId="2460677033" sldId="366"/>
            <ac:spMk id="5" creationId="{D904D6C1-734D-0AB9-F629-AB913652AEC5}"/>
          </ac:spMkLst>
        </pc:spChg>
        <pc:spChg chg="add del mod">
          <ac:chgData name="Glen Jones" userId="e846aaca-4b24-4b13-b0d0-f2308e16b284" providerId="ADAL" clId="{11323359-2089-447A-ACF9-6DB74160FEE0}" dt="2022-09-19T08:15:23.625" v="1256" actId="478"/>
          <ac:spMkLst>
            <pc:docMk/>
            <pc:sldMk cId="2460677033" sldId="366"/>
            <ac:spMk id="7" creationId="{DDCC818E-FB66-800B-1F26-3E6D67D37D32}"/>
          </ac:spMkLst>
        </pc:spChg>
        <pc:spChg chg="add mod">
          <ac:chgData name="Glen Jones" userId="e846aaca-4b24-4b13-b0d0-f2308e16b284" providerId="ADAL" clId="{11323359-2089-447A-ACF9-6DB74160FEE0}" dt="2022-09-19T08:15:52.697" v="1290" actId="20577"/>
          <ac:spMkLst>
            <pc:docMk/>
            <pc:sldMk cId="2460677033" sldId="366"/>
            <ac:spMk id="9" creationId="{40EE7C0E-40AE-793C-C18E-6BD3011667D5}"/>
          </ac:spMkLst>
        </pc:spChg>
        <pc:spChg chg="add mod">
          <ac:chgData name="Glen Jones" userId="e846aaca-4b24-4b13-b0d0-f2308e16b284" providerId="ADAL" clId="{11323359-2089-447A-ACF9-6DB74160FEE0}" dt="2022-09-19T08:17:30.222" v="1334" actId="6549"/>
          <ac:spMkLst>
            <pc:docMk/>
            <pc:sldMk cId="2460677033" sldId="366"/>
            <ac:spMk id="10" creationId="{2C2086F7-0A34-1698-0CD3-3DA13D00F188}"/>
          </ac:spMkLst>
        </pc:spChg>
        <pc:spChg chg="add mod">
          <ac:chgData name="Glen Jones" userId="e846aaca-4b24-4b13-b0d0-f2308e16b284" providerId="ADAL" clId="{11323359-2089-447A-ACF9-6DB74160FEE0}" dt="2022-09-19T08:17:32.544" v="1337" actId="6549"/>
          <ac:spMkLst>
            <pc:docMk/>
            <pc:sldMk cId="2460677033" sldId="366"/>
            <ac:spMk id="12" creationId="{19061C63-BFF9-179D-32FF-60343A7F62F9}"/>
          </ac:spMkLst>
        </pc:spChg>
        <pc:spChg chg="add mod">
          <ac:chgData name="Glen Jones" userId="e846aaca-4b24-4b13-b0d0-f2308e16b284" providerId="ADAL" clId="{11323359-2089-447A-ACF9-6DB74160FEE0}" dt="2022-09-19T08:17:16.417" v="1328" actId="1076"/>
          <ac:spMkLst>
            <pc:docMk/>
            <pc:sldMk cId="2460677033" sldId="366"/>
            <ac:spMk id="16" creationId="{E2FEB919-3FFC-F909-DB8A-F629C607D371}"/>
          </ac:spMkLst>
        </pc:spChg>
        <pc:spChg chg="add mod">
          <ac:chgData name="Glen Jones" userId="e846aaca-4b24-4b13-b0d0-f2308e16b284" providerId="ADAL" clId="{11323359-2089-447A-ACF9-6DB74160FEE0}" dt="2022-09-19T08:17:41.401" v="1342" actId="20577"/>
          <ac:spMkLst>
            <pc:docMk/>
            <pc:sldMk cId="2460677033" sldId="366"/>
            <ac:spMk id="28" creationId="{EDABD448-DE6D-D021-D562-B1B9FC570075}"/>
          </ac:spMkLst>
        </pc:spChg>
        <pc:spChg chg="add mod">
          <ac:chgData name="Glen Jones" userId="e846aaca-4b24-4b13-b0d0-f2308e16b284" providerId="ADAL" clId="{11323359-2089-447A-ACF9-6DB74160FEE0}" dt="2022-09-19T08:17:49.433" v="1347" actId="20577"/>
          <ac:spMkLst>
            <pc:docMk/>
            <pc:sldMk cId="2460677033" sldId="366"/>
            <ac:spMk id="34" creationId="{A4274B36-5210-47D5-1BDB-E8E4D5948CD3}"/>
          </ac:spMkLst>
        </pc:spChg>
        <pc:spChg chg="mod ord">
          <ac:chgData name="Glen Jones" userId="e846aaca-4b24-4b13-b0d0-f2308e16b284" providerId="ADAL" clId="{11323359-2089-447A-ACF9-6DB74160FEE0}" dt="2022-09-19T08:15:45.098" v="1262" actId="170"/>
          <ac:spMkLst>
            <pc:docMk/>
            <pc:sldMk cId="2460677033" sldId="366"/>
            <ac:spMk id="35" creationId="{13853243-8790-6765-0C33-E8097F076138}"/>
          </ac:spMkLst>
        </pc:spChg>
        <pc:spChg chg="add mod">
          <ac:chgData name="Glen Jones" userId="e846aaca-4b24-4b13-b0d0-f2308e16b284" providerId="ADAL" clId="{11323359-2089-447A-ACF9-6DB74160FEE0}" dt="2022-09-19T08:17:55.912" v="1352" actId="20577"/>
          <ac:spMkLst>
            <pc:docMk/>
            <pc:sldMk cId="2460677033" sldId="366"/>
            <ac:spMk id="37" creationId="{C864B27D-80CB-9BC6-B2F3-6AF5595ADDBE}"/>
          </ac:spMkLst>
        </pc:spChg>
        <pc:spChg chg="add mod">
          <ac:chgData name="Glen Jones" userId="e846aaca-4b24-4b13-b0d0-f2308e16b284" providerId="ADAL" clId="{11323359-2089-447A-ACF9-6DB74160FEE0}" dt="2022-09-19T08:18:04.329" v="1356" actId="20577"/>
          <ac:spMkLst>
            <pc:docMk/>
            <pc:sldMk cId="2460677033" sldId="366"/>
            <ac:spMk id="38" creationId="{E63CD425-031A-514D-76A5-3F0EC9BD1A56}"/>
          </ac:spMkLst>
        </pc:spChg>
        <pc:spChg chg="add mod">
          <ac:chgData name="Glen Jones" userId="e846aaca-4b24-4b13-b0d0-f2308e16b284" providerId="ADAL" clId="{11323359-2089-447A-ACF9-6DB74160FEE0}" dt="2022-09-19T08:18:10.025" v="1361" actId="20577"/>
          <ac:spMkLst>
            <pc:docMk/>
            <pc:sldMk cId="2460677033" sldId="366"/>
            <ac:spMk id="39" creationId="{898C1925-F379-56A0-F782-996EC79B8D18}"/>
          </ac:spMkLst>
        </pc:spChg>
        <pc:spChg chg="add mod">
          <ac:chgData name="Glen Jones" userId="e846aaca-4b24-4b13-b0d0-f2308e16b284" providerId="ADAL" clId="{11323359-2089-447A-ACF9-6DB74160FEE0}" dt="2022-09-19T08:18:15.744" v="1366" actId="6549"/>
          <ac:spMkLst>
            <pc:docMk/>
            <pc:sldMk cId="2460677033" sldId="366"/>
            <ac:spMk id="40" creationId="{F526CD98-EAF3-DE1F-7A65-8028B086EEA3}"/>
          </ac:spMkLst>
        </pc:spChg>
        <pc:spChg chg="del">
          <ac:chgData name="Glen Jones" userId="e846aaca-4b24-4b13-b0d0-f2308e16b284" providerId="ADAL" clId="{11323359-2089-447A-ACF9-6DB74160FEE0}" dt="2022-09-19T08:15:21.516" v="1255" actId="478"/>
          <ac:spMkLst>
            <pc:docMk/>
            <pc:sldMk cId="2460677033" sldId="366"/>
            <ac:spMk id="11266" creationId="{9AFD9B2D-C6E6-FEA9-2F40-C75AC71C59F2}"/>
          </ac:spMkLst>
        </pc:spChg>
        <pc:picChg chg="add mod ord">
          <ac:chgData name="Glen Jones" userId="e846aaca-4b24-4b13-b0d0-f2308e16b284" providerId="ADAL" clId="{11323359-2089-447A-ACF9-6DB74160FEE0}" dt="2022-09-19T08:15:01.795" v="1247" actId="167"/>
          <ac:picMkLst>
            <pc:docMk/>
            <pc:sldMk cId="2460677033" sldId="366"/>
            <ac:picMk id="2" creationId="{FA756948-5B8D-D66A-8541-760ED947294F}"/>
          </ac:picMkLst>
        </pc:picChg>
        <pc:picChg chg="del">
          <ac:chgData name="Glen Jones" userId="e846aaca-4b24-4b13-b0d0-f2308e16b284" providerId="ADAL" clId="{11323359-2089-447A-ACF9-6DB74160FEE0}" dt="2022-09-19T08:14:59.081" v="1245" actId="478"/>
          <ac:picMkLst>
            <pc:docMk/>
            <pc:sldMk cId="2460677033" sldId="366"/>
            <ac:picMk id="4" creationId="{C6337BF8-AD11-4EA9-8E5B-D644E99B1BF6}"/>
          </ac:picMkLst>
        </pc:picChg>
        <pc:picChg chg="add mod">
          <ac:chgData name="Glen Jones" userId="e846aaca-4b24-4b13-b0d0-f2308e16b284" providerId="ADAL" clId="{11323359-2089-447A-ACF9-6DB74160FEE0}" dt="2022-09-19T08:16:28.593" v="1312" actId="1076"/>
          <ac:picMkLst>
            <pc:docMk/>
            <pc:sldMk cId="2460677033" sldId="366"/>
            <ac:picMk id="15" creationId="{3F9FD779-6216-CC83-1C7A-1645E03DA340}"/>
          </ac:picMkLst>
        </pc:picChg>
        <pc:picChg chg="del">
          <ac:chgData name="Glen Jones" userId="e846aaca-4b24-4b13-b0d0-f2308e16b284" providerId="ADAL" clId="{11323359-2089-447A-ACF9-6DB74160FEE0}" dt="2022-09-19T08:16:19.113" v="1307" actId="478"/>
          <ac:picMkLst>
            <pc:docMk/>
            <pc:sldMk cId="2460677033" sldId="366"/>
            <ac:picMk id="36" creationId="{8EA738D5-145D-7DBF-FB2A-291406B6A9EB}"/>
          </ac:picMkLst>
        </pc:picChg>
      </pc:sldChg>
      <pc:sldChg chg="del">
        <pc:chgData name="Glen Jones" userId="e846aaca-4b24-4b13-b0d0-f2308e16b284" providerId="ADAL" clId="{11323359-2089-447A-ACF9-6DB74160FEE0}" dt="2022-09-19T08:19:21.331" v="1368" actId="47"/>
        <pc:sldMkLst>
          <pc:docMk/>
          <pc:sldMk cId="1958331913" sldId="373"/>
        </pc:sldMkLst>
      </pc:sldChg>
      <pc:sldChg chg="addSp delSp modSp mod ord modAnim">
        <pc:chgData name="Glen Jones" userId="e846aaca-4b24-4b13-b0d0-f2308e16b284" providerId="ADAL" clId="{11323359-2089-447A-ACF9-6DB74160FEE0}" dt="2022-09-19T08:02:40.986" v="1063" actId="1076"/>
        <pc:sldMkLst>
          <pc:docMk/>
          <pc:sldMk cId="3387875814" sldId="374"/>
        </pc:sldMkLst>
        <pc:spChg chg="add 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2" creationId="{0F5DE096-244B-0F11-418C-9B32CF8DC223}"/>
          </ac:spMkLst>
        </pc:spChg>
        <pc:spChg chg="add 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3" creationId="{A79FABD1-3F1D-D71D-E544-8353AAD6ECDE}"/>
          </ac:spMkLst>
        </pc:spChg>
        <pc:spChg chg="del">
          <ac:chgData name="Glen Jones" userId="e846aaca-4b24-4b13-b0d0-f2308e16b284" providerId="ADAL" clId="{11323359-2089-447A-ACF9-6DB74160FEE0}" dt="2022-09-19T07:59:28.105" v="996" actId="478"/>
          <ac:spMkLst>
            <pc:docMk/>
            <pc:sldMk cId="3387875814" sldId="374"/>
            <ac:spMk id="4" creationId="{08669DA4-5F78-7B54-4A9E-FE877D998FBD}"/>
          </ac:spMkLst>
        </pc:spChg>
        <pc:spChg chg="add 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5" creationId="{4E7EB4DF-1C26-5B46-C06D-5D70FDA9F229}"/>
          </ac:spMkLst>
        </pc:spChg>
        <pc:spChg chg="add 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6" creationId="{E36AFB3C-B577-C8D5-EE41-D542AE70CDC5}"/>
          </ac:spMkLst>
        </pc:spChg>
        <pc:spChg chg="mod">
          <ac:chgData name="Glen Jones" userId="e846aaca-4b24-4b13-b0d0-f2308e16b284" providerId="ADAL" clId="{11323359-2089-447A-ACF9-6DB74160FEE0}" dt="2022-09-19T07:59:08.962" v="976" actId="115"/>
          <ac:spMkLst>
            <pc:docMk/>
            <pc:sldMk cId="3387875814" sldId="374"/>
            <ac:spMk id="8" creationId="{2CD10EAC-76CD-B09A-734A-291C5B2959F9}"/>
          </ac:spMkLst>
        </pc:spChg>
        <pc:spChg chg="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9" creationId="{8F4991EE-C9CC-1DDD-86F4-1FAB40FEE963}"/>
          </ac:spMkLst>
        </pc:spChg>
        <pc:spChg chg="add 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10" creationId="{206F158B-5A58-A83E-6813-2ADBAA300431}"/>
          </ac:spMkLst>
        </pc:spChg>
        <pc:spChg chg="add 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11" creationId="{0299994B-11D2-0134-6A17-7F6AD5B33BFF}"/>
          </ac:spMkLst>
        </pc:spChg>
        <pc:spChg chg="add 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12" creationId="{A0A71EA0-1DE0-EC40-8BDE-5B0C76C38173}"/>
          </ac:spMkLst>
        </pc:spChg>
      </pc:sldChg>
      <pc:sldChg chg="addSp delSp modSp mod delAnim modAnim">
        <pc:chgData name="Glen Jones" userId="e846aaca-4b24-4b13-b0d0-f2308e16b284" providerId="ADAL" clId="{11323359-2089-447A-ACF9-6DB74160FEE0}" dt="2022-09-19T08:19:47.345" v="1369" actId="1076"/>
        <pc:sldMkLst>
          <pc:docMk/>
          <pc:sldMk cId="1946502757" sldId="375"/>
        </pc:sldMkLst>
        <pc:spChg chg="add del mod">
          <ac:chgData name="Glen Jones" userId="e846aaca-4b24-4b13-b0d0-f2308e16b284" providerId="ADAL" clId="{11323359-2089-447A-ACF9-6DB74160FEE0}" dt="2022-09-19T07:50:20.865" v="750" actId="478"/>
          <ac:spMkLst>
            <pc:docMk/>
            <pc:sldMk cId="1946502757" sldId="375"/>
            <ac:spMk id="2" creationId="{BB5596B5-C468-47B5-9373-F0DD213A44AD}"/>
          </ac:spMkLst>
        </pc:spChg>
        <pc:spChg chg="add del mod">
          <ac:chgData name="Glen Jones" userId="e846aaca-4b24-4b13-b0d0-f2308e16b284" providerId="ADAL" clId="{11323359-2089-447A-ACF9-6DB74160FEE0}" dt="2022-09-19T07:50:20.865" v="750" actId="478"/>
          <ac:spMkLst>
            <pc:docMk/>
            <pc:sldMk cId="1946502757" sldId="375"/>
            <ac:spMk id="3" creationId="{2D2D8D1A-B448-6B69-32AB-1A8EE607D2D2}"/>
          </ac:spMkLst>
        </pc:spChg>
        <pc:spChg chg="del">
          <ac:chgData name="Glen Jones" userId="e846aaca-4b24-4b13-b0d0-f2308e16b284" providerId="ADAL" clId="{11323359-2089-447A-ACF9-6DB74160FEE0}" dt="2022-09-19T07:50:24.106" v="752" actId="478"/>
          <ac:spMkLst>
            <pc:docMk/>
            <pc:sldMk cId="1946502757" sldId="375"/>
            <ac:spMk id="4" creationId="{08669DA4-5F78-7B54-4A9E-FE877D998FBD}"/>
          </ac:spMkLst>
        </pc:spChg>
        <pc:spChg chg="del">
          <ac:chgData name="Glen Jones" userId="e846aaca-4b24-4b13-b0d0-f2308e16b284" providerId="ADAL" clId="{11323359-2089-447A-ACF9-6DB74160FEE0}" dt="2022-09-19T07:50:17.588" v="748" actId="478"/>
          <ac:spMkLst>
            <pc:docMk/>
            <pc:sldMk cId="1946502757" sldId="375"/>
            <ac:spMk id="5" creationId="{C27B4371-F3AD-09AE-1A95-8C755872E7B3}"/>
          </ac:spMkLst>
        </pc:spChg>
        <pc:spChg chg="del">
          <ac:chgData name="Glen Jones" userId="e846aaca-4b24-4b13-b0d0-f2308e16b284" providerId="ADAL" clId="{11323359-2089-447A-ACF9-6DB74160FEE0}" dt="2022-09-19T07:50:17.588" v="748" actId="478"/>
          <ac:spMkLst>
            <pc:docMk/>
            <pc:sldMk cId="1946502757" sldId="375"/>
            <ac:spMk id="6" creationId="{0FA6ADBD-C4DC-4FE5-8BDB-309AA9F5EDF9}"/>
          </ac:spMkLst>
        </pc:spChg>
        <pc:spChg chg="del">
          <ac:chgData name="Glen Jones" userId="e846aaca-4b24-4b13-b0d0-f2308e16b284" providerId="ADAL" clId="{11323359-2089-447A-ACF9-6DB74160FEE0}" dt="2022-09-19T07:50:17.588" v="748" actId="478"/>
          <ac:spMkLst>
            <pc:docMk/>
            <pc:sldMk cId="1946502757" sldId="375"/>
            <ac:spMk id="7" creationId="{FA46E1B8-5F3C-73BD-F48A-F55EE30A1B57}"/>
          </ac:spMkLst>
        </pc:spChg>
        <pc:spChg chg="mod">
          <ac:chgData name="Glen Jones" userId="e846aaca-4b24-4b13-b0d0-f2308e16b284" providerId="ADAL" clId="{11323359-2089-447A-ACF9-6DB74160FEE0}" dt="2022-09-19T08:19:47.345" v="1369" actId="1076"/>
          <ac:spMkLst>
            <pc:docMk/>
            <pc:sldMk cId="1946502757" sldId="375"/>
            <ac:spMk id="8" creationId="{2CD10EAC-76CD-B09A-734A-291C5B2959F9}"/>
          </ac:spMkLst>
        </pc:spChg>
        <pc:spChg chg="del">
          <ac:chgData name="Glen Jones" userId="e846aaca-4b24-4b13-b0d0-f2308e16b284" providerId="ADAL" clId="{11323359-2089-447A-ACF9-6DB74160FEE0}" dt="2022-09-19T07:50:17.588" v="748" actId="478"/>
          <ac:spMkLst>
            <pc:docMk/>
            <pc:sldMk cId="1946502757" sldId="375"/>
            <ac:spMk id="9" creationId="{E153DFE9-374D-5294-C543-BAAA80D459BE}"/>
          </ac:spMkLst>
        </pc:spChg>
        <pc:spChg chg="del">
          <ac:chgData name="Glen Jones" userId="e846aaca-4b24-4b13-b0d0-f2308e16b284" providerId="ADAL" clId="{11323359-2089-447A-ACF9-6DB74160FEE0}" dt="2022-09-19T07:50:17.588" v="748" actId="478"/>
          <ac:spMkLst>
            <pc:docMk/>
            <pc:sldMk cId="1946502757" sldId="375"/>
            <ac:spMk id="10" creationId="{6A141799-03C2-AE43-17F1-89FE1F85BDD3}"/>
          </ac:spMkLst>
        </pc:spChg>
        <pc:spChg chg="add del mod">
          <ac:chgData name="Glen Jones" userId="e846aaca-4b24-4b13-b0d0-f2308e16b284" providerId="ADAL" clId="{11323359-2089-447A-ACF9-6DB74160FEE0}" dt="2022-09-19T07:50:20.865" v="750" actId="478"/>
          <ac:spMkLst>
            <pc:docMk/>
            <pc:sldMk cId="1946502757" sldId="375"/>
            <ac:spMk id="11" creationId="{B8778F2C-1781-B2DB-21E9-22F5986BE55F}"/>
          </ac:spMkLst>
        </pc:spChg>
        <pc:spChg chg="add del mod">
          <ac:chgData name="Glen Jones" userId="e846aaca-4b24-4b13-b0d0-f2308e16b284" providerId="ADAL" clId="{11323359-2089-447A-ACF9-6DB74160FEE0}" dt="2022-09-19T07:50:20.865" v="750" actId="478"/>
          <ac:spMkLst>
            <pc:docMk/>
            <pc:sldMk cId="1946502757" sldId="375"/>
            <ac:spMk id="12" creationId="{8F62AAD2-9EC3-3866-49A4-966425DD3D0E}"/>
          </ac:spMkLst>
        </pc:spChg>
        <pc:spChg chg="add mod">
          <ac:chgData name="Glen Jones" userId="e846aaca-4b24-4b13-b0d0-f2308e16b284" providerId="ADAL" clId="{11323359-2089-447A-ACF9-6DB74160FEE0}" dt="2022-09-19T08:19:47.345" v="1369" actId="1076"/>
          <ac:spMkLst>
            <pc:docMk/>
            <pc:sldMk cId="1946502757" sldId="375"/>
            <ac:spMk id="13" creationId="{2FAB39CD-9438-9C8B-3D75-C7C068F53C52}"/>
          </ac:spMkLst>
        </pc:spChg>
        <pc:spChg chg="add mod">
          <ac:chgData name="Glen Jones" userId="e846aaca-4b24-4b13-b0d0-f2308e16b284" providerId="ADAL" clId="{11323359-2089-447A-ACF9-6DB74160FEE0}" dt="2022-09-19T08:19:47.345" v="1369" actId="1076"/>
          <ac:spMkLst>
            <pc:docMk/>
            <pc:sldMk cId="1946502757" sldId="375"/>
            <ac:spMk id="14" creationId="{A856853F-C715-5D66-0FD3-E86B98A984B8}"/>
          </ac:spMkLst>
        </pc:spChg>
        <pc:spChg chg="del">
          <ac:chgData name="Glen Jones" userId="e846aaca-4b24-4b13-b0d0-f2308e16b284" providerId="ADAL" clId="{11323359-2089-447A-ACF9-6DB74160FEE0}" dt="2022-09-19T07:50:24.106" v="752" actId="478"/>
          <ac:spMkLst>
            <pc:docMk/>
            <pc:sldMk cId="1946502757" sldId="375"/>
            <ac:spMk id="21" creationId="{566CD327-4634-1001-99CC-7D49C7428821}"/>
          </ac:spMkLst>
        </pc:spChg>
        <pc:spChg chg="del">
          <ac:chgData name="Glen Jones" userId="e846aaca-4b24-4b13-b0d0-f2308e16b284" providerId="ADAL" clId="{11323359-2089-447A-ACF9-6DB74160FEE0}" dt="2022-09-19T07:50:24.106" v="752" actId="478"/>
          <ac:spMkLst>
            <pc:docMk/>
            <pc:sldMk cId="1946502757" sldId="375"/>
            <ac:spMk id="22" creationId="{9AD03537-86DE-72C8-49D5-4AC64228F923}"/>
          </ac:spMkLst>
        </pc:spChg>
        <pc:spChg chg="del">
          <ac:chgData name="Glen Jones" userId="e846aaca-4b24-4b13-b0d0-f2308e16b284" providerId="ADAL" clId="{11323359-2089-447A-ACF9-6DB74160FEE0}" dt="2022-09-19T07:50:24.106" v="752" actId="478"/>
          <ac:spMkLst>
            <pc:docMk/>
            <pc:sldMk cId="1946502757" sldId="375"/>
            <ac:spMk id="23" creationId="{10062123-8174-1A5E-C34E-76DAEAF430DE}"/>
          </ac:spMkLst>
        </pc:spChg>
        <pc:spChg chg="del">
          <ac:chgData name="Glen Jones" userId="e846aaca-4b24-4b13-b0d0-f2308e16b284" providerId="ADAL" clId="{11323359-2089-447A-ACF9-6DB74160FEE0}" dt="2022-09-19T07:50:20.865" v="750" actId="478"/>
          <ac:spMkLst>
            <pc:docMk/>
            <pc:sldMk cId="1946502757" sldId="375"/>
            <ac:spMk id="24" creationId="{DE6651D6-3B7E-E49E-1671-B43B19F2C04E}"/>
          </ac:spMkLst>
        </pc:spChg>
      </pc:sldChg>
      <pc:sldChg chg="del">
        <pc:chgData name="Glen Jones" userId="e846aaca-4b24-4b13-b0d0-f2308e16b284" providerId="ADAL" clId="{11323359-2089-447A-ACF9-6DB74160FEE0}" dt="2022-09-19T08:18:59.624" v="1367" actId="47"/>
        <pc:sldMkLst>
          <pc:docMk/>
          <pc:sldMk cId="3333690140" sldId="376"/>
        </pc:sldMkLst>
      </pc:sldChg>
      <pc:sldChg chg="del">
        <pc:chgData name="Glen Jones" userId="e846aaca-4b24-4b13-b0d0-f2308e16b284" providerId="ADAL" clId="{11323359-2089-447A-ACF9-6DB74160FEE0}" dt="2022-09-19T08:16:14.087" v="1305" actId="47"/>
        <pc:sldMkLst>
          <pc:docMk/>
          <pc:sldMk cId="1067647781" sldId="378"/>
        </pc:sldMkLst>
      </pc:sldChg>
      <pc:sldChg chg="delSp add del mod delAnim">
        <pc:chgData name="Glen Jones" userId="e846aaca-4b24-4b13-b0d0-f2308e16b284" providerId="ADAL" clId="{11323359-2089-447A-ACF9-6DB74160FEE0}" dt="2022-09-19T08:16:16.653" v="1306" actId="47"/>
        <pc:sldMkLst>
          <pc:docMk/>
          <pc:sldMk cId="860694818" sldId="379"/>
        </pc:sldMkLst>
        <pc:spChg chg="del">
          <ac:chgData name="Glen Jones" userId="e846aaca-4b24-4b13-b0d0-f2308e16b284" providerId="ADAL" clId="{11323359-2089-447A-ACF9-6DB74160FEE0}" dt="2022-09-19T08:15:29.573" v="1257" actId="478"/>
          <ac:spMkLst>
            <pc:docMk/>
            <pc:sldMk cId="860694818" sldId="379"/>
            <ac:spMk id="2" creationId="{A50804E1-9632-0DE2-F975-50E838C3CD07}"/>
          </ac:spMkLst>
        </pc:spChg>
        <pc:spChg chg="del">
          <ac:chgData name="Glen Jones" userId="e846aaca-4b24-4b13-b0d0-f2308e16b284" providerId="ADAL" clId="{11323359-2089-447A-ACF9-6DB74160FEE0}" dt="2022-09-19T08:15:30.547" v="1258" actId="478"/>
          <ac:spMkLst>
            <pc:docMk/>
            <pc:sldMk cId="860694818" sldId="379"/>
            <ac:spMk id="6" creationId="{243EA3DF-7308-33ED-6B90-A9FCB9C0B366}"/>
          </ac:spMkLst>
        </pc:spChg>
        <pc:picChg chg="del">
          <ac:chgData name="Glen Jones" userId="e846aaca-4b24-4b13-b0d0-f2308e16b284" providerId="ADAL" clId="{11323359-2089-447A-ACF9-6DB74160FEE0}" dt="2022-09-19T08:14:56.777" v="1244" actId="21"/>
          <ac:picMkLst>
            <pc:docMk/>
            <pc:sldMk cId="860694818" sldId="379"/>
            <ac:picMk id="5" creationId="{2055E7DB-7DC4-47DD-0280-CE7DE7E2E8D9}"/>
          </ac:picMkLst>
        </pc:picChg>
      </pc:sldChg>
    </pc:docChg>
  </pc:docChgLst>
  <pc:docChgLst>
    <pc:chgData name="Glen Jones" userId="e846aaca-4b24-4b13-b0d0-f2308e16b284" providerId="ADAL" clId="{A832EAE8-7C0D-408D-ABFD-106D516B8786}"/>
    <pc:docChg chg="delSld modSld">
      <pc:chgData name="Glen Jones" userId="e846aaca-4b24-4b13-b0d0-f2308e16b284" providerId="ADAL" clId="{A832EAE8-7C0D-408D-ABFD-106D516B8786}" dt="2023-01-26T10:44:19.840" v="26" actId="47"/>
      <pc:docMkLst>
        <pc:docMk/>
      </pc:docMkLst>
      <pc:sldChg chg="del">
        <pc:chgData name="Glen Jones" userId="e846aaca-4b24-4b13-b0d0-f2308e16b284" providerId="ADAL" clId="{A832EAE8-7C0D-408D-ABFD-106D516B8786}" dt="2023-01-26T10:44:19.840" v="26" actId="47"/>
        <pc:sldMkLst>
          <pc:docMk/>
          <pc:sldMk cId="248752726" sldId="362"/>
        </pc:sldMkLst>
      </pc:sldChg>
      <pc:sldChg chg="del">
        <pc:chgData name="Glen Jones" userId="e846aaca-4b24-4b13-b0d0-f2308e16b284" providerId="ADAL" clId="{A832EAE8-7C0D-408D-ABFD-106D516B8786}" dt="2023-01-26T10:44:17.733" v="25" actId="47"/>
        <pc:sldMkLst>
          <pc:docMk/>
          <pc:sldMk cId="1958331913" sldId="373"/>
        </pc:sldMkLst>
      </pc:sldChg>
      <pc:sldChg chg="del">
        <pc:chgData name="Glen Jones" userId="e846aaca-4b24-4b13-b0d0-f2308e16b284" providerId="ADAL" clId="{A832EAE8-7C0D-408D-ABFD-106D516B8786}" dt="2023-01-26T10:44:17.733" v="25" actId="47"/>
        <pc:sldMkLst>
          <pc:docMk/>
          <pc:sldMk cId="3387875814" sldId="374"/>
        </pc:sldMkLst>
      </pc:sldChg>
      <pc:sldChg chg="modSp del mod">
        <pc:chgData name="Glen Jones" userId="e846aaca-4b24-4b13-b0d0-f2308e16b284" providerId="ADAL" clId="{A832EAE8-7C0D-408D-ABFD-106D516B8786}" dt="2023-01-26T10:44:02.028" v="17" actId="2696"/>
        <pc:sldMkLst>
          <pc:docMk/>
          <pc:sldMk cId="338319389" sldId="381"/>
        </pc:sldMkLst>
        <pc:spChg chg="mod">
          <ac:chgData name="Glen Jones" userId="e846aaca-4b24-4b13-b0d0-f2308e16b284" providerId="ADAL" clId="{A832EAE8-7C0D-408D-ABFD-106D516B8786}" dt="2023-01-26T10:43:53.694" v="16" actId="115"/>
          <ac:spMkLst>
            <pc:docMk/>
            <pc:sldMk cId="338319389" sldId="381"/>
            <ac:spMk id="33" creationId="{C0A342B6-8099-17E5-28B6-237A3F563FB1}"/>
          </ac:spMkLst>
        </pc:spChg>
      </pc:sldChg>
      <pc:sldChg chg="modSp">
        <pc:chgData name="Glen Jones" userId="e846aaca-4b24-4b13-b0d0-f2308e16b284" providerId="ADAL" clId="{A832EAE8-7C0D-408D-ABFD-106D516B8786}" dt="2023-01-26T10:43:34.872" v="12" actId="20577"/>
        <pc:sldMkLst>
          <pc:docMk/>
          <pc:sldMk cId="3305778614" sldId="382"/>
        </pc:sldMkLst>
        <pc:spChg chg="mod">
          <ac:chgData name="Glen Jones" userId="e846aaca-4b24-4b13-b0d0-f2308e16b284" providerId="ADAL" clId="{A832EAE8-7C0D-408D-ABFD-106D516B8786}" dt="2023-01-26T10:43:34.872" v="12" actId="20577"/>
          <ac:spMkLst>
            <pc:docMk/>
            <pc:sldMk cId="3305778614" sldId="382"/>
            <ac:spMk id="30" creationId="{A9FDD95F-0F86-8477-6F88-F586320CECFA}"/>
          </ac:spMkLst>
        </pc:spChg>
      </pc:sldChg>
      <pc:sldChg chg="modSp">
        <pc:chgData name="Glen Jones" userId="e846aaca-4b24-4b13-b0d0-f2308e16b284" providerId="ADAL" clId="{A832EAE8-7C0D-408D-ABFD-106D516B8786}" dt="2023-01-26T10:44:06.498" v="24" actId="20577"/>
        <pc:sldMkLst>
          <pc:docMk/>
          <pc:sldMk cId="1764233942" sldId="383"/>
        </pc:sldMkLst>
        <pc:spChg chg="mod">
          <ac:chgData name="Glen Jones" userId="e846aaca-4b24-4b13-b0d0-f2308e16b284" providerId="ADAL" clId="{A832EAE8-7C0D-408D-ABFD-106D516B8786}" dt="2023-01-26T10:44:06.498" v="24" actId="20577"/>
          <ac:spMkLst>
            <pc:docMk/>
            <pc:sldMk cId="1764233942" sldId="383"/>
            <ac:spMk id="11" creationId="{44E18139-5582-786A-930A-A86BF0500A8B}"/>
          </ac:spMkLst>
        </pc:spChg>
      </pc:sldChg>
    </pc:docChg>
  </pc:docChgLst>
  <pc:docChgLst>
    <pc:chgData name="Glen Jones" userId="e846aaca-4b24-4b13-b0d0-f2308e16b284" providerId="ADAL" clId="{77FC1279-10D2-4616-9B46-3993A9A0351C}"/>
    <pc:docChg chg="undo custSel addSld delSld modSld sldOrd">
      <pc:chgData name="Glen Jones" userId="e846aaca-4b24-4b13-b0d0-f2308e16b284" providerId="ADAL" clId="{77FC1279-10D2-4616-9B46-3993A9A0351C}" dt="2023-06-26T12:06:45.977" v="783" actId="478"/>
      <pc:docMkLst>
        <pc:docMk/>
      </pc:docMkLst>
      <pc:sldChg chg="modSp mod">
        <pc:chgData name="Glen Jones" userId="e846aaca-4b24-4b13-b0d0-f2308e16b284" providerId="ADAL" clId="{77FC1279-10D2-4616-9B46-3993A9A0351C}" dt="2023-06-20T11:45:10.006" v="12" actId="14100"/>
        <pc:sldMkLst>
          <pc:docMk/>
          <pc:sldMk cId="4010327805" sldId="274"/>
        </pc:sldMkLst>
        <pc:spChg chg="mod">
          <ac:chgData name="Glen Jones" userId="e846aaca-4b24-4b13-b0d0-f2308e16b284" providerId="ADAL" clId="{77FC1279-10D2-4616-9B46-3993A9A0351C}" dt="2023-06-20T11:45:10.006" v="12" actId="14100"/>
          <ac:spMkLst>
            <pc:docMk/>
            <pc:sldMk cId="4010327805" sldId="274"/>
            <ac:spMk id="2" creationId="{702E7211-B3C0-8C62-17A1-5F712D739FBA}"/>
          </ac:spMkLst>
        </pc:spChg>
      </pc:sldChg>
      <pc:sldChg chg="del">
        <pc:chgData name="Glen Jones" userId="e846aaca-4b24-4b13-b0d0-f2308e16b284" providerId="ADAL" clId="{77FC1279-10D2-4616-9B46-3993A9A0351C}" dt="2023-06-21T15:44:10.477" v="374" actId="47"/>
        <pc:sldMkLst>
          <pc:docMk/>
          <pc:sldMk cId="0" sldId="360"/>
        </pc:sldMkLst>
      </pc:sldChg>
      <pc:sldChg chg="addSp delSp modSp mod delAnim modAnim">
        <pc:chgData name="Glen Jones" userId="e846aaca-4b24-4b13-b0d0-f2308e16b284" providerId="ADAL" clId="{77FC1279-10D2-4616-9B46-3993A9A0351C}" dt="2023-06-21T16:03:05.194" v="746" actId="1076"/>
        <pc:sldMkLst>
          <pc:docMk/>
          <pc:sldMk cId="1726495688" sldId="363"/>
        </pc:sldMkLst>
        <pc:spChg chg="add mod">
          <ac:chgData name="Glen Jones" userId="e846aaca-4b24-4b13-b0d0-f2308e16b284" providerId="ADAL" clId="{77FC1279-10D2-4616-9B46-3993A9A0351C}" dt="2023-06-21T15:43:30.903" v="324" actId="27636"/>
          <ac:spMkLst>
            <pc:docMk/>
            <pc:sldMk cId="1726495688" sldId="363"/>
            <ac:spMk id="2" creationId="{EE7C6A9F-C927-6F05-602E-6ADC56D16CD6}"/>
          </ac:spMkLst>
        </pc:spChg>
        <pc:spChg chg="mod">
          <ac:chgData name="Glen Jones" userId="e846aaca-4b24-4b13-b0d0-f2308e16b284" providerId="ADAL" clId="{77FC1279-10D2-4616-9B46-3993A9A0351C}" dt="2023-06-21T15:41:59.424" v="266" actId="20577"/>
          <ac:spMkLst>
            <pc:docMk/>
            <pc:sldMk cId="1726495688" sldId="363"/>
            <ac:spMk id="3" creationId="{FA79B487-2B39-D1FB-C619-7086E17203C8}"/>
          </ac:spMkLst>
        </pc:spChg>
        <pc:spChg chg="add mod">
          <ac:chgData name="Glen Jones" userId="e846aaca-4b24-4b13-b0d0-f2308e16b284" providerId="ADAL" clId="{77FC1279-10D2-4616-9B46-3993A9A0351C}" dt="2023-06-21T15:45:44.478" v="400" actId="20577"/>
          <ac:spMkLst>
            <pc:docMk/>
            <pc:sldMk cId="1726495688" sldId="363"/>
            <ac:spMk id="7" creationId="{8606A19E-4263-B914-1680-8D2817435EF5}"/>
          </ac:spMkLst>
        </pc:spChg>
        <pc:spChg chg="add mod">
          <ac:chgData name="Glen Jones" userId="e846aaca-4b24-4b13-b0d0-f2308e16b284" providerId="ADAL" clId="{77FC1279-10D2-4616-9B46-3993A9A0351C}" dt="2023-06-21T16:02:44.462" v="743" actId="20577"/>
          <ac:spMkLst>
            <pc:docMk/>
            <pc:sldMk cId="1726495688" sldId="363"/>
            <ac:spMk id="8" creationId="{A235AF99-8860-0748-F31A-6C062A41AF90}"/>
          </ac:spMkLst>
        </pc:spChg>
        <pc:spChg chg="add mod">
          <ac:chgData name="Glen Jones" userId="e846aaca-4b24-4b13-b0d0-f2308e16b284" providerId="ADAL" clId="{77FC1279-10D2-4616-9B46-3993A9A0351C}" dt="2023-06-21T16:03:02.385" v="745" actId="1076"/>
          <ac:spMkLst>
            <pc:docMk/>
            <pc:sldMk cId="1726495688" sldId="363"/>
            <ac:spMk id="14" creationId="{EA4E5292-5351-643C-7426-DF24613A3EA7}"/>
          </ac:spMkLst>
        </pc:spChg>
        <pc:spChg chg="add mod">
          <ac:chgData name="Glen Jones" userId="e846aaca-4b24-4b13-b0d0-f2308e16b284" providerId="ADAL" clId="{77FC1279-10D2-4616-9B46-3993A9A0351C}" dt="2023-06-21T16:03:05.194" v="746" actId="1076"/>
          <ac:spMkLst>
            <pc:docMk/>
            <pc:sldMk cId="1726495688" sldId="363"/>
            <ac:spMk id="19" creationId="{1ED5DE0D-C7FC-0071-E42C-8E25F2BF8EC0}"/>
          </ac:spMkLst>
        </pc:spChg>
        <pc:spChg chg="del">
          <ac:chgData name="Glen Jones" userId="e846aaca-4b24-4b13-b0d0-f2308e16b284" providerId="ADAL" clId="{77FC1279-10D2-4616-9B46-3993A9A0351C}" dt="2023-06-21T15:41:51.803" v="264" actId="478"/>
          <ac:spMkLst>
            <pc:docMk/>
            <pc:sldMk cId="1726495688" sldId="363"/>
            <ac:spMk id="23" creationId="{577C188B-EEF9-A415-F387-17971485C4FD}"/>
          </ac:spMkLst>
        </pc:spChg>
        <pc:grpChg chg="del">
          <ac:chgData name="Glen Jones" userId="e846aaca-4b24-4b13-b0d0-f2308e16b284" providerId="ADAL" clId="{77FC1279-10D2-4616-9B46-3993A9A0351C}" dt="2023-06-21T15:41:51.803" v="264" actId="478"/>
          <ac:grpSpMkLst>
            <pc:docMk/>
            <pc:sldMk cId="1726495688" sldId="363"/>
            <ac:grpSpMk id="17" creationId="{018E4268-C4D7-35F9-F14D-77ADAE0701D9}"/>
          </ac:grpSpMkLst>
        </pc:grpChg>
        <pc:grpChg chg="del">
          <ac:chgData name="Glen Jones" userId="e846aaca-4b24-4b13-b0d0-f2308e16b284" providerId="ADAL" clId="{77FC1279-10D2-4616-9B46-3993A9A0351C}" dt="2023-06-21T15:41:51.803" v="264" actId="478"/>
          <ac:grpSpMkLst>
            <pc:docMk/>
            <pc:sldMk cId="1726495688" sldId="363"/>
            <ac:grpSpMk id="18" creationId="{F807F425-F033-C5B5-CA78-FE854C7DDFD9}"/>
          </ac:grpSpMkLst>
        </pc:grpChg>
        <pc:grpChg chg="del">
          <ac:chgData name="Glen Jones" userId="e846aaca-4b24-4b13-b0d0-f2308e16b284" providerId="ADAL" clId="{77FC1279-10D2-4616-9B46-3993A9A0351C}" dt="2023-06-21T15:41:51.803" v="264" actId="478"/>
          <ac:grpSpMkLst>
            <pc:docMk/>
            <pc:sldMk cId="1726495688" sldId="363"/>
            <ac:grpSpMk id="21" creationId="{0051CB96-B8D4-1534-1BEC-C5EF4D8BD66F}"/>
          </ac:grpSpMkLst>
        </pc:grpChg>
        <pc:grpChg chg="del">
          <ac:chgData name="Glen Jones" userId="e846aaca-4b24-4b13-b0d0-f2308e16b284" providerId="ADAL" clId="{77FC1279-10D2-4616-9B46-3993A9A0351C}" dt="2023-06-21T15:41:51.803" v="264" actId="478"/>
          <ac:grpSpMkLst>
            <pc:docMk/>
            <pc:sldMk cId="1726495688" sldId="363"/>
            <ac:grpSpMk id="22" creationId="{AFAD2B8E-1A71-C7C8-5A78-CDB886A671FB}"/>
          </ac:grpSpMkLst>
        </pc:grpChg>
        <pc:picChg chg="del">
          <ac:chgData name="Glen Jones" userId="e846aaca-4b24-4b13-b0d0-f2308e16b284" providerId="ADAL" clId="{77FC1279-10D2-4616-9B46-3993A9A0351C}" dt="2023-06-21T15:45:19.796" v="381" actId="478"/>
          <ac:picMkLst>
            <pc:docMk/>
            <pc:sldMk cId="1726495688" sldId="363"/>
            <ac:picMk id="6" creationId="{5F264056-0980-FE3F-8AB5-6B2F262C41F9}"/>
          </ac:picMkLst>
        </pc:picChg>
        <pc:picChg chg="add mod ord">
          <ac:chgData name="Glen Jones" userId="e846aaca-4b24-4b13-b0d0-f2308e16b284" providerId="ADAL" clId="{77FC1279-10D2-4616-9B46-3993A9A0351C}" dt="2023-06-21T15:45:26.023" v="385" actId="167"/>
          <ac:picMkLst>
            <pc:docMk/>
            <pc:sldMk cId="1726495688" sldId="363"/>
            <ac:picMk id="11" creationId="{8B45EFF4-57D8-7573-5583-D0B9745DFC0D}"/>
          </ac:picMkLst>
        </pc:picChg>
        <pc:cxnChg chg="mod">
          <ac:chgData name="Glen Jones" userId="e846aaca-4b24-4b13-b0d0-f2308e16b284" providerId="ADAL" clId="{77FC1279-10D2-4616-9B46-3993A9A0351C}" dt="2023-06-21T15:41:51.803" v="264" actId="478"/>
          <ac:cxnSpMkLst>
            <pc:docMk/>
            <pc:sldMk cId="1726495688" sldId="363"/>
            <ac:cxnSpMk id="15" creationId="{1E2DB22A-07AA-2B2F-37D5-CB97EA0CF5B9}"/>
          </ac:cxnSpMkLst>
        </pc:cxnChg>
      </pc:sldChg>
      <pc:sldChg chg="del">
        <pc:chgData name="Glen Jones" userId="e846aaca-4b24-4b13-b0d0-f2308e16b284" providerId="ADAL" clId="{77FC1279-10D2-4616-9B46-3993A9A0351C}" dt="2023-06-21T15:44:10.477" v="374" actId="47"/>
        <pc:sldMkLst>
          <pc:docMk/>
          <pc:sldMk cId="2371301929" sldId="364"/>
        </pc:sldMkLst>
      </pc:sldChg>
      <pc:sldChg chg="del">
        <pc:chgData name="Glen Jones" userId="e846aaca-4b24-4b13-b0d0-f2308e16b284" providerId="ADAL" clId="{77FC1279-10D2-4616-9B46-3993A9A0351C}" dt="2023-06-20T11:45:13.823" v="13" actId="47"/>
        <pc:sldMkLst>
          <pc:docMk/>
          <pc:sldMk cId="2259302113" sldId="380"/>
        </pc:sldMkLst>
      </pc:sldChg>
      <pc:sldChg chg="del">
        <pc:chgData name="Glen Jones" userId="e846aaca-4b24-4b13-b0d0-f2308e16b284" providerId="ADAL" clId="{77FC1279-10D2-4616-9B46-3993A9A0351C}" dt="2023-06-20T11:45:16.209" v="14" actId="47"/>
        <pc:sldMkLst>
          <pc:docMk/>
          <pc:sldMk cId="3953488883" sldId="381"/>
        </pc:sldMkLst>
      </pc:sldChg>
      <pc:sldChg chg="del">
        <pc:chgData name="Glen Jones" userId="e846aaca-4b24-4b13-b0d0-f2308e16b284" providerId="ADAL" clId="{77FC1279-10D2-4616-9B46-3993A9A0351C}" dt="2023-06-20T11:45:25.447" v="16" actId="47"/>
        <pc:sldMkLst>
          <pc:docMk/>
          <pc:sldMk cId="3305778614" sldId="382"/>
        </pc:sldMkLst>
      </pc:sldChg>
      <pc:sldChg chg="del">
        <pc:chgData name="Glen Jones" userId="e846aaca-4b24-4b13-b0d0-f2308e16b284" providerId="ADAL" clId="{77FC1279-10D2-4616-9B46-3993A9A0351C}" dt="2023-06-20T11:45:13.823" v="13" actId="47"/>
        <pc:sldMkLst>
          <pc:docMk/>
          <pc:sldMk cId="1801556373" sldId="396"/>
        </pc:sldMkLst>
      </pc:sldChg>
      <pc:sldChg chg="del">
        <pc:chgData name="Glen Jones" userId="e846aaca-4b24-4b13-b0d0-f2308e16b284" providerId="ADAL" clId="{77FC1279-10D2-4616-9B46-3993A9A0351C}" dt="2023-06-20T11:45:22.288" v="15" actId="47"/>
        <pc:sldMkLst>
          <pc:docMk/>
          <pc:sldMk cId="2861103671" sldId="397"/>
        </pc:sldMkLst>
      </pc:sldChg>
      <pc:sldChg chg="del">
        <pc:chgData name="Glen Jones" userId="e846aaca-4b24-4b13-b0d0-f2308e16b284" providerId="ADAL" clId="{77FC1279-10D2-4616-9B46-3993A9A0351C}" dt="2023-06-20T11:45:22.288" v="15" actId="47"/>
        <pc:sldMkLst>
          <pc:docMk/>
          <pc:sldMk cId="338319389" sldId="398"/>
        </pc:sldMkLst>
      </pc:sldChg>
      <pc:sldChg chg="modSp mod modAnim">
        <pc:chgData name="Glen Jones" userId="e846aaca-4b24-4b13-b0d0-f2308e16b284" providerId="ADAL" clId="{77FC1279-10D2-4616-9B46-3993A9A0351C}" dt="2023-06-21T15:59:10.021" v="712" actId="207"/>
        <pc:sldMkLst>
          <pc:docMk/>
          <pc:sldMk cId="224955279" sldId="399"/>
        </pc:sldMkLst>
        <pc:spChg chg="mod">
          <ac:chgData name="Glen Jones" userId="e846aaca-4b24-4b13-b0d0-f2308e16b284" providerId="ADAL" clId="{77FC1279-10D2-4616-9B46-3993A9A0351C}" dt="2023-06-21T15:59:10.021" v="712" actId="207"/>
          <ac:spMkLst>
            <pc:docMk/>
            <pc:sldMk cId="224955279" sldId="399"/>
            <ac:spMk id="5" creationId="{A0984DDC-BC67-EB14-6DE8-9E83E520D167}"/>
          </ac:spMkLst>
        </pc:spChg>
        <pc:spChg chg="mod">
          <ac:chgData name="Glen Jones" userId="e846aaca-4b24-4b13-b0d0-f2308e16b284" providerId="ADAL" clId="{77FC1279-10D2-4616-9B46-3993A9A0351C}" dt="2023-06-21T15:58:58.715" v="709" actId="20577"/>
          <ac:spMkLst>
            <pc:docMk/>
            <pc:sldMk cId="224955279" sldId="399"/>
            <ac:spMk id="6" creationId="{4B0F2A43-837D-990F-1BA7-EB7D6D73BC02}"/>
          </ac:spMkLst>
        </pc:spChg>
      </pc:sldChg>
      <pc:sldChg chg="modSp mod modAnim">
        <pc:chgData name="Glen Jones" userId="e846aaca-4b24-4b13-b0d0-f2308e16b284" providerId="ADAL" clId="{77FC1279-10D2-4616-9B46-3993A9A0351C}" dt="2023-06-21T16:00:54.918" v="718" actId="20577"/>
        <pc:sldMkLst>
          <pc:docMk/>
          <pc:sldMk cId="1729482028" sldId="400"/>
        </pc:sldMkLst>
        <pc:spChg chg="mod">
          <ac:chgData name="Glen Jones" userId="e846aaca-4b24-4b13-b0d0-f2308e16b284" providerId="ADAL" clId="{77FC1279-10D2-4616-9B46-3993A9A0351C}" dt="2023-06-21T16:00:26.088" v="714" actId="1076"/>
          <ac:spMkLst>
            <pc:docMk/>
            <pc:sldMk cId="1729482028" sldId="400"/>
            <ac:spMk id="2" creationId="{470E0623-5B4A-B195-684F-DD2CDACFFD1A}"/>
          </ac:spMkLst>
        </pc:spChg>
        <pc:spChg chg="mod">
          <ac:chgData name="Glen Jones" userId="e846aaca-4b24-4b13-b0d0-f2308e16b284" providerId="ADAL" clId="{77FC1279-10D2-4616-9B46-3993A9A0351C}" dt="2023-06-21T15:40:06.696" v="200" actId="14100"/>
          <ac:spMkLst>
            <pc:docMk/>
            <pc:sldMk cId="1729482028" sldId="400"/>
            <ac:spMk id="6" creationId="{F9BAFB63-89A0-1CE2-BC09-42A58A322E55}"/>
          </ac:spMkLst>
        </pc:spChg>
        <pc:spChg chg="mod">
          <ac:chgData name="Glen Jones" userId="e846aaca-4b24-4b13-b0d0-f2308e16b284" providerId="ADAL" clId="{77FC1279-10D2-4616-9B46-3993A9A0351C}" dt="2023-06-21T16:00:54.918" v="718" actId="20577"/>
          <ac:spMkLst>
            <pc:docMk/>
            <pc:sldMk cId="1729482028" sldId="400"/>
            <ac:spMk id="7" creationId="{EBD17445-2CE7-D049-5829-AF7A94414BDF}"/>
          </ac:spMkLst>
        </pc:spChg>
      </pc:sldChg>
      <pc:sldChg chg="del">
        <pc:chgData name="Glen Jones" userId="e846aaca-4b24-4b13-b0d0-f2308e16b284" providerId="ADAL" clId="{77FC1279-10D2-4616-9B46-3993A9A0351C}" dt="2023-06-21T15:44:10.477" v="374" actId="47"/>
        <pc:sldMkLst>
          <pc:docMk/>
          <pc:sldMk cId="1560908886" sldId="401"/>
        </pc:sldMkLst>
      </pc:sldChg>
      <pc:sldChg chg="addSp delSp modSp add mod delAnim modAnim">
        <pc:chgData name="Glen Jones" userId="e846aaca-4b24-4b13-b0d0-f2308e16b284" providerId="ADAL" clId="{77FC1279-10D2-4616-9B46-3993A9A0351C}" dt="2023-06-21T16:06:11.788" v="775" actId="27636"/>
        <pc:sldMkLst>
          <pc:docMk/>
          <pc:sldMk cId="2791096692" sldId="401"/>
        </pc:sldMkLst>
        <pc:spChg chg="mod">
          <ac:chgData name="Glen Jones" userId="e846aaca-4b24-4b13-b0d0-f2308e16b284" providerId="ADAL" clId="{77FC1279-10D2-4616-9B46-3993A9A0351C}" dt="2023-06-21T16:05:57.938" v="766" actId="14100"/>
          <ac:spMkLst>
            <pc:docMk/>
            <pc:sldMk cId="2791096692" sldId="401"/>
            <ac:spMk id="2" creationId="{EE7C6A9F-C927-6F05-602E-6ADC56D16CD6}"/>
          </ac:spMkLst>
        </pc:spChg>
        <pc:spChg chg="mod">
          <ac:chgData name="Glen Jones" userId="e846aaca-4b24-4b13-b0d0-f2308e16b284" providerId="ADAL" clId="{77FC1279-10D2-4616-9B46-3993A9A0351C}" dt="2023-06-21T16:06:11.788" v="775" actId="27636"/>
          <ac:spMkLst>
            <pc:docMk/>
            <pc:sldMk cId="2791096692" sldId="401"/>
            <ac:spMk id="7" creationId="{8606A19E-4263-B914-1680-8D2817435EF5}"/>
          </ac:spMkLst>
        </pc:spChg>
        <pc:spChg chg="del mod">
          <ac:chgData name="Glen Jones" userId="e846aaca-4b24-4b13-b0d0-f2308e16b284" providerId="ADAL" clId="{77FC1279-10D2-4616-9B46-3993A9A0351C}" dt="2023-06-21T16:05:44.249" v="760" actId="478"/>
          <ac:spMkLst>
            <pc:docMk/>
            <pc:sldMk cId="2791096692" sldId="401"/>
            <ac:spMk id="8" creationId="{A235AF99-8860-0748-F31A-6C062A41AF90}"/>
          </ac:spMkLst>
        </pc:spChg>
        <pc:spChg chg="add mod">
          <ac:chgData name="Glen Jones" userId="e846aaca-4b24-4b13-b0d0-f2308e16b284" providerId="ADAL" clId="{77FC1279-10D2-4616-9B46-3993A9A0351C}" dt="2023-06-21T16:05:51.425" v="763" actId="14100"/>
          <ac:spMkLst>
            <pc:docMk/>
            <pc:sldMk cId="2791096692" sldId="401"/>
            <ac:spMk id="9" creationId="{E5AB2409-AB10-57A4-67C3-3C3B8A62A4AD}"/>
          </ac:spMkLst>
        </pc:spChg>
        <pc:spChg chg="add mod">
          <ac:chgData name="Glen Jones" userId="e846aaca-4b24-4b13-b0d0-f2308e16b284" providerId="ADAL" clId="{77FC1279-10D2-4616-9B46-3993A9A0351C}" dt="2023-06-21T16:06:05.779" v="771" actId="27636"/>
          <ac:spMkLst>
            <pc:docMk/>
            <pc:sldMk cId="2791096692" sldId="401"/>
            <ac:spMk id="10" creationId="{DB022249-FD73-720D-026F-0F6D6ED5D3A6}"/>
          </ac:spMkLst>
        </pc:spChg>
        <pc:picChg chg="add del mod ord">
          <ac:chgData name="Glen Jones" userId="e846aaca-4b24-4b13-b0d0-f2308e16b284" providerId="ADAL" clId="{77FC1279-10D2-4616-9B46-3993A9A0351C}" dt="2023-06-21T16:05:42.257" v="759" actId="478"/>
          <ac:picMkLst>
            <pc:docMk/>
            <pc:sldMk cId="2791096692" sldId="401"/>
            <ac:picMk id="5" creationId="{96DD45A7-2956-1343-92DC-1520275BDD5C}"/>
          </ac:picMkLst>
        </pc:picChg>
        <pc:picChg chg="del">
          <ac:chgData name="Glen Jones" userId="e846aaca-4b24-4b13-b0d0-f2308e16b284" providerId="ADAL" clId="{77FC1279-10D2-4616-9B46-3993A9A0351C}" dt="2023-06-21T15:44:53.851" v="376" actId="478"/>
          <ac:picMkLst>
            <pc:docMk/>
            <pc:sldMk cId="2791096692" sldId="401"/>
            <ac:picMk id="6" creationId="{5F264056-0980-FE3F-8AB5-6B2F262C41F9}"/>
          </ac:picMkLst>
        </pc:picChg>
      </pc:sldChg>
      <pc:sldChg chg="addSp delSp modSp add mod delAnim modAnim">
        <pc:chgData name="Glen Jones" userId="e846aaca-4b24-4b13-b0d0-f2308e16b284" providerId="ADAL" clId="{77FC1279-10D2-4616-9B46-3993A9A0351C}" dt="2023-06-21T15:53:33.327" v="622" actId="20577"/>
        <pc:sldMkLst>
          <pc:docMk/>
          <pc:sldMk cId="2307468297" sldId="402"/>
        </pc:sldMkLst>
        <pc:spChg chg="del">
          <ac:chgData name="Glen Jones" userId="e846aaca-4b24-4b13-b0d0-f2308e16b284" providerId="ADAL" clId="{77FC1279-10D2-4616-9B46-3993A9A0351C}" dt="2023-06-21T15:48:15.578" v="529" actId="478"/>
          <ac:spMkLst>
            <pc:docMk/>
            <pc:sldMk cId="2307468297" sldId="402"/>
            <ac:spMk id="2" creationId="{EE7C6A9F-C927-6F05-602E-6ADC56D16CD6}"/>
          </ac:spMkLst>
        </pc:spChg>
        <pc:spChg chg="mod">
          <ac:chgData name="Glen Jones" userId="e846aaca-4b24-4b13-b0d0-f2308e16b284" providerId="ADAL" clId="{77FC1279-10D2-4616-9B46-3993A9A0351C}" dt="2023-06-21T15:50:17.184" v="576"/>
          <ac:spMkLst>
            <pc:docMk/>
            <pc:sldMk cId="2307468297" sldId="402"/>
            <ac:spMk id="3" creationId="{FA79B487-2B39-D1FB-C619-7086E17203C8}"/>
          </ac:spMkLst>
        </pc:spChg>
        <pc:spChg chg="add del mod">
          <ac:chgData name="Glen Jones" userId="e846aaca-4b24-4b13-b0d0-f2308e16b284" providerId="ADAL" clId="{77FC1279-10D2-4616-9B46-3993A9A0351C}" dt="2023-06-21T15:48:36.913" v="535" actId="478"/>
          <ac:spMkLst>
            <pc:docMk/>
            <pc:sldMk cId="2307468297" sldId="402"/>
            <ac:spMk id="4" creationId="{99EED2BF-635D-9882-CD77-C0726E1ED59F}"/>
          </ac:spMkLst>
        </pc:spChg>
        <pc:spChg chg="add del mod">
          <ac:chgData name="Glen Jones" userId="e846aaca-4b24-4b13-b0d0-f2308e16b284" providerId="ADAL" clId="{77FC1279-10D2-4616-9B46-3993A9A0351C}" dt="2023-06-21T15:48:36.913" v="535" actId="478"/>
          <ac:spMkLst>
            <pc:docMk/>
            <pc:sldMk cId="2307468297" sldId="402"/>
            <ac:spMk id="6" creationId="{EE2D28E6-EEE2-AEF6-544A-5889DB96207D}"/>
          </ac:spMkLst>
        </pc:spChg>
        <pc:spChg chg="del">
          <ac:chgData name="Glen Jones" userId="e846aaca-4b24-4b13-b0d0-f2308e16b284" providerId="ADAL" clId="{77FC1279-10D2-4616-9B46-3993A9A0351C}" dt="2023-06-21T15:48:22.978" v="533" actId="478"/>
          <ac:spMkLst>
            <pc:docMk/>
            <pc:sldMk cId="2307468297" sldId="402"/>
            <ac:spMk id="7" creationId="{8606A19E-4263-B914-1680-8D2817435EF5}"/>
          </ac:spMkLst>
        </pc:spChg>
        <pc:spChg chg="del">
          <ac:chgData name="Glen Jones" userId="e846aaca-4b24-4b13-b0d0-f2308e16b284" providerId="ADAL" clId="{77FC1279-10D2-4616-9B46-3993A9A0351C}" dt="2023-06-21T15:48:09.490" v="527" actId="478"/>
          <ac:spMkLst>
            <pc:docMk/>
            <pc:sldMk cId="2307468297" sldId="402"/>
            <ac:spMk id="8" creationId="{A235AF99-8860-0748-F31A-6C062A41AF90}"/>
          </ac:spMkLst>
        </pc:spChg>
        <pc:spChg chg="mod">
          <ac:chgData name="Glen Jones" userId="e846aaca-4b24-4b13-b0d0-f2308e16b284" providerId="ADAL" clId="{77FC1279-10D2-4616-9B46-3993A9A0351C}" dt="2023-06-21T15:49:33.243" v="553" actId="465"/>
          <ac:spMkLst>
            <pc:docMk/>
            <pc:sldMk cId="2307468297" sldId="402"/>
            <ac:spMk id="9" creationId="{E5AB2409-AB10-57A4-67C3-3C3B8A62A4AD}"/>
          </ac:spMkLst>
        </pc:spChg>
        <pc:spChg chg="mod">
          <ac:chgData name="Glen Jones" userId="e846aaca-4b24-4b13-b0d0-f2308e16b284" providerId="ADAL" clId="{77FC1279-10D2-4616-9B46-3993A9A0351C}" dt="2023-06-21T15:51:31.872" v="600" actId="20577"/>
          <ac:spMkLst>
            <pc:docMk/>
            <pc:sldMk cId="2307468297" sldId="402"/>
            <ac:spMk id="10" creationId="{DB022249-FD73-720D-026F-0F6D6ED5D3A6}"/>
          </ac:spMkLst>
        </pc:spChg>
        <pc:spChg chg="add mod">
          <ac:chgData name="Glen Jones" userId="e846aaca-4b24-4b13-b0d0-f2308e16b284" providerId="ADAL" clId="{77FC1279-10D2-4616-9B46-3993A9A0351C}" dt="2023-06-21T15:51:20.506" v="586" actId="20577"/>
          <ac:spMkLst>
            <pc:docMk/>
            <pc:sldMk cId="2307468297" sldId="402"/>
            <ac:spMk id="11" creationId="{653E60FE-00E8-80F3-9997-E275F505DD98}"/>
          </ac:spMkLst>
        </pc:spChg>
        <pc:spChg chg="add mod">
          <ac:chgData name="Glen Jones" userId="e846aaca-4b24-4b13-b0d0-f2308e16b284" providerId="ADAL" clId="{77FC1279-10D2-4616-9B46-3993A9A0351C}" dt="2023-06-21T15:53:33.327" v="622" actId="20577"/>
          <ac:spMkLst>
            <pc:docMk/>
            <pc:sldMk cId="2307468297" sldId="402"/>
            <ac:spMk id="12" creationId="{DEC43A8B-1389-277D-CBA9-5E43E65B7BCC}"/>
          </ac:spMkLst>
        </pc:spChg>
        <pc:picChg chg="del mod">
          <ac:chgData name="Glen Jones" userId="e846aaca-4b24-4b13-b0d0-f2308e16b284" providerId="ADAL" clId="{77FC1279-10D2-4616-9B46-3993A9A0351C}" dt="2023-06-21T15:49:47.194" v="554" actId="478"/>
          <ac:picMkLst>
            <pc:docMk/>
            <pc:sldMk cId="2307468297" sldId="402"/>
            <ac:picMk id="5" creationId="{96DD45A7-2956-1343-92DC-1520275BDD5C}"/>
          </ac:picMkLst>
        </pc:picChg>
        <pc:picChg chg="add mod ord">
          <ac:chgData name="Glen Jones" userId="e846aaca-4b24-4b13-b0d0-f2308e16b284" providerId="ADAL" clId="{77FC1279-10D2-4616-9B46-3993A9A0351C}" dt="2023-06-21T15:49:54.673" v="558" actId="167"/>
          <ac:picMkLst>
            <pc:docMk/>
            <pc:sldMk cId="2307468297" sldId="402"/>
            <ac:picMk id="14" creationId="{CCE486AA-2BA9-C4E6-E6DC-32B6972E328A}"/>
          </ac:picMkLst>
        </pc:picChg>
      </pc:sldChg>
      <pc:sldChg chg="del">
        <pc:chgData name="Glen Jones" userId="e846aaca-4b24-4b13-b0d0-f2308e16b284" providerId="ADAL" clId="{77FC1279-10D2-4616-9B46-3993A9A0351C}" dt="2023-06-21T15:44:10.477" v="374" actId="47"/>
        <pc:sldMkLst>
          <pc:docMk/>
          <pc:sldMk cId="4226531199" sldId="402"/>
        </pc:sldMkLst>
      </pc:sldChg>
      <pc:sldChg chg="addSp delSp modSp add mod">
        <pc:chgData name="Glen Jones" userId="e846aaca-4b24-4b13-b0d0-f2308e16b284" providerId="ADAL" clId="{77FC1279-10D2-4616-9B46-3993A9A0351C}" dt="2023-06-21T15:54:10.609" v="625" actId="20577"/>
        <pc:sldMkLst>
          <pc:docMk/>
          <pc:sldMk cId="4078520359" sldId="403"/>
        </pc:sldMkLst>
        <pc:spChg chg="mod">
          <ac:chgData name="Glen Jones" userId="e846aaca-4b24-4b13-b0d0-f2308e16b284" providerId="ADAL" clId="{77FC1279-10D2-4616-9B46-3993A9A0351C}" dt="2023-06-21T15:53:22.068" v="616" actId="20577"/>
          <ac:spMkLst>
            <pc:docMk/>
            <pc:sldMk cId="4078520359" sldId="403"/>
            <ac:spMk id="9" creationId="{E5AB2409-AB10-57A4-67C3-3C3B8A62A4AD}"/>
          </ac:spMkLst>
        </pc:spChg>
        <pc:spChg chg="mod">
          <ac:chgData name="Glen Jones" userId="e846aaca-4b24-4b13-b0d0-f2308e16b284" providerId="ADAL" clId="{77FC1279-10D2-4616-9B46-3993A9A0351C}" dt="2023-06-21T15:54:10.609" v="625" actId="20577"/>
          <ac:spMkLst>
            <pc:docMk/>
            <pc:sldMk cId="4078520359" sldId="403"/>
            <ac:spMk id="10" creationId="{DB022249-FD73-720D-026F-0F6D6ED5D3A6}"/>
          </ac:spMkLst>
        </pc:spChg>
        <pc:spChg chg="mod">
          <ac:chgData name="Glen Jones" userId="e846aaca-4b24-4b13-b0d0-f2308e16b284" providerId="ADAL" clId="{77FC1279-10D2-4616-9B46-3993A9A0351C}" dt="2023-06-21T15:53:18.721" v="612" actId="20577"/>
          <ac:spMkLst>
            <pc:docMk/>
            <pc:sldMk cId="4078520359" sldId="403"/>
            <ac:spMk id="11" creationId="{653E60FE-00E8-80F3-9997-E275F505DD98}"/>
          </ac:spMkLst>
        </pc:spChg>
        <pc:picChg chg="add mod ord">
          <ac:chgData name="Glen Jones" userId="e846aaca-4b24-4b13-b0d0-f2308e16b284" providerId="ADAL" clId="{77FC1279-10D2-4616-9B46-3993A9A0351C}" dt="2023-06-21T15:53:11.772" v="608" actId="167"/>
          <ac:picMkLst>
            <pc:docMk/>
            <pc:sldMk cId="4078520359" sldId="403"/>
            <ac:picMk id="4" creationId="{B455FB6F-B33E-9C70-FA9C-E1863869A6CB}"/>
          </ac:picMkLst>
        </pc:picChg>
        <pc:picChg chg="del">
          <ac:chgData name="Glen Jones" userId="e846aaca-4b24-4b13-b0d0-f2308e16b284" providerId="ADAL" clId="{77FC1279-10D2-4616-9B46-3993A9A0351C}" dt="2023-06-21T15:53:04.932" v="604" actId="478"/>
          <ac:picMkLst>
            <pc:docMk/>
            <pc:sldMk cId="4078520359" sldId="403"/>
            <ac:picMk id="14" creationId="{CCE486AA-2BA9-C4E6-E6DC-32B6972E328A}"/>
          </ac:picMkLst>
        </pc:picChg>
      </pc:sldChg>
      <pc:sldChg chg="addSp delSp modSp add mod ord delAnim modAnim">
        <pc:chgData name="Glen Jones" userId="e846aaca-4b24-4b13-b0d0-f2308e16b284" providerId="ADAL" clId="{77FC1279-10D2-4616-9B46-3993A9A0351C}" dt="2023-06-21T16:07:27.252" v="779" actId="20577"/>
        <pc:sldMkLst>
          <pc:docMk/>
          <pc:sldMk cId="3913805032" sldId="404"/>
        </pc:sldMkLst>
        <pc:spChg chg="del">
          <ac:chgData name="Glen Jones" userId="e846aaca-4b24-4b13-b0d0-f2308e16b284" providerId="ADAL" clId="{77FC1279-10D2-4616-9B46-3993A9A0351C}" dt="2023-06-21T15:55:30.796" v="681" actId="478"/>
          <ac:spMkLst>
            <pc:docMk/>
            <pc:sldMk cId="3913805032" sldId="404"/>
            <ac:spMk id="2" creationId="{EE7C6A9F-C927-6F05-602E-6ADC56D16CD6}"/>
          </ac:spMkLst>
        </pc:spChg>
        <pc:spChg chg="mod">
          <ac:chgData name="Glen Jones" userId="e846aaca-4b24-4b13-b0d0-f2308e16b284" providerId="ADAL" clId="{77FC1279-10D2-4616-9B46-3993A9A0351C}" dt="2023-06-21T15:55:05.484" v="678" actId="20577"/>
          <ac:spMkLst>
            <pc:docMk/>
            <pc:sldMk cId="3913805032" sldId="404"/>
            <ac:spMk id="3" creationId="{FA79B487-2B39-D1FB-C619-7086E17203C8}"/>
          </ac:spMkLst>
        </pc:spChg>
        <pc:spChg chg="add mod">
          <ac:chgData name="Glen Jones" userId="e846aaca-4b24-4b13-b0d0-f2308e16b284" providerId="ADAL" clId="{77FC1279-10D2-4616-9B46-3993A9A0351C}" dt="2023-06-21T15:55:39.520" v="685" actId="1076"/>
          <ac:spMkLst>
            <pc:docMk/>
            <pc:sldMk cId="3913805032" sldId="404"/>
            <ac:spMk id="4" creationId="{B9696291-06A6-C3C4-175E-D9066DD80630}"/>
          </ac:spMkLst>
        </pc:spChg>
        <pc:spChg chg="add mod">
          <ac:chgData name="Glen Jones" userId="e846aaca-4b24-4b13-b0d0-f2308e16b284" providerId="ADAL" clId="{77FC1279-10D2-4616-9B46-3993A9A0351C}" dt="2023-06-21T15:55:57.402" v="693" actId="20577"/>
          <ac:spMkLst>
            <pc:docMk/>
            <pc:sldMk cId="3913805032" sldId="404"/>
            <ac:spMk id="5" creationId="{5D5D1142-EC18-F847-725E-9BDEC9648DC2}"/>
          </ac:spMkLst>
        </pc:spChg>
        <pc:spChg chg="del">
          <ac:chgData name="Glen Jones" userId="e846aaca-4b24-4b13-b0d0-f2308e16b284" providerId="ADAL" clId="{77FC1279-10D2-4616-9B46-3993A9A0351C}" dt="2023-06-21T15:55:33.661" v="683" actId="478"/>
          <ac:spMkLst>
            <pc:docMk/>
            <pc:sldMk cId="3913805032" sldId="404"/>
            <ac:spMk id="7" creationId="{8606A19E-4263-B914-1680-8D2817435EF5}"/>
          </ac:spMkLst>
        </pc:spChg>
        <pc:spChg chg="mod">
          <ac:chgData name="Glen Jones" userId="e846aaca-4b24-4b13-b0d0-f2308e16b284" providerId="ADAL" clId="{77FC1279-10D2-4616-9B46-3993A9A0351C}" dt="2023-06-21T16:07:27.252" v="779" actId="20577"/>
          <ac:spMkLst>
            <pc:docMk/>
            <pc:sldMk cId="3913805032" sldId="404"/>
            <ac:spMk id="8" creationId="{A235AF99-8860-0748-F31A-6C062A41AF90}"/>
          </ac:spMkLst>
        </pc:spChg>
        <pc:spChg chg="del">
          <ac:chgData name="Glen Jones" userId="e846aaca-4b24-4b13-b0d0-f2308e16b284" providerId="ADAL" clId="{77FC1279-10D2-4616-9B46-3993A9A0351C}" dt="2023-06-21T15:55:29.347" v="680" actId="478"/>
          <ac:spMkLst>
            <pc:docMk/>
            <pc:sldMk cId="3913805032" sldId="404"/>
            <ac:spMk id="14" creationId="{EA4E5292-5351-643C-7426-DF24613A3EA7}"/>
          </ac:spMkLst>
        </pc:spChg>
        <pc:spChg chg="del">
          <ac:chgData name="Glen Jones" userId="e846aaca-4b24-4b13-b0d0-f2308e16b284" providerId="ADAL" clId="{77FC1279-10D2-4616-9B46-3993A9A0351C}" dt="2023-06-21T15:55:32.482" v="682" actId="478"/>
          <ac:spMkLst>
            <pc:docMk/>
            <pc:sldMk cId="3913805032" sldId="404"/>
            <ac:spMk id="19" creationId="{1ED5DE0D-C7FC-0071-E42C-8E25F2BF8EC0}"/>
          </ac:spMkLst>
        </pc:spChg>
        <pc:cxnChg chg="add mod">
          <ac:chgData name="Glen Jones" userId="e846aaca-4b24-4b13-b0d0-f2308e16b284" providerId="ADAL" clId="{77FC1279-10D2-4616-9B46-3993A9A0351C}" dt="2023-06-21T15:56:26.821" v="697" actId="1076"/>
          <ac:cxnSpMkLst>
            <pc:docMk/>
            <pc:sldMk cId="3913805032" sldId="404"/>
            <ac:cxnSpMk id="9" creationId="{34AF2DC6-82D0-C596-EDD5-9F4347B33D91}"/>
          </ac:cxnSpMkLst>
        </pc:cxnChg>
      </pc:sldChg>
      <pc:sldChg chg="addSp delSp modSp new mod">
        <pc:chgData name="Glen Jones" userId="e846aaca-4b24-4b13-b0d0-f2308e16b284" providerId="ADAL" clId="{77FC1279-10D2-4616-9B46-3993A9A0351C}" dt="2023-06-26T12:06:45.977" v="783" actId="478"/>
        <pc:sldMkLst>
          <pc:docMk/>
          <pc:sldMk cId="3796913943" sldId="405"/>
        </pc:sldMkLst>
        <pc:spChg chg="del">
          <ac:chgData name="Glen Jones" userId="e846aaca-4b24-4b13-b0d0-f2308e16b284" providerId="ADAL" clId="{77FC1279-10D2-4616-9B46-3993A9A0351C}" dt="2023-06-26T12:06:41.567" v="781" actId="22"/>
          <ac:spMkLst>
            <pc:docMk/>
            <pc:sldMk cId="3796913943" sldId="405"/>
            <ac:spMk id="3" creationId="{5CA432B0-9BB6-2074-65AA-8E29003559B3}"/>
          </ac:spMkLst>
        </pc:spChg>
        <pc:spChg chg="add mod">
          <ac:chgData name="Glen Jones" userId="e846aaca-4b24-4b13-b0d0-f2308e16b284" providerId="ADAL" clId="{77FC1279-10D2-4616-9B46-3993A9A0351C}" dt="2023-06-26T12:06:45.977" v="783" actId="478"/>
          <ac:spMkLst>
            <pc:docMk/>
            <pc:sldMk cId="3796913943" sldId="405"/>
            <ac:spMk id="7" creationId="{34A240CC-7ACD-6D55-2C28-27869024338A}"/>
          </ac:spMkLst>
        </pc:spChg>
        <pc:picChg chg="add del mod ord">
          <ac:chgData name="Glen Jones" userId="e846aaca-4b24-4b13-b0d0-f2308e16b284" providerId="ADAL" clId="{77FC1279-10D2-4616-9B46-3993A9A0351C}" dt="2023-06-26T12:06:45.977" v="783" actId="478"/>
          <ac:picMkLst>
            <pc:docMk/>
            <pc:sldMk cId="3796913943" sldId="405"/>
            <ac:picMk id="5" creationId="{C76B2281-7C30-612F-D9F1-533623B7DC7A}"/>
          </ac:picMkLst>
        </pc:picChg>
      </pc:sldChg>
      <pc:sldMasterChg chg="delSldLayout">
        <pc:chgData name="Glen Jones" userId="e846aaca-4b24-4b13-b0d0-f2308e16b284" providerId="ADAL" clId="{77FC1279-10D2-4616-9B46-3993A9A0351C}" dt="2023-06-21T15:44:10.477" v="374" actId="47"/>
        <pc:sldMasterMkLst>
          <pc:docMk/>
          <pc:sldMasterMk cId="451012602" sldId="2147483648"/>
        </pc:sldMasterMkLst>
        <pc:sldLayoutChg chg="del">
          <pc:chgData name="Glen Jones" userId="e846aaca-4b24-4b13-b0d0-f2308e16b284" providerId="ADAL" clId="{77FC1279-10D2-4616-9B46-3993A9A0351C}" dt="2023-06-21T15:44:10.477" v="374" actId="47"/>
          <pc:sldLayoutMkLst>
            <pc:docMk/>
            <pc:sldMasterMk cId="451012602" sldId="2147483648"/>
            <pc:sldLayoutMk cId="1524497166" sldId="2147483660"/>
          </pc:sldLayoutMkLst>
        </pc:sldLayoutChg>
      </pc:sldMasterChg>
    </pc:docChg>
  </pc:docChgLst>
  <pc:docChgLst>
    <pc:chgData name="Glen Jones" userId="e846aaca-4b24-4b13-b0d0-f2308e16b284" providerId="ADAL" clId="{D1990976-71B3-456E-BF4E-7D8E9887D67D}"/>
    <pc:docChg chg="undo custSel addSld delSld modSld sldOrd">
      <pc:chgData name="Glen Jones" userId="e846aaca-4b24-4b13-b0d0-f2308e16b284" providerId="ADAL" clId="{D1990976-71B3-456E-BF4E-7D8E9887D67D}" dt="2023-06-20T07:53:39.848" v="1414" actId="478"/>
      <pc:docMkLst>
        <pc:docMk/>
      </pc:docMkLst>
      <pc:sldChg chg="modSp mod">
        <pc:chgData name="Glen Jones" userId="e846aaca-4b24-4b13-b0d0-f2308e16b284" providerId="ADAL" clId="{D1990976-71B3-456E-BF4E-7D8E9887D67D}" dt="2023-06-20T06:51:45.075" v="55" actId="20577"/>
        <pc:sldMkLst>
          <pc:docMk/>
          <pc:sldMk cId="4010327805" sldId="274"/>
        </pc:sldMkLst>
        <pc:spChg chg="mod">
          <ac:chgData name="Glen Jones" userId="e846aaca-4b24-4b13-b0d0-f2308e16b284" providerId="ADAL" clId="{D1990976-71B3-456E-BF4E-7D8E9887D67D}" dt="2023-06-20T06:51:45.075" v="55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addSp delSp modSp mod delAnim modAnim">
        <pc:chgData name="Glen Jones" userId="e846aaca-4b24-4b13-b0d0-f2308e16b284" providerId="ADAL" clId="{D1990976-71B3-456E-BF4E-7D8E9887D67D}" dt="2023-06-20T07:41:33.781" v="1131" actId="167"/>
        <pc:sldMkLst>
          <pc:docMk/>
          <pc:sldMk cId="2861103671" sldId="363"/>
        </pc:sldMkLst>
        <pc:spChg chg="mod">
          <ac:chgData name="Glen Jones" userId="e846aaca-4b24-4b13-b0d0-f2308e16b284" providerId="ADAL" clId="{D1990976-71B3-456E-BF4E-7D8E9887D67D}" dt="2023-06-20T07:19:05.639" v="794" actId="20577"/>
          <ac:spMkLst>
            <pc:docMk/>
            <pc:sldMk cId="2861103671" sldId="363"/>
            <ac:spMk id="2" creationId="{470E0623-5B4A-B195-684F-DD2CDACFFD1A}"/>
          </ac:spMkLst>
        </pc:spChg>
        <pc:spChg chg="add mod">
          <ac:chgData name="Glen Jones" userId="e846aaca-4b24-4b13-b0d0-f2308e16b284" providerId="ADAL" clId="{D1990976-71B3-456E-BF4E-7D8E9887D67D}" dt="2023-06-20T07:10:07.222" v="745" actId="1076"/>
          <ac:spMkLst>
            <pc:docMk/>
            <pc:sldMk cId="2861103671" sldId="363"/>
            <ac:spMk id="3" creationId="{83B86E6D-B3D3-E169-CE5B-8DB0DD2B4047}"/>
          </ac:spMkLst>
        </pc:spChg>
        <pc:spChg chg="add del mod">
          <ac:chgData name="Glen Jones" userId="e846aaca-4b24-4b13-b0d0-f2308e16b284" providerId="ADAL" clId="{D1990976-71B3-456E-BF4E-7D8E9887D67D}" dt="2023-06-20T07:10:56.748" v="750" actId="478"/>
          <ac:spMkLst>
            <pc:docMk/>
            <pc:sldMk cId="2861103671" sldId="363"/>
            <ac:spMk id="4" creationId="{CA7143F6-D2E6-1AA4-59A0-31593DCAA717}"/>
          </ac:spMkLst>
        </pc:spChg>
        <pc:spChg chg="mod">
          <ac:chgData name="Glen Jones" userId="e846aaca-4b24-4b13-b0d0-f2308e16b284" providerId="ADAL" clId="{D1990976-71B3-456E-BF4E-7D8E9887D67D}" dt="2023-06-20T07:10:03.435" v="744" actId="1076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D1990976-71B3-456E-BF4E-7D8E9887D67D}" dt="2023-06-20T07:19:03.028" v="791" actId="20577"/>
          <ac:spMkLst>
            <pc:docMk/>
            <pc:sldMk cId="2861103671" sldId="363"/>
            <ac:spMk id="7" creationId="{EBD17445-2CE7-D049-5829-AF7A94414BDF}"/>
          </ac:spMkLst>
        </pc:spChg>
        <pc:spChg chg="add del mod">
          <ac:chgData name="Glen Jones" userId="e846aaca-4b24-4b13-b0d0-f2308e16b284" providerId="ADAL" clId="{D1990976-71B3-456E-BF4E-7D8E9887D67D}" dt="2023-06-20T07:41:28.987" v="1129" actId="478"/>
          <ac:spMkLst>
            <pc:docMk/>
            <pc:sldMk cId="2861103671" sldId="363"/>
            <ac:spMk id="9" creationId="{1B88887A-130C-4F02-4317-1F49BEDBC8CB}"/>
          </ac:spMkLst>
        </pc:spChg>
        <pc:picChg chg="del">
          <ac:chgData name="Glen Jones" userId="e846aaca-4b24-4b13-b0d0-f2308e16b284" providerId="ADAL" clId="{D1990976-71B3-456E-BF4E-7D8E9887D67D}" dt="2023-06-20T07:41:25.620" v="1128" actId="478"/>
          <ac:picMkLst>
            <pc:docMk/>
            <pc:sldMk cId="2861103671" sldId="363"/>
            <ac:picMk id="5" creationId="{24D54B5C-885F-C120-9799-69F9251E3AB4}"/>
          </ac:picMkLst>
        </pc:picChg>
        <pc:picChg chg="add mod ord">
          <ac:chgData name="Glen Jones" userId="e846aaca-4b24-4b13-b0d0-f2308e16b284" providerId="ADAL" clId="{D1990976-71B3-456E-BF4E-7D8E9887D67D}" dt="2023-06-20T07:41:33.781" v="1131" actId="167"/>
          <ac:picMkLst>
            <pc:docMk/>
            <pc:sldMk cId="2861103671" sldId="363"/>
            <ac:picMk id="11" creationId="{46E67F75-02FA-41A0-7314-5601517A39C2}"/>
          </ac:picMkLst>
        </pc:picChg>
      </pc:sldChg>
      <pc:sldChg chg="addSp delSp modSp mod delAnim modAnim">
        <pc:chgData name="Glen Jones" userId="e846aaca-4b24-4b13-b0d0-f2308e16b284" providerId="ADAL" clId="{D1990976-71B3-456E-BF4E-7D8E9887D67D}" dt="2023-06-20T07:05:30.720" v="551" actId="115"/>
        <pc:sldMkLst>
          <pc:docMk/>
          <pc:sldMk cId="3201718585" sldId="365"/>
        </pc:sldMkLst>
        <pc:spChg chg="del">
          <ac:chgData name="Glen Jones" userId="e846aaca-4b24-4b13-b0d0-f2308e16b284" providerId="ADAL" clId="{D1990976-71B3-456E-BF4E-7D8E9887D67D}" dt="2023-06-20T06:58:45.377" v="267" actId="478"/>
          <ac:spMkLst>
            <pc:docMk/>
            <pc:sldMk cId="3201718585" sldId="365"/>
            <ac:spMk id="2" creationId="{21EF7562-A376-60EE-AC9F-A9FB819F8038}"/>
          </ac:spMkLst>
        </pc:spChg>
        <pc:spChg chg="del">
          <ac:chgData name="Glen Jones" userId="e846aaca-4b24-4b13-b0d0-f2308e16b284" providerId="ADAL" clId="{D1990976-71B3-456E-BF4E-7D8E9887D67D}" dt="2023-06-20T06:58:47.043" v="268" actId="478"/>
          <ac:spMkLst>
            <pc:docMk/>
            <pc:sldMk cId="3201718585" sldId="365"/>
            <ac:spMk id="3" creationId="{098A9D95-DE40-2834-B486-713D7333F58A}"/>
          </ac:spMkLst>
        </pc:spChg>
        <pc:spChg chg="del">
          <ac:chgData name="Glen Jones" userId="e846aaca-4b24-4b13-b0d0-f2308e16b284" providerId="ADAL" clId="{D1990976-71B3-456E-BF4E-7D8E9887D67D}" dt="2023-06-20T06:58:30.926" v="260" actId="478"/>
          <ac:spMkLst>
            <pc:docMk/>
            <pc:sldMk cId="3201718585" sldId="365"/>
            <ac:spMk id="4" creationId="{B4F5B8DE-111C-EDAC-9963-B733225BF38F}"/>
          </ac:spMkLst>
        </pc:spChg>
        <pc:spChg chg="del">
          <ac:chgData name="Glen Jones" userId="e846aaca-4b24-4b13-b0d0-f2308e16b284" providerId="ADAL" clId="{D1990976-71B3-456E-BF4E-7D8E9887D67D}" dt="2023-06-20T06:58:32.449" v="261" actId="478"/>
          <ac:spMkLst>
            <pc:docMk/>
            <pc:sldMk cId="3201718585" sldId="365"/>
            <ac:spMk id="6" creationId="{2D65337F-F5F2-CF22-4763-E320E0CAF480}"/>
          </ac:spMkLst>
        </pc:spChg>
        <pc:spChg chg="add mod">
          <ac:chgData name="Glen Jones" userId="e846aaca-4b24-4b13-b0d0-f2308e16b284" providerId="ADAL" clId="{D1990976-71B3-456E-BF4E-7D8E9887D67D}" dt="2023-06-20T07:04:03.066" v="537" actId="115"/>
          <ac:spMkLst>
            <pc:docMk/>
            <pc:sldMk cId="3201718585" sldId="365"/>
            <ac:spMk id="7" creationId="{A1EB59D0-324B-BC5B-F61C-289981EE7415}"/>
          </ac:spMkLst>
        </pc:spChg>
        <pc:spChg chg="add mod">
          <ac:chgData name="Glen Jones" userId="e846aaca-4b24-4b13-b0d0-f2308e16b284" providerId="ADAL" clId="{D1990976-71B3-456E-BF4E-7D8E9887D67D}" dt="2023-06-20T07:05:11.528" v="545" actId="108"/>
          <ac:spMkLst>
            <pc:docMk/>
            <pc:sldMk cId="3201718585" sldId="365"/>
            <ac:spMk id="8" creationId="{505FDE32-B2F0-DBF9-D1D3-B40B623907EF}"/>
          </ac:spMkLst>
        </pc:spChg>
        <pc:spChg chg="add mod">
          <ac:chgData name="Glen Jones" userId="e846aaca-4b24-4b13-b0d0-f2308e16b284" providerId="ADAL" clId="{D1990976-71B3-456E-BF4E-7D8E9887D67D}" dt="2023-06-20T07:05:30.720" v="551" actId="115"/>
          <ac:spMkLst>
            <pc:docMk/>
            <pc:sldMk cId="3201718585" sldId="365"/>
            <ac:spMk id="9" creationId="{C1E3BEC3-F166-AD6B-26C0-620EA42D9B65}"/>
          </ac:spMkLst>
        </pc:spChg>
        <pc:spChg chg="del">
          <ac:chgData name="Glen Jones" userId="e846aaca-4b24-4b13-b0d0-f2308e16b284" providerId="ADAL" clId="{D1990976-71B3-456E-BF4E-7D8E9887D67D}" dt="2023-06-20T06:58:34.538" v="262" actId="478"/>
          <ac:spMkLst>
            <pc:docMk/>
            <pc:sldMk cId="3201718585" sldId="365"/>
            <ac:spMk id="13" creationId="{C8F35912-7D94-5BC9-BFA5-A50164210063}"/>
          </ac:spMkLst>
        </pc:spChg>
        <pc:spChg chg="mod">
          <ac:chgData name="Glen Jones" userId="e846aaca-4b24-4b13-b0d0-f2308e16b284" providerId="ADAL" clId="{D1990976-71B3-456E-BF4E-7D8E9887D67D}" dt="2023-06-20T07:03:03.425" v="528" actId="1076"/>
          <ac:spMkLst>
            <pc:docMk/>
            <pc:sldMk cId="3201718585" sldId="365"/>
            <ac:spMk id="16" creationId="{F7EB2254-40DC-8F20-640E-C0B72E00B0FC}"/>
          </ac:spMkLst>
        </pc:spChg>
        <pc:spChg chg="del">
          <ac:chgData name="Glen Jones" userId="e846aaca-4b24-4b13-b0d0-f2308e16b284" providerId="ADAL" clId="{D1990976-71B3-456E-BF4E-7D8E9887D67D}" dt="2023-06-20T06:58:36.694" v="263" actId="478"/>
          <ac:spMkLst>
            <pc:docMk/>
            <pc:sldMk cId="3201718585" sldId="365"/>
            <ac:spMk id="19" creationId="{27479D96-BCE3-BB8F-AC5D-7F9B3AC61204}"/>
          </ac:spMkLst>
        </pc:spChg>
        <pc:spChg chg="mod">
          <ac:chgData name="Glen Jones" userId="e846aaca-4b24-4b13-b0d0-f2308e16b284" providerId="ADAL" clId="{D1990976-71B3-456E-BF4E-7D8E9887D67D}" dt="2023-06-20T07:03:08.015" v="530" actId="1076"/>
          <ac:spMkLst>
            <pc:docMk/>
            <pc:sldMk cId="3201718585" sldId="365"/>
            <ac:spMk id="20" creationId="{8D1BE284-495E-D78D-E3B4-BFAE08E7424A}"/>
          </ac:spMkLst>
        </pc:spChg>
        <pc:spChg chg="mod">
          <ac:chgData name="Glen Jones" userId="e846aaca-4b24-4b13-b0d0-f2308e16b284" providerId="ADAL" clId="{D1990976-71B3-456E-BF4E-7D8E9887D67D}" dt="2023-06-20T07:02:19.004" v="524" actId="1076"/>
          <ac:spMkLst>
            <pc:docMk/>
            <pc:sldMk cId="3201718585" sldId="365"/>
            <ac:spMk id="30" creationId="{A9FDD95F-0F86-8477-6F88-F586320CECFA}"/>
          </ac:spMkLst>
        </pc:spChg>
        <pc:spChg chg="mod">
          <ac:chgData name="Glen Jones" userId="e846aaca-4b24-4b13-b0d0-f2308e16b284" providerId="ADAL" clId="{D1990976-71B3-456E-BF4E-7D8E9887D67D}" dt="2023-06-20T07:02:54.076" v="525" actId="14100"/>
          <ac:spMkLst>
            <pc:docMk/>
            <pc:sldMk cId="3201718585" sldId="365"/>
            <ac:spMk id="34" creationId="{B8F1AF4A-2862-D874-BD05-2D7331678019}"/>
          </ac:spMkLst>
        </pc:spChg>
        <pc:spChg chg="mod">
          <ac:chgData name="Glen Jones" userId="e846aaca-4b24-4b13-b0d0-f2308e16b284" providerId="ADAL" clId="{D1990976-71B3-456E-BF4E-7D8E9887D67D}" dt="2023-06-20T07:02:59.936" v="527" actId="1076"/>
          <ac:spMkLst>
            <pc:docMk/>
            <pc:sldMk cId="3201718585" sldId="365"/>
            <ac:spMk id="35" creationId="{95B25526-10BA-45E4-E360-169304C735D4}"/>
          </ac:spMkLst>
        </pc:spChg>
        <pc:picChg chg="mod">
          <ac:chgData name="Glen Jones" userId="e846aaca-4b24-4b13-b0d0-f2308e16b284" providerId="ADAL" clId="{D1990976-71B3-456E-BF4E-7D8E9887D67D}" dt="2023-06-20T07:03:12.157" v="531" actId="1035"/>
          <ac:picMkLst>
            <pc:docMk/>
            <pc:sldMk cId="3201718585" sldId="365"/>
            <ac:picMk id="5" creationId="{BA5D4FA8-9219-0D5D-103F-86E0B5CE102B}"/>
          </ac:picMkLst>
        </pc:picChg>
      </pc:sldChg>
      <pc:sldChg chg="modSp mod">
        <pc:chgData name="Glen Jones" userId="e846aaca-4b24-4b13-b0d0-f2308e16b284" providerId="ADAL" clId="{D1990976-71B3-456E-BF4E-7D8E9887D67D}" dt="2023-06-20T06:57:50.025" v="180" actId="20577"/>
        <pc:sldMkLst>
          <pc:docMk/>
          <pc:sldMk cId="474139103" sldId="379"/>
        </pc:sldMkLst>
        <pc:spChg chg="mod">
          <ac:chgData name="Glen Jones" userId="e846aaca-4b24-4b13-b0d0-f2308e16b284" providerId="ADAL" clId="{D1990976-71B3-456E-BF4E-7D8E9887D67D}" dt="2023-06-20T06:57:50.025" v="180" actId="20577"/>
          <ac:spMkLst>
            <pc:docMk/>
            <pc:sldMk cId="474139103" sldId="379"/>
            <ac:spMk id="2" creationId="{8B1041F4-4BF3-1C4D-2F2C-9D66D0CAF14C}"/>
          </ac:spMkLst>
        </pc:spChg>
        <pc:spChg chg="mod">
          <ac:chgData name="Glen Jones" userId="e846aaca-4b24-4b13-b0d0-f2308e16b284" providerId="ADAL" clId="{D1990976-71B3-456E-BF4E-7D8E9887D67D}" dt="2023-06-20T06:56:49.888" v="64" actId="20577"/>
          <ac:spMkLst>
            <pc:docMk/>
            <pc:sldMk cId="474139103" sldId="379"/>
            <ac:spMk id="6" creationId="{F9BAFB63-89A0-1CE2-BC09-42A58A322E55}"/>
          </ac:spMkLst>
        </pc:spChg>
        <pc:spChg chg="mod">
          <ac:chgData name="Glen Jones" userId="e846aaca-4b24-4b13-b0d0-f2308e16b284" providerId="ADAL" clId="{D1990976-71B3-456E-BF4E-7D8E9887D67D}" dt="2023-06-20T06:57:17.471" v="127" actId="113"/>
          <ac:spMkLst>
            <pc:docMk/>
            <pc:sldMk cId="474139103" sldId="379"/>
            <ac:spMk id="7" creationId="{EBD17445-2CE7-D049-5829-AF7A94414BDF}"/>
          </ac:spMkLst>
        </pc:spChg>
      </pc:sldChg>
      <pc:sldChg chg="del">
        <pc:chgData name="Glen Jones" userId="e846aaca-4b24-4b13-b0d0-f2308e16b284" providerId="ADAL" clId="{D1990976-71B3-456E-BF4E-7D8E9887D67D}" dt="2023-06-20T07:39:30.117" v="1096" actId="47"/>
        <pc:sldMkLst>
          <pc:docMk/>
          <pc:sldMk cId="3305778614" sldId="382"/>
        </pc:sldMkLst>
      </pc:sldChg>
      <pc:sldChg chg="del">
        <pc:chgData name="Glen Jones" userId="e846aaca-4b24-4b13-b0d0-f2308e16b284" providerId="ADAL" clId="{D1990976-71B3-456E-BF4E-7D8E9887D67D}" dt="2023-06-20T07:39:34.295" v="1097" actId="47"/>
        <pc:sldMkLst>
          <pc:docMk/>
          <pc:sldMk cId="1764233942" sldId="383"/>
        </pc:sldMkLst>
      </pc:sldChg>
      <pc:sldChg chg="del">
        <pc:chgData name="Glen Jones" userId="e846aaca-4b24-4b13-b0d0-f2308e16b284" providerId="ADAL" clId="{D1990976-71B3-456E-BF4E-7D8E9887D67D}" dt="2023-06-20T07:41:50.381" v="1133" actId="47"/>
        <pc:sldMkLst>
          <pc:docMk/>
          <pc:sldMk cId="2284350156" sldId="384"/>
        </pc:sldMkLst>
      </pc:sldChg>
      <pc:sldChg chg="add del">
        <pc:chgData name="Glen Jones" userId="e846aaca-4b24-4b13-b0d0-f2308e16b284" providerId="ADAL" clId="{D1990976-71B3-456E-BF4E-7D8E9887D67D}" dt="2023-06-20T07:41:42.060" v="1132" actId="47"/>
        <pc:sldMkLst>
          <pc:docMk/>
          <pc:sldMk cId="3647340654" sldId="385"/>
        </pc:sldMkLst>
      </pc:sldChg>
      <pc:sldChg chg="del">
        <pc:chgData name="Glen Jones" userId="e846aaca-4b24-4b13-b0d0-f2308e16b284" providerId="ADAL" clId="{D1990976-71B3-456E-BF4E-7D8E9887D67D}" dt="2023-06-20T07:51:47.179" v="1339" actId="47"/>
        <pc:sldMkLst>
          <pc:docMk/>
          <pc:sldMk cId="2822300361" sldId="386"/>
        </pc:sldMkLst>
      </pc:sldChg>
      <pc:sldChg chg="addSp delSp modSp mod delAnim modAnim">
        <pc:chgData name="Glen Jones" userId="e846aaca-4b24-4b13-b0d0-f2308e16b284" providerId="ADAL" clId="{D1990976-71B3-456E-BF4E-7D8E9887D67D}" dt="2023-06-20T07:53:15.645" v="1410" actId="1035"/>
        <pc:sldMkLst>
          <pc:docMk/>
          <pc:sldMk cId="1233435766" sldId="389"/>
        </pc:sldMkLst>
        <pc:spChg chg="del mod">
          <ac:chgData name="Glen Jones" userId="e846aaca-4b24-4b13-b0d0-f2308e16b284" providerId="ADAL" clId="{D1990976-71B3-456E-BF4E-7D8E9887D67D}" dt="2023-06-20T07:48:52.159" v="1318" actId="478"/>
          <ac:spMkLst>
            <pc:docMk/>
            <pc:sldMk cId="1233435766" sldId="389"/>
            <ac:spMk id="2" creationId="{21EF7562-A376-60EE-AC9F-A9FB819F8038}"/>
          </ac:spMkLst>
        </pc:spChg>
        <pc:spChg chg="del">
          <ac:chgData name="Glen Jones" userId="e846aaca-4b24-4b13-b0d0-f2308e16b284" providerId="ADAL" clId="{D1990976-71B3-456E-BF4E-7D8E9887D67D}" dt="2023-06-20T07:48:23.260" v="1313" actId="478"/>
          <ac:spMkLst>
            <pc:docMk/>
            <pc:sldMk cId="1233435766" sldId="389"/>
            <ac:spMk id="3" creationId="{098A9D95-DE40-2834-B486-713D7333F58A}"/>
          </ac:spMkLst>
        </pc:spChg>
        <pc:spChg chg="mod">
          <ac:chgData name="Glen Jones" userId="e846aaca-4b24-4b13-b0d0-f2308e16b284" providerId="ADAL" clId="{D1990976-71B3-456E-BF4E-7D8E9887D67D}" dt="2023-06-20T07:48:57.312" v="1319" actId="1076"/>
          <ac:spMkLst>
            <pc:docMk/>
            <pc:sldMk cId="1233435766" sldId="389"/>
            <ac:spMk id="4" creationId="{B4F5B8DE-111C-EDAC-9963-B733225BF38F}"/>
          </ac:spMkLst>
        </pc:spChg>
        <pc:spChg chg="del">
          <ac:chgData name="Glen Jones" userId="e846aaca-4b24-4b13-b0d0-f2308e16b284" providerId="ADAL" clId="{D1990976-71B3-456E-BF4E-7D8E9887D67D}" dt="2023-06-20T07:45:51.240" v="1164" actId="478"/>
          <ac:spMkLst>
            <pc:docMk/>
            <pc:sldMk cId="1233435766" sldId="389"/>
            <ac:spMk id="6" creationId="{B427D749-80EE-F1F8-39D6-A813E986D32B}"/>
          </ac:spMkLst>
        </pc:spChg>
        <pc:spChg chg="add mod">
          <ac:chgData name="Glen Jones" userId="e846aaca-4b24-4b13-b0d0-f2308e16b284" providerId="ADAL" clId="{D1990976-71B3-456E-BF4E-7D8E9887D67D}" dt="2023-06-20T07:52:43.687" v="1368" actId="1035"/>
          <ac:spMkLst>
            <pc:docMk/>
            <pc:sldMk cId="1233435766" sldId="389"/>
            <ac:spMk id="7" creationId="{5AF0757E-AD04-6B9D-E043-10283BD364B8}"/>
          </ac:spMkLst>
        </pc:spChg>
        <pc:spChg chg="del">
          <ac:chgData name="Glen Jones" userId="e846aaca-4b24-4b13-b0d0-f2308e16b284" providerId="ADAL" clId="{D1990976-71B3-456E-BF4E-7D8E9887D67D}" dt="2023-06-20T07:45:51.240" v="1164" actId="478"/>
          <ac:spMkLst>
            <pc:docMk/>
            <pc:sldMk cId="1233435766" sldId="389"/>
            <ac:spMk id="8" creationId="{08428B91-C7DF-A832-796A-A26DDAE3A66E}"/>
          </ac:spMkLst>
        </pc:spChg>
        <pc:spChg chg="del">
          <ac:chgData name="Glen Jones" userId="e846aaca-4b24-4b13-b0d0-f2308e16b284" providerId="ADAL" clId="{D1990976-71B3-456E-BF4E-7D8E9887D67D}" dt="2023-06-20T07:45:51.240" v="1164" actId="478"/>
          <ac:spMkLst>
            <pc:docMk/>
            <pc:sldMk cId="1233435766" sldId="389"/>
            <ac:spMk id="9" creationId="{24587F5B-4251-23CC-64F5-5B991518B154}"/>
          </ac:spMkLst>
        </pc:spChg>
        <pc:spChg chg="add mod">
          <ac:chgData name="Glen Jones" userId="e846aaca-4b24-4b13-b0d0-f2308e16b284" providerId="ADAL" clId="{D1990976-71B3-456E-BF4E-7D8E9887D67D}" dt="2023-06-20T07:53:01.439" v="1396" actId="1035"/>
          <ac:spMkLst>
            <pc:docMk/>
            <pc:sldMk cId="1233435766" sldId="389"/>
            <ac:spMk id="10" creationId="{010C891A-E6DC-9B0A-7C2D-6DD18DDBDB65}"/>
          </ac:spMkLst>
        </pc:spChg>
        <pc:spChg chg="del">
          <ac:chgData name="Glen Jones" userId="e846aaca-4b24-4b13-b0d0-f2308e16b284" providerId="ADAL" clId="{D1990976-71B3-456E-BF4E-7D8E9887D67D}" dt="2023-06-20T07:45:51.240" v="1164" actId="478"/>
          <ac:spMkLst>
            <pc:docMk/>
            <pc:sldMk cId="1233435766" sldId="389"/>
            <ac:spMk id="11" creationId="{A6BB3C31-25DC-DC0A-ED9D-D595B0122D51}"/>
          </ac:spMkLst>
        </pc:spChg>
        <pc:spChg chg="del">
          <ac:chgData name="Glen Jones" userId="e846aaca-4b24-4b13-b0d0-f2308e16b284" providerId="ADAL" clId="{D1990976-71B3-456E-BF4E-7D8E9887D67D}" dt="2023-06-20T07:45:51.240" v="1164" actId="478"/>
          <ac:spMkLst>
            <pc:docMk/>
            <pc:sldMk cId="1233435766" sldId="389"/>
            <ac:spMk id="12" creationId="{F281DA04-70B9-1C2B-4C9D-9FF7B816A336}"/>
          </ac:spMkLst>
        </pc:spChg>
        <pc:spChg chg="del">
          <ac:chgData name="Glen Jones" userId="e846aaca-4b24-4b13-b0d0-f2308e16b284" providerId="ADAL" clId="{D1990976-71B3-456E-BF4E-7D8E9887D67D}" dt="2023-06-20T07:45:51.240" v="1164" actId="478"/>
          <ac:spMkLst>
            <pc:docMk/>
            <pc:sldMk cId="1233435766" sldId="389"/>
            <ac:spMk id="13" creationId="{E21D3864-3101-E096-1C60-8AA634DD219B}"/>
          </ac:spMkLst>
        </pc:spChg>
        <pc:spChg chg="del">
          <ac:chgData name="Glen Jones" userId="e846aaca-4b24-4b13-b0d0-f2308e16b284" providerId="ADAL" clId="{D1990976-71B3-456E-BF4E-7D8E9887D67D}" dt="2023-06-20T07:45:51.240" v="1164" actId="478"/>
          <ac:spMkLst>
            <pc:docMk/>
            <pc:sldMk cId="1233435766" sldId="389"/>
            <ac:spMk id="14" creationId="{3BF72852-2202-B1F0-CC42-78E43756B009}"/>
          </ac:spMkLst>
        </pc:spChg>
        <pc:spChg chg="add mod">
          <ac:chgData name="Glen Jones" userId="e846aaca-4b24-4b13-b0d0-f2308e16b284" providerId="ADAL" clId="{D1990976-71B3-456E-BF4E-7D8E9887D67D}" dt="2023-06-20T07:49:31.465" v="1327" actId="1076"/>
          <ac:spMkLst>
            <pc:docMk/>
            <pc:sldMk cId="1233435766" sldId="389"/>
            <ac:spMk id="15" creationId="{CD0B4A23-BD88-425A-21E1-2ABA682EEDAE}"/>
          </ac:spMkLst>
        </pc:spChg>
        <pc:spChg chg="add mod">
          <ac:chgData name="Glen Jones" userId="e846aaca-4b24-4b13-b0d0-f2308e16b284" providerId="ADAL" clId="{D1990976-71B3-456E-BF4E-7D8E9887D67D}" dt="2023-06-20T07:52:43.687" v="1368" actId="1035"/>
          <ac:spMkLst>
            <pc:docMk/>
            <pc:sldMk cId="1233435766" sldId="389"/>
            <ac:spMk id="16" creationId="{1868A85D-4273-E085-C8AE-42AAECBA6BC7}"/>
          </ac:spMkLst>
        </pc:spChg>
        <pc:spChg chg="del">
          <ac:chgData name="Glen Jones" userId="e846aaca-4b24-4b13-b0d0-f2308e16b284" providerId="ADAL" clId="{D1990976-71B3-456E-BF4E-7D8E9887D67D}" dt="2023-06-20T07:48:19.354" v="1312" actId="478"/>
          <ac:spMkLst>
            <pc:docMk/>
            <pc:sldMk cId="1233435766" sldId="389"/>
            <ac:spMk id="17" creationId="{AFE90353-1CC1-B732-70FA-6455A7AE59E1}"/>
          </ac:spMkLst>
        </pc:spChg>
        <pc:spChg chg="add mod">
          <ac:chgData name="Glen Jones" userId="e846aaca-4b24-4b13-b0d0-f2308e16b284" providerId="ADAL" clId="{D1990976-71B3-456E-BF4E-7D8E9887D67D}" dt="2023-06-20T07:53:01.439" v="1396" actId="1035"/>
          <ac:spMkLst>
            <pc:docMk/>
            <pc:sldMk cId="1233435766" sldId="389"/>
            <ac:spMk id="18" creationId="{184B8E99-BB76-8F94-64CA-C1DE3F7FB188}"/>
          </ac:spMkLst>
        </pc:spChg>
        <pc:spChg chg="del mod">
          <ac:chgData name="Glen Jones" userId="e846aaca-4b24-4b13-b0d0-f2308e16b284" providerId="ADAL" clId="{D1990976-71B3-456E-BF4E-7D8E9887D67D}" dt="2023-06-20T07:49:03.840" v="1321" actId="478"/>
          <ac:spMkLst>
            <pc:docMk/>
            <pc:sldMk cId="1233435766" sldId="389"/>
            <ac:spMk id="25" creationId="{B5B6E5AA-C57F-031E-D4FF-0D98BDB7748B}"/>
          </ac:spMkLst>
        </pc:spChg>
        <pc:spChg chg="del">
          <ac:chgData name="Glen Jones" userId="e846aaca-4b24-4b13-b0d0-f2308e16b284" providerId="ADAL" clId="{D1990976-71B3-456E-BF4E-7D8E9887D67D}" dt="2023-06-20T07:48:25.418" v="1314" actId="478"/>
          <ac:spMkLst>
            <pc:docMk/>
            <pc:sldMk cId="1233435766" sldId="389"/>
            <ac:spMk id="28" creationId="{9B2713A5-5953-609F-613B-E8F9282B0542}"/>
          </ac:spMkLst>
        </pc:spChg>
        <pc:spChg chg="mod">
          <ac:chgData name="Glen Jones" userId="e846aaca-4b24-4b13-b0d0-f2308e16b284" providerId="ADAL" clId="{D1990976-71B3-456E-BF4E-7D8E9887D67D}" dt="2023-06-20T07:45:42.859" v="1163" actId="20577"/>
          <ac:spMkLst>
            <pc:docMk/>
            <pc:sldMk cId="1233435766" sldId="389"/>
            <ac:spMk id="34" creationId="{B8F1AF4A-2862-D874-BD05-2D7331678019}"/>
          </ac:spMkLst>
        </pc:spChg>
        <pc:spChg chg="del">
          <ac:chgData name="Glen Jones" userId="e846aaca-4b24-4b13-b0d0-f2308e16b284" providerId="ADAL" clId="{D1990976-71B3-456E-BF4E-7D8E9887D67D}" dt="2023-06-20T07:45:53.517" v="1165" actId="478"/>
          <ac:spMkLst>
            <pc:docMk/>
            <pc:sldMk cId="1233435766" sldId="389"/>
            <ac:spMk id="35" creationId="{95B25526-10BA-45E4-E360-169304C735D4}"/>
          </ac:spMkLst>
        </pc:spChg>
        <pc:cxnChg chg="add mod">
          <ac:chgData name="Glen Jones" userId="e846aaca-4b24-4b13-b0d0-f2308e16b284" providerId="ADAL" clId="{D1990976-71B3-456E-BF4E-7D8E9887D67D}" dt="2023-06-20T07:52:49.719" v="1369" actId="14100"/>
          <ac:cxnSpMkLst>
            <pc:docMk/>
            <pc:sldMk cId="1233435766" sldId="389"/>
            <ac:cxnSpMk id="19" creationId="{E9CB41E1-A389-F7D4-A5B0-FA2F05241E70}"/>
          </ac:cxnSpMkLst>
        </pc:cxnChg>
        <pc:cxnChg chg="add mod">
          <ac:chgData name="Glen Jones" userId="e846aaca-4b24-4b13-b0d0-f2308e16b284" providerId="ADAL" clId="{D1990976-71B3-456E-BF4E-7D8E9887D67D}" dt="2023-06-20T07:52:53.708" v="1370" actId="14100"/>
          <ac:cxnSpMkLst>
            <pc:docMk/>
            <pc:sldMk cId="1233435766" sldId="389"/>
            <ac:cxnSpMk id="20" creationId="{BB4F6DF4-865D-96C1-1B48-48066F536854}"/>
          </ac:cxnSpMkLst>
        </pc:cxnChg>
        <pc:cxnChg chg="add mod">
          <ac:chgData name="Glen Jones" userId="e846aaca-4b24-4b13-b0d0-f2308e16b284" providerId="ADAL" clId="{D1990976-71B3-456E-BF4E-7D8E9887D67D}" dt="2023-06-20T07:53:15.645" v="1410" actId="1035"/>
          <ac:cxnSpMkLst>
            <pc:docMk/>
            <pc:sldMk cId="1233435766" sldId="389"/>
            <ac:cxnSpMk id="21" creationId="{00B0D276-9252-ACDC-8EB2-1558D7208555}"/>
          </ac:cxnSpMkLst>
        </pc:cxnChg>
      </pc:sldChg>
      <pc:sldChg chg="del">
        <pc:chgData name="Glen Jones" userId="e846aaca-4b24-4b13-b0d0-f2308e16b284" providerId="ADAL" clId="{D1990976-71B3-456E-BF4E-7D8E9887D67D}" dt="2023-06-20T07:50:22.519" v="1338" actId="47"/>
        <pc:sldMkLst>
          <pc:docMk/>
          <pc:sldMk cId="282674495" sldId="390"/>
        </pc:sldMkLst>
      </pc:sldChg>
      <pc:sldChg chg="addSp delSp modSp add mod delAnim modAnim">
        <pc:chgData name="Glen Jones" userId="e846aaca-4b24-4b13-b0d0-f2308e16b284" providerId="ADAL" clId="{D1990976-71B3-456E-BF4E-7D8E9887D67D}" dt="2023-06-20T07:41:09.920" v="1125" actId="478"/>
        <pc:sldMkLst>
          <pc:docMk/>
          <pc:sldMk cId="1038389008" sldId="391"/>
        </pc:sldMkLst>
        <pc:spChg chg="mod">
          <ac:chgData name="Glen Jones" userId="e846aaca-4b24-4b13-b0d0-f2308e16b284" providerId="ADAL" clId="{D1990976-71B3-456E-BF4E-7D8E9887D67D}" dt="2023-06-20T07:22:21.713" v="965" actId="1076"/>
          <ac:spMkLst>
            <pc:docMk/>
            <pc:sldMk cId="1038389008" sldId="391"/>
            <ac:spMk id="2" creationId="{470E0623-5B4A-B195-684F-DD2CDACFFD1A}"/>
          </ac:spMkLst>
        </pc:spChg>
        <pc:spChg chg="del mod">
          <ac:chgData name="Glen Jones" userId="e846aaca-4b24-4b13-b0d0-f2308e16b284" providerId="ADAL" clId="{D1990976-71B3-456E-BF4E-7D8E9887D67D}" dt="2023-06-20T07:22:06.714" v="962" actId="478"/>
          <ac:spMkLst>
            <pc:docMk/>
            <pc:sldMk cId="1038389008" sldId="391"/>
            <ac:spMk id="3" creationId="{83B86E6D-B3D3-E169-CE5B-8DB0DD2B4047}"/>
          </ac:spMkLst>
        </pc:spChg>
        <pc:spChg chg="del">
          <ac:chgData name="Glen Jones" userId="e846aaca-4b24-4b13-b0d0-f2308e16b284" providerId="ADAL" clId="{D1990976-71B3-456E-BF4E-7D8E9887D67D}" dt="2023-06-20T07:17:19.509" v="752" actId="478"/>
          <ac:spMkLst>
            <pc:docMk/>
            <pc:sldMk cId="1038389008" sldId="391"/>
            <ac:spMk id="6" creationId="{F9BAFB63-89A0-1CE2-BC09-42A58A322E55}"/>
          </ac:spMkLst>
        </pc:spChg>
        <pc:spChg chg="mod">
          <ac:chgData name="Glen Jones" userId="e846aaca-4b24-4b13-b0d0-f2308e16b284" providerId="ADAL" clId="{D1990976-71B3-456E-BF4E-7D8E9887D67D}" dt="2023-06-20T07:22:12.368" v="963" actId="1076"/>
          <ac:spMkLst>
            <pc:docMk/>
            <pc:sldMk cId="1038389008" sldId="391"/>
            <ac:spMk id="7" creationId="{EBD17445-2CE7-D049-5829-AF7A94414BDF}"/>
          </ac:spMkLst>
        </pc:spChg>
        <pc:spChg chg="add mod">
          <ac:chgData name="Glen Jones" userId="e846aaca-4b24-4b13-b0d0-f2308e16b284" providerId="ADAL" clId="{D1990976-71B3-456E-BF4E-7D8E9887D67D}" dt="2023-06-20T07:23:10.220" v="974" actId="14100"/>
          <ac:spMkLst>
            <pc:docMk/>
            <pc:sldMk cId="1038389008" sldId="391"/>
            <ac:spMk id="17" creationId="{B9D2124C-B2D5-5D8E-7576-DBB5B7E1FEF5}"/>
          </ac:spMkLst>
        </pc:spChg>
        <pc:spChg chg="add mod">
          <ac:chgData name="Glen Jones" userId="e846aaca-4b24-4b13-b0d0-f2308e16b284" providerId="ADAL" clId="{D1990976-71B3-456E-BF4E-7D8E9887D67D}" dt="2023-06-20T07:24:42.571" v="992" actId="207"/>
          <ac:spMkLst>
            <pc:docMk/>
            <pc:sldMk cId="1038389008" sldId="391"/>
            <ac:spMk id="19" creationId="{7DD2B90D-7B5A-E029-D4E8-AC23705A3249}"/>
          </ac:spMkLst>
        </pc:spChg>
        <pc:spChg chg="add mod">
          <ac:chgData name="Glen Jones" userId="e846aaca-4b24-4b13-b0d0-f2308e16b284" providerId="ADAL" clId="{D1990976-71B3-456E-BF4E-7D8E9887D67D}" dt="2023-06-20T07:24:48.896" v="993" actId="207"/>
          <ac:spMkLst>
            <pc:docMk/>
            <pc:sldMk cId="1038389008" sldId="391"/>
            <ac:spMk id="20" creationId="{5E542946-FF46-C6B4-7487-0675AB94E80C}"/>
          </ac:spMkLst>
        </pc:spChg>
        <pc:spChg chg="add del mod">
          <ac:chgData name="Glen Jones" userId="e846aaca-4b24-4b13-b0d0-f2308e16b284" providerId="ADAL" clId="{D1990976-71B3-456E-BF4E-7D8E9887D67D}" dt="2023-06-20T07:41:09.920" v="1125" actId="478"/>
          <ac:spMkLst>
            <pc:docMk/>
            <pc:sldMk cId="1038389008" sldId="391"/>
            <ac:spMk id="22" creationId="{460A69F3-CD62-F8AE-4BE1-3D2A44C5E493}"/>
          </ac:spMkLst>
        </pc:spChg>
        <pc:picChg chg="add del">
          <ac:chgData name="Glen Jones" userId="e846aaca-4b24-4b13-b0d0-f2308e16b284" providerId="ADAL" clId="{D1990976-71B3-456E-BF4E-7D8E9887D67D}" dt="2023-06-20T07:41:09.920" v="1125" actId="478"/>
          <ac:picMkLst>
            <pc:docMk/>
            <pc:sldMk cId="1038389008" sldId="391"/>
            <ac:picMk id="5" creationId="{24D54B5C-885F-C120-9799-69F9251E3AB4}"/>
          </ac:picMkLst>
        </pc:picChg>
        <pc:picChg chg="add del mod ord">
          <ac:chgData name="Glen Jones" userId="e846aaca-4b24-4b13-b0d0-f2308e16b284" providerId="ADAL" clId="{D1990976-71B3-456E-BF4E-7D8E9887D67D}" dt="2023-06-20T07:41:09.133" v="1124"/>
          <ac:picMkLst>
            <pc:docMk/>
            <pc:sldMk cId="1038389008" sldId="391"/>
            <ac:picMk id="23" creationId="{586F02F8-8C7B-35A2-FFD4-ADBD91A20BF3}"/>
          </ac:picMkLst>
        </pc:picChg>
        <pc:cxnChg chg="add del">
          <ac:chgData name="Glen Jones" userId="e846aaca-4b24-4b13-b0d0-f2308e16b284" providerId="ADAL" clId="{D1990976-71B3-456E-BF4E-7D8E9887D67D}" dt="2023-06-20T07:17:54.020" v="759" actId="478"/>
          <ac:cxnSpMkLst>
            <pc:docMk/>
            <pc:sldMk cId="1038389008" sldId="391"/>
            <ac:cxnSpMk id="8" creationId="{DAA6218B-0649-37F8-8818-18A5E69726C9}"/>
          </ac:cxnSpMkLst>
        </pc:cxnChg>
        <pc:cxnChg chg="add mod ord">
          <ac:chgData name="Glen Jones" userId="e846aaca-4b24-4b13-b0d0-f2308e16b284" providerId="ADAL" clId="{D1990976-71B3-456E-BF4E-7D8E9887D67D}" dt="2023-06-20T07:22:32.233" v="968" actId="1076"/>
          <ac:cxnSpMkLst>
            <pc:docMk/>
            <pc:sldMk cId="1038389008" sldId="391"/>
            <ac:cxnSpMk id="11" creationId="{B1BF0AC7-15D9-C94E-C4F1-18003744C204}"/>
          </ac:cxnSpMkLst>
        </pc:cxnChg>
        <pc:cxnChg chg="add mod">
          <ac:chgData name="Glen Jones" userId="e846aaca-4b24-4b13-b0d0-f2308e16b284" providerId="ADAL" clId="{D1990976-71B3-456E-BF4E-7D8E9887D67D}" dt="2023-06-20T07:22:15.725" v="964" actId="1076"/>
          <ac:cxnSpMkLst>
            <pc:docMk/>
            <pc:sldMk cId="1038389008" sldId="391"/>
            <ac:cxnSpMk id="12" creationId="{37EA5700-F438-9AC6-A320-2861D5C2F7B3}"/>
          </ac:cxnSpMkLst>
        </pc:cxnChg>
      </pc:sldChg>
      <pc:sldChg chg="modSp add del mod">
        <pc:chgData name="Glen Jones" userId="e846aaca-4b24-4b13-b0d0-f2308e16b284" providerId="ADAL" clId="{D1990976-71B3-456E-BF4E-7D8E9887D67D}" dt="2023-06-20T07:41:12.576" v="1127" actId="47"/>
        <pc:sldMkLst>
          <pc:docMk/>
          <pc:sldMk cId="962119263" sldId="392"/>
        </pc:sldMkLst>
        <pc:spChg chg="mod">
          <ac:chgData name="Glen Jones" userId="e846aaca-4b24-4b13-b0d0-f2308e16b284" providerId="ADAL" clId="{D1990976-71B3-456E-BF4E-7D8E9887D67D}" dt="2023-06-20T07:37:24.298" v="1062" actId="20577"/>
          <ac:spMkLst>
            <pc:docMk/>
            <pc:sldMk cId="962119263" sldId="392"/>
            <ac:spMk id="2" creationId="{470E0623-5B4A-B195-684F-DD2CDACFFD1A}"/>
          </ac:spMkLst>
        </pc:spChg>
        <pc:spChg chg="mod">
          <ac:chgData name="Glen Jones" userId="e846aaca-4b24-4b13-b0d0-f2308e16b284" providerId="ADAL" clId="{D1990976-71B3-456E-BF4E-7D8E9887D67D}" dt="2023-06-20T07:37:13.475" v="1043" actId="20577"/>
          <ac:spMkLst>
            <pc:docMk/>
            <pc:sldMk cId="962119263" sldId="392"/>
            <ac:spMk id="7" creationId="{EBD17445-2CE7-D049-5829-AF7A94414BDF}"/>
          </ac:spMkLst>
        </pc:spChg>
        <pc:spChg chg="mod">
          <ac:chgData name="Glen Jones" userId="e846aaca-4b24-4b13-b0d0-f2308e16b284" providerId="ADAL" clId="{D1990976-71B3-456E-BF4E-7D8E9887D67D}" dt="2023-06-20T07:38:09.686" v="1090" actId="20577"/>
          <ac:spMkLst>
            <pc:docMk/>
            <pc:sldMk cId="962119263" sldId="392"/>
            <ac:spMk id="19" creationId="{7DD2B90D-7B5A-E029-D4E8-AC23705A3249}"/>
          </ac:spMkLst>
        </pc:spChg>
        <pc:spChg chg="mod">
          <ac:chgData name="Glen Jones" userId="e846aaca-4b24-4b13-b0d0-f2308e16b284" providerId="ADAL" clId="{D1990976-71B3-456E-BF4E-7D8E9887D67D}" dt="2023-06-20T07:38:04.224" v="1088" actId="207"/>
          <ac:spMkLst>
            <pc:docMk/>
            <pc:sldMk cId="962119263" sldId="392"/>
            <ac:spMk id="20" creationId="{5E542946-FF46-C6B4-7487-0675AB94E80C}"/>
          </ac:spMkLst>
        </pc:spChg>
        <pc:cxnChg chg="mod">
          <ac:chgData name="Glen Jones" userId="e846aaca-4b24-4b13-b0d0-f2308e16b284" providerId="ADAL" clId="{D1990976-71B3-456E-BF4E-7D8E9887D67D}" dt="2023-06-20T07:37:28.207" v="1063" actId="1076"/>
          <ac:cxnSpMkLst>
            <pc:docMk/>
            <pc:sldMk cId="962119263" sldId="392"/>
            <ac:cxnSpMk id="11" creationId="{B1BF0AC7-15D9-C94E-C4F1-18003744C204}"/>
          </ac:cxnSpMkLst>
        </pc:cxnChg>
        <pc:cxnChg chg="mod">
          <ac:chgData name="Glen Jones" userId="e846aaca-4b24-4b13-b0d0-f2308e16b284" providerId="ADAL" clId="{D1990976-71B3-456E-BF4E-7D8E9887D67D}" dt="2023-06-20T07:37:32.099" v="1064" actId="1076"/>
          <ac:cxnSpMkLst>
            <pc:docMk/>
            <pc:sldMk cId="962119263" sldId="392"/>
            <ac:cxnSpMk id="12" creationId="{37EA5700-F438-9AC6-A320-2861D5C2F7B3}"/>
          </ac:cxnSpMkLst>
        </pc:cxnChg>
      </pc:sldChg>
      <pc:sldChg chg="addSp delSp modSp add mod ord">
        <pc:chgData name="Glen Jones" userId="e846aaca-4b24-4b13-b0d0-f2308e16b284" providerId="ADAL" clId="{D1990976-71B3-456E-BF4E-7D8E9887D67D}" dt="2023-06-20T07:53:39.848" v="1414" actId="478"/>
        <pc:sldMkLst>
          <pc:docMk/>
          <pc:sldMk cId="1509611150" sldId="393"/>
        </pc:sldMkLst>
        <pc:spChg chg="mod">
          <ac:chgData name="Glen Jones" userId="e846aaca-4b24-4b13-b0d0-f2308e16b284" providerId="ADAL" clId="{D1990976-71B3-456E-BF4E-7D8E9887D67D}" dt="2023-06-20T07:39:13.132" v="1095"/>
          <ac:spMkLst>
            <pc:docMk/>
            <pc:sldMk cId="1509611150" sldId="393"/>
            <ac:spMk id="2" creationId="{470E0623-5B4A-B195-684F-DD2CDACFFD1A}"/>
          </ac:spMkLst>
        </pc:spChg>
        <pc:spChg chg="mod">
          <ac:chgData name="Glen Jones" userId="e846aaca-4b24-4b13-b0d0-f2308e16b284" providerId="ADAL" clId="{D1990976-71B3-456E-BF4E-7D8E9887D67D}" dt="2023-06-20T07:39:05.071" v="1094"/>
          <ac:spMkLst>
            <pc:docMk/>
            <pc:sldMk cId="1509611150" sldId="393"/>
            <ac:spMk id="7" creationId="{EBD17445-2CE7-D049-5829-AF7A94414BDF}"/>
          </ac:spMkLst>
        </pc:spChg>
        <pc:spChg chg="add del mod">
          <ac:chgData name="Glen Jones" userId="e846aaca-4b24-4b13-b0d0-f2308e16b284" providerId="ADAL" clId="{D1990976-71B3-456E-BF4E-7D8E9887D67D}" dt="2023-06-20T07:53:39.848" v="1414" actId="478"/>
          <ac:spMkLst>
            <pc:docMk/>
            <pc:sldMk cId="1509611150" sldId="393"/>
            <ac:spMk id="8" creationId="{9B5991BF-1963-B69B-B795-4504D7F0CE6D}"/>
          </ac:spMkLst>
        </pc:spChg>
        <pc:picChg chg="del">
          <ac:chgData name="Glen Jones" userId="e846aaca-4b24-4b13-b0d0-f2308e16b284" providerId="ADAL" clId="{D1990976-71B3-456E-BF4E-7D8E9887D67D}" dt="2023-06-20T07:53:29.904" v="1411" actId="478"/>
          <ac:picMkLst>
            <pc:docMk/>
            <pc:sldMk cId="1509611150" sldId="393"/>
            <ac:picMk id="5" creationId="{24D54B5C-885F-C120-9799-69F9251E3AB4}"/>
          </ac:picMkLst>
        </pc:picChg>
        <pc:picChg chg="add mod ord">
          <ac:chgData name="Glen Jones" userId="e846aaca-4b24-4b13-b0d0-f2308e16b284" providerId="ADAL" clId="{D1990976-71B3-456E-BF4E-7D8E9887D67D}" dt="2023-06-20T07:53:34.984" v="1413" actId="167"/>
          <ac:picMkLst>
            <pc:docMk/>
            <pc:sldMk cId="1509611150" sldId="393"/>
            <ac:picMk id="9" creationId="{23A29C6B-98A1-65EB-42CC-4955DA1D0699}"/>
          </ac:picMkLst>
        </pc:picChg>
      </pc:sldChg>
    </pc:docChg>
  </pc:docChgLst>
  <pc:docChgLst>
    <pc:chgData name="Glen Jones" userId="e846aaca-4b24-4b13-b0d0-f2308e16b284" providerId="ADAL" clId="{E742F3E6-7753-43D6-A5F1-4E95C3A1722F}"/>
    <pc:docChg chg="undo custSel addSld delSld modSld sldOrd">
      <pc:chgData name="Glen Jones" userId="e846aaca-4b24-4b13-b0d0-f2308e16b284" providerId="ADAL" clId="{E742F3E6-7753-43D6-A5F1-4E95C3A1722F}" dt="2023-06-26T14:51:38.415" v="3646" actId="47"/>
      <pc:docMkLst>
        <pc:docMk/>
      </pc:docMkLst>
      <pc:sldChg chg="modSp mod">
        <pc:chgData name="Glen Jones" userId="e846aaca-4b24-4b13-b0d0-f2308e16b284" providerId="ADAL" clId="{E742F3E6-7753-43D6-A5F1-4E95C3A1722F}" dt="2023-06-26T12:20:33.766" v="25" actId="27636"/>
        <pc:sldMkLst>
          <pc:docMk/>
          <pc:sldMk cId="4010327805" sldId="274"/>
        </pc:sldMkLst>
        <pc:spChg chg="mod">
          <ac:chgData name="Glen Jones" userId="e846aaca-4b24-4b13-b0d0-f2308e16b284" providerId="ADAL" clId="{E742F3E6-7753-43D6-A5F1-4E95C3A1722F}" dt="2023-06-26T12:20:33.766" v="25" actId="27636"/>
          <ac:spMkLst>
            <pc:docMk/>
            <pc:sldMk cId="4010327805" sldId="274"/>
            <ac:spMk id="2" creationId="{702E7211-B3C0-8C62-17A1-5F712D739FBA}"/>
          </ac:spMkLst>
        </pc:spChg>
      </pc:sldChg>
      <pc:sldChg chg="addSp delSp modSp mod delAnim modAnim">
        <pc:chgData name="Glen Jones" userId="e846aaca-4b24-4b13-b0d0-f2308e16b284" providerId="ADAL" clId="{E742F3E6-7753-43D6-A5F1-4E95C3A1722F}" dt="2023-06-26T13:58:54.405" v="2272" actId="20577"/>
        <pc:sldMkLst>
          <pc:docMk/>
          <pc:sldMk cId="1726495688" sldId="363"/>
        </pc:sldMkLst>
        <pc:spChg chg="mod">
          <ac:chgData name="Glen Jones" userId="e846aaca-4b24-4b13-b0d0-f2308e16b284" providerId="ADAL" clId="{E742F3E6-7753-43D6-A5F1-4E95C3A1722F}" dt="2023-06-26T13:10:00.741" v="1205" actId="20577"/>
          <ac:spMkLst>
            <pc:docMk/>
            <pc:sldMk cId="1726495688" sldId="363"/>
            <ac:spMk id="2" creationId="{EE7C6A9F-C927-6F05-602E-6ADC56D16CD6}"/>
          </ac:spMkLst>
        </pc:spChg>
        <pc:spChg chg="mod">
          <ac:chgData name="Glen Jones" userId="e846aaca-4b24-4b13-b0d0-f2308e16b284" providerId="ADAL" clId="{E742F3E6-7753-43D6-A5F1-4E95C3A1722F}" dt="2023-06-26T13:57:43.675" v="2232" actId="20577"/>
          <ac:spMkLst>
            <pc:docMk/>
            <pc:sldMk cId="1726495688" sldId="363"/>
            <ac:spMk id="3" creationId="{FA79B487-2B39-D1FB-C619-7086E17203C8}"/>
          </ac:spMkLst>
        </pc:spChg>
        <pc:spChg chg="add mod">
          <ac:chgData name="Glen Jones" userId="e846aaca-4b24-4b13-b0d0-f2308e16b284" providerId="ADAL" clId="{E742F3E6-7753-43D6-A5F1-4E95C3A1722F}" dt="2023-06-26T13:10:35.693" v="1236" actId="20577"/>
          <ac:spMkLst>
            <pc:docMk/>
            <pc:sldMk cId="1726495688" sldId="363"/>
            <ac:spMk id="4" creationId="{C4E08294-81D2-E5BC-F105-1FB9A0E95451}"/>
          </ac:spMkLst>
        </pc:spChg>
        <pc:spChg chg="add mod">
          <ac:chgData name="Glen Jones" userId="e846aaca-4b24-4b13-b0d0-f2308e16b284" providerId="ADAL" clId="{E742F3E6-7753-43D6-A5F1-4E95C3A1722F}" dt="2023-06-26T13:58:40.330" v="2248"/>
          <ac:spMkLst>
            <pc:docMk/>
            <pc:sldMk cId="1726495688" sldId="363"/>
            <ac:spMk id="5" creationId="{5E2D7693-5AEC-27B3-BEA8-00F9B5A3C850}"/>
          </ac:spMkLst>
        </pc:spChg>
        <pc:spChg chg="add mod">
          <ac:chgData name="Glen Jones" userId="e846aaca-4b24-4b13-b0d0-f2308e16b284" providerId="ADAL" clId="{E742F3E6-7753-43D6-A5F1-4E95C3A1722F}" dt="2023-06-26T13:11:24.138" v="1260" actId="20577"/>
          <ac:spMkLst>
            <pc:docMk/>
            <pc:sldMk cId="1726495688" sldId="363"/>
            <ac:spMk id="6" creationId="{65E951D8-6DAC-3AAE-D905-D19FD580AE45}"/>
          </ac:spMkLst>
        </pc:spChg>
        <pc:spChg chg="del">
          <ac:chgData name="Glen Jones" userId="e846aaca-4b24-4b13-b0d0-f2308e16b284" providerId="ADAL" clId="{E742F3E6-7753-43D6-A5F1-4E95C3A1722F}" dt="2023-06-26T13:10:06.067" v="1206" actId="478"/>
          <ac:spMkLst>
            <pc:docMk/>
            <pc:sldMk cId="1726495688" sldId="363"/>
            <ac:spMk id="7" creationId="{8606A19E-4263-B914-1680-8D2817435EF5}"/>
          </ac:spMkLst>
        </pc:spChg>
        <pc:spChg chg="mod">
          <ac:chgData name="Glen Jones" userId="e846aaca-4b24-4b13-b0d0-f2308e16b284" providerId="ADAL" clId="{E742F3E6-7753-43D6-A5F1-4E95C3A1722F}" dt="2023-06-26T13:58:32.062" v="2246" actId="20577"/>
          <ac:spMkLst>
            <pc:docMk/>
            <pc:sldMk cId="1726495688" sldId="363"/>
            <ac:spMk id="8" creationId="{A235AF99-8860-0748-F31A-6C062A41AF90}"/>
          </ac:spMkLst>
        </pc:spChg>
        <pc:spChg chg="add mod">
          <ac:chgData name="Glen Jones" userId="e846aaca-4b24-4b13-b0d0-f2308e16b284" providerId="ADAL" clId="{E742F3E6-7753-43D6-A5F1-4E95C3A1722F}" dt="2023-06-26T13:58:54.405" v="2272" actId="20577"/>
          <ac:spMkLst>
            <pc:docMk/>
            <pc:sldMk cId="1726495688" sldId="363"/>
            <ac:spMk id="9" creationId="{C859B0E4-9C61-3231-3B3F-5AD4325A7891}"/>
          </ac:spMkLst>
        </pc:spChg>
        <pc:spChg chg="del mod">
          <ac:chgData name="Glen Jones" userId="e846aaca-4b24-4b13-b0d0-f2308e16b284" providerId="ADAL" clId="{E742F3E6-7753-43D6-A5F1-4E95C3A1722F}" dt="2023-06-26T13:07:38.473" v="1092" actId="478"/>
          <ac:spMkLst>
            <pc:docMk/>
            <pc:sldMk cId="1726495688" sldId="363"/>
            <ac:spMk id="14" creationId="{EA4E5292-5351-643C-7426-DF24613A3EA7}"/>
          </ac:spMkLst>
        </pc:spChg>
        <pc:spChg chg="del">
          <ac:chgData name="Glen Jones" userId="e846aaca-4b24-4b13-b0d0-f2308e16b284" providerId="ADAL" clId="{E742F3E6-7753-43D6-A5F1-4E95C3A1722F}" dt="2023-06-26T13:07:39.805" v="1093" actId="478"/>
          <ac:spMkLst>
            <pc:docMk/>
            <pc:sldMk cId="1726495688" sldId="363"/>
            <ac:spMk id="19" creationId="{1ED5DE0D-C7FC-0071-E42C-8E25F2BF8EC0}"/>
          </ac:spMkLst>
        </pc:spChg>
      </pc:sldChg>
      <pc:sldChg chg="addSp delSp modSp mod ord delAnim">
        <pc:chgData name="Glen Jones" userId="e846aaca-4b24-4b13-b0d0-f2308e16b284" providerId="ADAL" clId="{E742F3E6-7753-43D6-A5F1-4E95C3A1722F}" dt="2023-06-26T14:10:13.523" v="2485" actId="1076"/>
        <pc:sldMkLst>
          <pc:docMk/>
          <pc:sldMk cId="224955279" sldId="399"/>
        </pc:sldMkLst>
        <pc:spChg chg="mod">
          <ac:chgData name="Glen Jones" userId="e846aaca-4b24-4b13-b0d0-f2308e16b284" providerId="ADAL" clId="{E742F3E6-7753-43D6-A5F1-4E95C3A1722F}" dt="2023-06-26T14:10:13.523" v="2485" actId="1076"/>
          <ac:spMkLst>
            <pc:docMk/>
            <pc:sldMk cId="224955279" sldId="399"/>
            <ac:spMk id="2" creationId="{297DA4A7-B125-1ADF-E72A-BCCC79278733}"/>
          </ac:spMkLst>
        </pc:spChg>
        <pc:spChg chg="add mod">
          <ac:chgData name="Glen Jones" userId="e846aaca-4b24-4b13-b0d0-f2308e16b284" providerId="ADAL" clId="{E742F3E6-7753-43D6-A5F1-4E95C3A1722F}" dt="2023-06-26T14:10:13.523" v="2485" actId="1076"/>
          <ac:spMkLst>
            <pc:docMk/>
            <pc:sldMk cId="224955279" sldId="399"/>
            <ac:spMk id="4" creationId="{FE1AB7AD-68CE-215B-E419-95F1DEEDAE73}"/>
          </ac:spMkLst>
        </pc:spChg>
        <pc:spChg chg="del mod">
          <ac:chgData name="Glen Jones" userId="e846aaca-4b24-4b13-b0d0-f2308e16b284" providerId="ADAL" clId="{E742F3E6-7753-43D6-A5F1-4E95C3A1722F}" dt="2023-06-26T14:08:44.593" v="2417" actId="478"/>
          <ac:spMkLst>
            <pc:docMk/>
            <pc:sldMk cId="224955279" sldId="399"/>
            <ac:spMk id="5" creationId="{A0984DDC-BC67-EB14-6DE8-9E83E520D167}"/>
          </ac:spMkLst>
        </pc:spChg>
        <pc:spChg chg="del mod">
          <ac:chgData name="Glen Jones" userId="e846aaca-4b24-4b13-b0d0-f2308e16b284" providerId="ADAL" clId="{E742F3E6-7753-43D6-A5F1-4E95C3A1722F}" dt="2023-06-26T14:08:45.961" v="2418" actId="478"/>
          <ac:spMkLst>
            <pc:docMk/>
            <pc:sldMk cId="224955279" sldId="399"/>
            <ac:spMk id="6" creationId="{4B0F2A43-837D-990F-1BA7-EB7D6D73BC02}"/>
          </ac:spMkLst>
        </pc:spChg>
        <pc:spChg chg="del mod">
          <ac:chgData name="Glen Jones" userId="e846aaca-4b24-4b13-b0d0-f2308e16b284" providerId="ADAL" clId="{E742F3E6-7753-43D6-A5F1-4E95C3A1722F}" dt="2023-06-26T14:08:41.753" v="2416" actId="478"/>
          <ac:spMkLst>
            <pc:docMk/>
            <pc:sldMk cId="224955279" sldId="399"/>
            <ac:spMk id="8" creationId="{2CD10EAC-76CD-B09A-734A-291C5B2959F9}"/>
          </ac:spMkLst>
        </pc:spChg>
        <pc:spChg chg="add mod">
          <ac:chgData name="Glen Jones" userId="e846aaca-4b24-4b13-b0d0-f2308e16b284" providerId="ADAL" clId="{E742F3E6-7753-43D6-A5F1-4E95C3A1722F}" dt="2023-06-26T14:10:13.523" v="2485" actId="1076"/>
          <ac:spMkLst>
            <pc:docMk/>
            <pc:sldMk cId="224955279" sldId="399"/>
            <ac:spMk id="9" creationId="{EF8EB781-2D59-012E-10D5-B5436060D228}"/>
          </ac:spMkLst>
        </pc:spChg>
        <pc:graphicFrameChg chg="add del mod modGraphic">
          <ac:chgData name="Glen Jones" userId="e846aaca-4b24-4b13-b0d0-f2308e16b284" providerId="ADAL" clId="{E742F3E6-7753-43D6-A5F1-4E95C3A1722F}" dt="2023-06-26T14:08:40.124" v="2415" actId="478"/>
          <ac:graphicFrameMkLst>
            <pc:docMk/>
            <pc:sldMk cId="224955279" sldId="399"/>
            <ac:graphicFrameMk id="3" creationId="{D8FAF011-C562-9997-B5EB-975677F37145}"/>
          </ac:graphicFrameMkLst>
        </pc:graphicFrameChg>
      </pc:sldChg>
      <pc:sldChg chg="addSp delSp modSp mod delAnim modAnim">
        <pc:chgData name="Glen Jones" userId="e846aaca-4b24-4b13-b0d0-f2308e16b284" providerId="ADAL" clId="{E742F3E6-7753-43D6-A5F1-4E95C3A1722F}" dt="2023-06-26T13:57:10.775" v="2174" actId="20577"/>
        <pc:sldMkLst>
          <pc:docMk/>
          <pc:sldMk cId="1729482028" sldId="400"/>
        </pc:sldMkLst>
        <pc:spChg chg="del">
          <ac:chgData name="Glen Jones" userId="e846aaca-4b24-4b13-b0d0-f2308e16b284" providerId="ADAL" clId="{E742F3E6-7753-43D6-A5F1-4E95C3A1722F}" dt="2023-06-26T12:41:19.114" v="460" actId="478"/>
          <ac:spMkLst>
            <pc:docMk/>
            <pc:sldMk cId="1729482028" sldId="400"/>
            <ac:spMk id="2" creationId="{470E0623-5B4A-B195-684F-DD2CDACFFD1A}"/>
          </ac:spMkLst>
        </pc:spChg>
        <pc:spChg chg="add mod">
          <ac:chgData name="Glen Jones" userId="e846aaca-4b24-4b13-b0d0-f2308e16b284" providerId="ADAL" clId="{E742F3E6-7753-43D6-A5F1-4E95C3A1722F}" dt="2023-06-26T13:56:46.456" v="2164" actId="1076"/>
          <ac:spMkLst>
            <pc:docMk/>
            <pc:sldMk cId="1729482028" sldId="400"/>
            <ac:spMk id="3" creationId="{1DBBECB6-9A15-3987-62E0-61D2DB4BF4D1}"/>
          </ac:spMkLst>
        </pc:spChg>
        <pc:spChg chg="mod">
          <ac:chgData name="Glen Jones" userId="e846aaca-4b24-4b13-b0d0-f2308e16b284" providerId="ADAL" clId="{E742F3E6-7753-43D6-A5F1-4E95C3A1722F}" dt="2023-06-26T12:45:21.654" v="760" actId="14100"/>
          <ac:spMkLst>
            <pc:docMk/>
            <pc:sldMk cId="1729482028" sldId="400"/>
            <ac:spMk id="6" creationId="{F9BAFB63-89A0-1CE2-BC09-42A58A322E55}"/>
          </ac:spMkLst>
        </pc:spChg>
        <pc:spChg chg="mod">
          <ac:chgData name="Glen Jones" userId="e846aaca-4b24-4b13-b0d0-f2308e16b284" providerId="ADAL" clId="{E742F3E6-7753-43D6-A5F1-4E95C3A1722F}" dt="2023-06-26T12:49:45.962" v="929" actId="27636"/>
          <ac:spMkLst>
            <pc:docMk/>
            <pc:sldMk cId="1729482028" sldId="400"/>
            <ac:spMk id="7" creationId="{EBD17445-2CE7-D049-5829-AF7A94414BDF}"/>
          </ac:spMkLst>
        </pc:spChg>
        <pc:spChg chg="add mod">
          <ac:chgData name="Glen Jones" userId="e846aaca-4b24-4b13-b0d0-f2308e16b284" providerId="ADAL" clId="{E742F3E6-7753-43D6-A5F1-4E95C3A1722F}" dt="2023-06-26T12:50:42.930" v="945" actId="27636"/>
          <ac:spMkLst>
            <pc:docMk/>
            <pc:sldMk cId="1729482028" sldId="400"/>
            <ac:spMk id="14" creationId="{B21A08BC-23EE-9E79-CB7D-5E89C4C39434}"/>
          </ac:spMkLst>
        </pc:spChg>
        <pc:spChg chg="add mod ord">
          <ac:chgData name="Glen Jones" userId="e846aaca-4b24-4b13-b0d0-f2308e16b284" providerId="ADAL" clId="{E742F3E6-7753-43D6-A5F1-4E95C3A1722F}" dt="2023-06-26T13:56:46.456" v="2164" actId="1076"/>
          <ac:spMkLst>
            <pc:docMk/>
            <pc:sldMk cId="1729482028" sldId="400"/>
            <ac:spMk id="21" creationId="{9FCC3113-F099-8649-B80F-55A43AA81929}"/>
          </ac:spMkLst>
        </pc:spChg>
        <pc:spChg chg="add mod ord">
          <ac:chgData name="Glen Jones" userId="e846aaca-4b24-4b13-b0d0-f2308e16b284" providerId="ADAL" clId="{E742F3E6-7753-43D6-A5F1-4E95C3A1722F}" dt="2023-06-26T12:50:49.870" v="946" actId="1076"/>
          <ac:spMkLst>
            <pc:docMk/>
            <pc:sldMk cId="1729482028" sldId="400"/>
            <ac:spMk id="22" creationId="{7C4F435A-89B8-D6F9-E665-4B4E229A84BF}"/>
          </ac:spMkLst>
        </pc:spChg>
        <pc:spChg chg="add mod">
          <ac:chgData name="Glen Jones" userId="e846aaca-4b24-4b13-b0d0-f2308e16b284" providerId="ADAL" clId="{E742F3E6-7753-43D6-A5F1-4E95C3A1722F}" dt="2023-06-26T12:50:21.515" v="941" actId="1076"/>
          <ac:spMkLst>
            <pc:docMk/>
            <pc:sldMk cId="1729482028" sldId="400"/>
            <ac:spMk id="23" creationId="{5064939B-09EB-FC56-7AEB-DBD635CC5597}"/>
          </ac:spMkLst>
        </pc:spChg>
        <pc:spChg chg="add mod">
          <ac:chgData name="Glen Jones" userId="e846aaca-4b24-4b13-b0d0-f2308e16b284" providerId="ADAL" clId="{E742F3E6-7753-43D6-A5F1-4E95C3A1722F}" dt="2023-06-26T12:50:24.411" v="942" actId="1076"/>
          <ac:spMkLst>
            <pc:docMk/>
            <pc:sldMk cId="1729482028" sldId="400"/>
            <ac:spMk id="26" creationId="{1985B5BE-8919-8B65-97D6-1EF98CFCD9D3}"/>
          </ac:spMkLst>
        </pc:spChg>
        <pc:spChg chg="add mod">
          <ac:chgData name="Glen Jones" userId="e846aaca-4b24-4b13-b0d0-f2308e16b284" providerId="ADAL" clId="{E742F3E6-7753-43D6-A5F1-4E95C3A1722F}" dt="2023-06-26T13:57:10.775" v="2174" actId="20577"/>
          <ac:spMkLst>
            <pc:docMk/>
            <pc:sldMk cId="1729482028" sldId="400"/>
            <ac:spMk id="27" creationId="{2FF2D1EE-F1AD-E597-C4E0-A9417319694B}"/>
          </ac:spMkLst>
        </pc:spChg>
        <pc:picChg chg="mod">
          <ac:chgData name="Glen Jones" userId="e846aaca-4b24-4b13-b0d0-f2308e16b284" providerId="ADAL" clId="{E742F3E6-7753-43D6-A5F1-4E95C3A1722F}" dt="2023-06-26T12:45:27.948" v="762" actId="1076"/>
          <ac:picMkLst>
            <pc:docMk/>
            <pc:sldMk cId="1729482028" sldId="400"/>
            <ac:picMk id="5" creationId="{24D54B5C-885F-C120-9799-69F9251E3AB4}"/>
          </ac:picMkLst>
        </pc:picChg>
        <pc:picChg chg="del">
          <ac:chgData name="Glen Jones" userId="e846aaca-4b24-4b13-b0d0-f2308e16b284" providerId="ADAL" clId="{E742F3E6-7753-43D6-A5F1-4E95C3A1722F}" dt="2023-06-26T12:43:22.248" v="551" actId="478"/>
          <ac:picMkLst>
            <pc:docMk/>
            <pc:sldMk cId="1729482028" sldId="400"/>
            <ac:picMk id="10" creationId="{BB2DC809-4A03-7C93-2128-DA9EF59366A3}"/>
          </ac:picMkLst>
        </pc:picChg>
        <pc:cxnChg chg="add mod">
          <ac:chgData name="Glen Jones" userId="e846aaca-4b24-4b13-b0d0-f2308e16b284" providerId="ADAL" clId="{E742F3E6-7753-43D6-A5F1-4E95C3A1722F}" dt="2023-06-26T12:50:07.531" v="936" actId="14100"/>
          <ac:cxnSpMkLst>
            <pc:docMk/>
            <pc:sldMk cId="1729482028" sldId="400"/>
            <ac:cxnSpMk id="4" creationId="{D585D3E5-B12C-146F-2A08-6CF605A4C731}"/>
          </ac:cxnSpMkLst>
        </pc:cxnChg>
        <pc:cxnChg chg="add mod">
          <ac:chgData name="Glen Jones" userId="e846aaca-4b24-4b13-b0d0-f2308e16b284" providerId="ADAL" clId="{E742F3E6-7753-43D6-A5F1-4E95C3A1722F}" dt="2023-06-26T12:50:10.803" v="937" actId="14100"/>
          <ac:cxnSpMkLst>
            <pc:docMk/>
            <pc:sldMk cId="1729482028" sldId="400"/>
            <ac:cxnSpMk id="15" creationId="{C8F55A13-EE4C-3000-2770-BBB176702476}"/>
          </ac:cxnSpMkLst>
        </pc:cxnChg>
      </pc:sldChg>
      <pc:sldChg chg="addSp delSp modSp mod ord delAnim modAnim">
        <pc:chgData name="Glen Jones" userId="e846aaca-4b24-4b13-b0d0-f2308e16b284" providerId="ADAL" clId="{E742F3E6-7753-43D6-A5F1-4E95C3A1722F}" dt="2023-06-26T13:50:24.918" v="2117" actId="1076"/>
        <pc:sldMkLst>
          <pc:docMk/>
          <pc:sldMk cId="2791096692" sldId="401"/>
        </pc:sldMkLst>
        <pc:spChg chg="del">
          <ac:chgData name="Glen Jones" userId="e846aaca-4b24-4b13-b0d0-f2308e16b284" providerId="ADAL" clId="{E742F3E6-7753-43D6-A5F1-4E95C3A1722F}" dt="2023-06-26T13:44:54.422" v="1477" actId="478"/>
          <ac:spMkLst>
            <pc:docMk/>
            <pc:sldMk cId="2791096692" sldId="401"/>
            <ac:spMk id="2" creationId="{EE7C6A9F-C927-6F05-602E-6ADC56D16CD6}"/>
          </ac:spMkLst>
        </pc:spChg>
        <pc:spChg chg="mod">
          <ac:chgData name="Glen Jones" userId="e846aaca-4b24-4b13-b0d0-f2308e16b284" providerId="ADAL" clId="{E742F3E6-7753-43D6-A5F1-4E95C3A1722F}" dt="2023-06-26T13:49:03.799" v="2057" actId="122"/>
          <ac:spMkLst>
            <pc:docMk/>
            <pc:sldMk cId="2791096692" sldId="401"/>
            <ac:spMk id="3" creationId="{FA79B487-2B39-D1FB-C619-7086E17203C8}"/>
          </ac:spMkLst>
        </pc:spChg>
        <pc:spChg chg="add del">
          <ac:chgData name="Glen Jones" userId="e846aaca-4b24-4b13-b0d0-f2308e16b284" providerId="ADAL" clId="{E742F3E6-7753-43D6-A5F1-4E95C3A1722F}" dt="2023-06-26T13:49:12.483" v="2059" actId="478"/>
          <ac:spMkLst>
            <pc:docMk/>
            <pc:sldMk cId="2791096692" sldId="401"/>
            <ac:spMk id="6" creationId="{A9B61F12-E7D1-12C5-5316-0407030BD0BA}"/>
          </ac:spMkLst>
        </pc:spChg>
        <pc:spChg chg="mod">
          <ac:chgData name="Glen Jones" userId="e846aaca-4b24-4b13-b0d0-f2308e16b284" providerId="ADAL" clId="{E742F3E6-7753-43D6-A5F1-4E95C3A1722F}" dt="2023-06-26T13:50:24.918" v="2117" actId="1076"/>
          <ac:spMkLst>
            <pc:docMk/>
            <pc:sldMk cId="2791096692" sldId="401"/>
            <ac:spMk id="7" creationId="{8606A19E-4263-B914-1680-8D2817435EF5}"/>
          </ac:spMkLst>
        </pc:spChg>
        <pc:spChg chg="add mod">
          <ac:chgData name="Glen Jones" userId="e846aaca-4b24-4b13-b0d0-f2308e16b284" providerId="ADAL" clId="{E742F3E6-7753-43D6-A5F1-4E95C3A1722F}" dt="2023-06-26T13:50:14.162" v="2113" actId="403"/>
          <ac:spMkLst>
            <pc:docMk/>
            <pc:sldMk cId="2791096692" sldId="401"/>
            <ac:spMk id="8" creationId="{6FC13687-7B58-D491-7D2A-38E6D4E17C69}"/>
          </ac:spMkLst>
        </pc:spChg>
        <pc:spChg chg="del mod">
          <ac:chgData name="Glen Jones" userId="e846aaca-4b24-4b13-b0d0-f2308e16b284" providerId="ADAL" clId="{E742F3E6-7753-43D6-A5F1-4E95C3A1722F}" dt="2023-06-26T13:46:49.201" v="1744" actId="478"/>
          <ac:spMkLst>
            <pc:docMk/>
            <pc:sldMk cId="2791096692" sldId="401"/>
            <ac:spMk id="9" creationId="{E5AB2409-AB10-57A4-67C3-3C3B8A62A4AD}"/>
          </ac:spMkLst>
        </pc:spChg>
        <pc:spChg chg="mod">
          <ac:chgData name="Glen Jones" userId="e846aaca-4b24-4b13-b0d0-f2308e16b284" providerId="ADAL" clId="{E742F3E6-7753-43D6-A5F1-4E95C3A1722F}" dt="2023-06-26T13:50:21.272" v="2115" actId="1076"/>
          <ac:spMkLst>
            <pc:docMk/>
            <pc:sldMk cId="2791096692" sldId="401"/>
            <ac:spMk id="10" creationId="{DB022249-FD73-720D-026F-0F6D6ED5D3A6}"/>
          </ac:spMkLst>
        </pc:spChg>
        <pc:spChg chg="add mod">
          <ac:chgData name="Glen Jones" userId="e846aaca-4b24-4b13-b0d0-f2308e16b284" providerId="ADAL" clId="{E742F3E6-7753-43D6-A5F1-4E95C3A1722F}" dt="2023-06-26T13:50:08.440" v="2106" actId="403"/>
          <ac:spMkLst>
            <pc:docMk/>
            <pc:sldMk cId="2791096692" sldId="401"/>
            <ac:spMk id="11" creationId="{4C67B38D-ACD9-9128-4D5F-6C7AD0C16F4D}"/>
          </ac:spMkLst>
        </pc:spChg>
        <pc:picChg chg="mod">
          <ac:chgData name="Glen Jones" userId="e846aaca-4b24-4b13-b0d0-f2308e16b284" providerId="ADAL" clId="{E742F3E6-7753-43D6-A5F1-4E95C3A1722F}" dt="2023-06-26T13:48:38.836" v="2051" actId="1076"/>
          <ac:picMkLst>
            <pc:docMk/>
            <pc:sldMk cId="2791096692" sldId="401"/>
            <ac:picMk id="5" creationId="{96DD45A7-2956-1343-92DC-1520275BDD5C}"/>
          </ac:picMkLst>
        </pc:picChg>
      </pc:sldChg>
      <pc:sldChg chg="delSp modSp mod delAnim">
        <pc:chgData name="Glen Jones" userId="e846aaca-4b24-4b13-b0d0-f2308e16b284" providerId="ADAL" clId="{E742F3E6-7753-43D6-A5F1-4E95C3A1722F}" dt="2023-06-26T14:19:38.598" v="3019" actId="27636"/>
        <pc:sldMkLst>
          <pc:docMk/>
          <pc:sldMk cId="2307468297" sldId="402"/>
        </pc:sldMkLst>
        <pc:spChg chg="mod">
          <ac:chgData name="Glen Jones" userId="e846aaca-4b24-4b13-b0d0-f2308e16b284" providerId="ADAL" clId="{E742F3E6-7753-43D6-A5F1-4E95C3A1722F}" dt="2023-06-26T14:11:31.079" v="2537" actId="20577"/>
          <ac:spMkLst>
            <pc:docMk/>
            <pc:sldMk cId="2307468297" sldId="402"/>
            <ac:spMk id="3" creationId="{FA79B487-2B39-D1FB-C619-7086E17203C8}"/>
          </ac:spMkLst>
        </pc:spChg>
        <pc:spChg chg="mod">
          <ac:chgData name="Glen Jones" userId="e846aaca-4b24-4b13-b0d0-f2308e16b284" providerId="ADAL" clId="{E742F3E6-7753-43D6-A5F1-4E95C3A1722F}" dt="2023-06-26T14:19:36.319" v="3017" actId="1076"/>
          <ac:spMkLst>
            <pc:docMk/>
            <pc:sldMk cId="2307468297" sldId="402"/>
            <ac:spMk id="9" creationId="{E5AB2409-AB10-57A4-67C3-3C3B8A62A4AD}"/>
          </ac:spMkLst>
        </pc:spChg>
        <pc:spChg chg="del">
          <ac:chgData name="Glen Jones" userId="e846aaca-4b24-4b13-b0d0-f2308e16b284" providerId="ADAL" clId="{E742F3E6-7753-43D6-A5F1-4E95C3A1722F}" dt="2023-06-26T14:12:49.535" v="2788" actId="478"/>
          <ac:spMkLst>
            <pc:docMk/>
            <pc:sldMk cId="2307468297" sldId="402"/>
            <ac:spMk id="10" creationId="{DB022249-FD73-720D-026F-0F6D6ED5D3A6}"/>
          </ac:spMkLst>
        </pc:spChg>
        <pc:spChg chg="mod">
          <ac:chgData name="Glen Jones" userId="e846aaca-4b24-4b13-b0d0-f2308e16b284" providerId="ADAL" clId="{E742F3E6-7753-43D6-A5F1-4E95C3A1722F}" dt="2023-06-26T14:19:38.598" v="3019" actId="27636"/>
          <ac:spMkLst>
            <pc:docMk/>
            <pc:sldMk cId="2307468297" sldId="402"/>
            <ac:spMk id="11" creationId="{653E60FE-00E8-80F3-9997-E275F505DD98}"/>
          </ac:spMkLst>
        </pc:spChg>
        <pc:spChg chg="mod">
          <ac:chgData name="Glen Jones" userId="e846aaca-4b24-4b13-b0d0-f2308e16b284" providerId="ADAL" clId="{E742F3E6-7753-43D6-A5F1-4E95C3A1722F}" dt="2023-06-26T14:19:33.873" v="3016" actId="27636"/>
          <ac:spMkLst>
            <pc:docMk/>
            <pc:sldMk cId="2307468297" sldId="402"/>
            <ac:spMk id="12" creationId="{DEC43A8B-1389-277D-CBA9-5E43E65B7BCC}"/>
          </ac:spMkLst>
        </pc:spChg>
      </pc:sldChg>
      <pc:sldChg chg="del">
        <pc:chgData name="Glen Jones" userId="e846aaca-4b24-4b13-b0d0-f2308e16b284" providerId="ADAL" clId="{E742F3E6-7753-43D6-A5F1-4E95C3A1722F}" dt="2023-06-26T14:51:36.238" v="3645" actId="47"/>
        <pc:sldMkLst>
          <pc:docMk/>
          <pc:sldMk cId="4078520359" sldId="403"/>
        </pc:sldMkLst>
      </pc:sldChg>
      <pc:sldChg chg="del">
        <pc:chgData name="Glen Jones" userId="e846aaca-4b24-4b13-b0d0-f2308e16b284" providerId="ADAL" clId="{E742F3E6-7753-43D6-A5F1-4E95C3A1722F}" dt="2023-06-26T14:51:36.238" v="3645" actId="47"/>
        <pc:sldMkLst>
          <pc:docMk/>
          <pc:sldMk cId="3913805032" sldId="404"/>
        </pc:sldMkLst>
      </pc:sldChg>
      <pc:sldChg chg="del">
        <pc:chgData name="Glen Jones" userId="e846aaca-4b24-4b13-b0d0-f2308e16b284" providerId="ADAL" clId="{E742F3E6-7753-43D6-A5F1-4E95C3A1722F}" dt="2023-06-26T14:51:38.415" v="3646" actId="47"/>
        <pc:sldMkLst>
          <pc:docMk/>
          <pc:sldMk cId="3796913943" sldId="405"/>
        </pc:sldMkLst>
      </pc:sldChg>
      <pc:sldChg chg="modSp add mod">
        <pc:chgData name="Glen Jones" userId="e846aaca-4b24-4b13-b0d0-f2308e16b284" providerId="ADAL" clId="{E742F3E6-7753-43D6-A5F1-4E95C3A1722F}" dt="2023-06-26T13:57:29.393" v="2194" actId="113"/>
        <pc:sldMkLst>
          <pc:docMk/>
          <pc:sldMk cId="1359772703" sldId="407"/>
        </pc:sldMkLst>
        <pc:spChg chg="mod">
          <ac:chgData name="Glen Jones" userId="e846aaca-4b24-4b13-b0d0-f2308e16b284" providerId="ADAL" clId="{E742F3E6-7753-43D6-A5F1-4E95C3A1722F}" dt="2023-06-26T12:51:06.145" v="952" actId="20577"/>
          <ac:spMkLst>
            <pc:docMk/>
            <pc:sldMk cId="1359772703" sldId="407"/>
            <ac:spMk id="6" creationId="{F9BAFB63-89A0-1CE2-BC09-42A58A322E55}"/>
          </ac:spMkLst>
        </pc:spChg>
        <pc:spChg chg="mod">
          <ac:chgData name="Glen Jones" userId="e846aaca-4b24-4b13-b0d0-f2308e16b284" providerId="ADAL" clId="{E742F3E6-7753-43D6-A5F1-4E95C3A1722F}" dt="2023-06-26T12:51:37.663" v="1009" actId="20577"/>
          <ac:spMkLst>
            <pc:docMk/>
            <pc:sldMk cId="1359772703" sldId="407"/>
            <ac:spMk id="7" creationId="{EBD17445-2CE7-D049-5829-AF7A94414BDF}"/>
          </ac:spMkLst>
        </pc:spChg>
        <pc:spChg chg="mod">
          <ac:chgData name="Glen Jones" userId="e846aaca-4b24-4b13-b0d0-f2308e16b284" providerId="ADAL" clId="{E742F3E6-7753-43D6-A5F1-4E95C3A1722F}" dt="2023-06-26T12:51:41.309" v="1015" actId="20577"/>
          <ac:spMkLst>
            <pc:docMk/>
            <pc:sldMk cId="1359772703" sldId="407"/>
            <ac:spMk id="21" creationId="{9FCC3113-F099-8649-B80F-55A43AA81929}"/>
          </ac:spMkLst>
        </pc:spChg>
        <pc:spChg chg="mod">
          <ac:chgData name="Glen Jones" userId="e846aaca-4b24-4b13-b0d0-f2308e16b284" providerId="ADAL" clId="{E742F3E6-7753-43D6-A5F1-4E95C3A1722F}" dt="2023-06-26T12:51:29.517" v="989" actId="27636"/>
          <ac:spMkLst>
            <pc:docMk/>
            <pc:sldMk cId="1359772703" sldId="407"/>
            <ac:spMk id="22" creationId="{7C4F435A-89B8-D6F9-E665-4B4E229A84BF}"/>
          </ac:spMkLst>
        </pc:spChg>
        <pc:spChg chg="mod">
          <ac:chgData name="Glen Jones" userId="e846aaca-4b24-4b13-b0d0-f2308e16b284" providerId="ADAL" clId="{E742F3E6-7753-43D6-A5F1-4E95C3A1722F}" dt="2023-06-26T13:57:29.393" v="2194" actId="113"/>
          <ac:spMkLst>
            <pc:docMk/>
            <pc:sldMk cId="1359772703" sldId="407"/>
            <ac:spMk id="27" creationId="{2FF2D1EE-F1AD-E597-C4E0-A9417319694B}"/>
          </ac:spMkLst>
        </pc:spChg>
      </pc:sldChg>
      <pc:sldChg chg="modSp add mod">
        <pc:chgData name="Glen Jones" userId="e846aaca-4b24-4b13-b0d0-f2308e16b284" providerId="ADAL" clId="{E742F3E6-7753-43D6-A5F1-4E95C3A1722F}" dt="2023-06-26T14:51:16.766" v="3644" actId="20577"/>
        <pc:sldMkLst>
          <pc:docMk/>
          <pc:sldMk cId="1387345264" sldId="408"/>
        </pc:sldMkLst>
        <pc:spChg chg="mod">
          <ac:chgData name="Glen Jones" userId="e846aaca-4b24-4b13-b0d0-f2308e16b284" providerId="ADAL" clId="{E742F3E6-7753-43D6-A5F1-4E95C3A1722F}" dt="2023-06-26T13:23:28.380" v="1338" actId="20577"/>
          <ac:spMkLst>
            <pc:docMk/>
            <pc:sldMk cId="1387345264" sldId="408"/>
            <ac:spMk id="2" creationId="{EE7C6A9F-C927-6F05-602E-6ADC56D16CD6}"/>
          </ac:spMkLst>
        </pc:spChg>
        <pc:spChg chg="mod">
          <ac:chgData name="Glen Jones" userId="e846aaca-4b24-4b13-b0d0-f2308e16b284" providerId="ADAL" clId="{E742F3E6-7753-43D6-A5F1-4E95C3A1722F}" dt="2023-06-26T14:51:16.766" v="3644" actId="20577"/>
          <ac:spMkLst>
            <pc:docMk/>
            <pc:sldMk cId="1387345264" sldId="408"/>
            <ac:spMk id="3" creationId="{FA79B487-2B39-D1FB-C619-7086E17203C8}"/>
          </ac:spMkLst>
        </pc:spChg>
        <pc:spChg chg="mod">
          <ac:chgData name="Glen Jones" userId="e846aaca-4b24-4b13-b0d0-f2308e16b284" providerId="ADAL" clId="{E742F3E6-7753-43D6-A5F1-4E95C3A1722F}" dt="2023-06-26T13:42:44.905" v="1445" actId="6549"/>
          <ac:spMkLst>
            <pc:docMk/>
            <pc:sldMk cId="1387345264" sldId="408"/>
            <ac:spMk id="4" creationId="{C4E08294-81D2-E5BC-F105-1FB9A0E95451}"/>
          </ac:spMkLst>
        </pc:spChg>
        <pc:spChg chg="mod">
          <ac:chgData name="Glen Jones" userId="e846aaca-4b24-4b13-b0d0-f2308e16b284" providerId="ADAL" clId="{E742F3E6-7753-43D6-A5F1-4E95C3A1722F}" dt="2023-06-26T13:59:06.606" v="2275" actId="20577"/>
          <ac:spMkLst>
            <pc:docMk/>
            <pc:sldMk cId="1387345264" sldId="408"/>
            <ac:spMk id="5" creationId="{5E2D7693-5AEC-27B3-BEA8-00F9B5A3C850}"/>
          </ac:spMkLst>
        </pc:spChg>
        <pc:spChg chg="mod">
          <ac:chgData name="Glen Jones" userId="e846aaca-4b24-4b13-b0d0-f2308e16b284" providerId="ADAL" clId="{E742F3E6-7753-43D6-A5F1-4E95C3A1722F}" dt="2023-06-26T13:42:54.886" v="1466" actId="20577"/>
          <ac:spMkLst>
            <pc:docMk/>
            <pc:sldMk cId="1387345264" sldId="408"/>
            <ac:spMk id="6" creationId="{65E951D8-6DAC-3AAE-D905-D19FD580AE45}"/>
          </ac:spMkLst>
        </pc:spChg>
        <pc:spChg chg="mod">
          <ac:chgData name="Glen Jones" userId="e846aaca-4b24-4b13-b0d0-f2308e16b284" providerId="ADAL" clId="{E742F3E6-7753-43D6-A5F1-4E95C3A1722F}" dt="2023-06-26T13:59:24.932" v="2282" actId="20577"/>
          <ac:spMkLst>
            <pc:docMk/>
            <pc:sldMk cId="1387345264" sldId="408"/>
            <ac:spMk id="8" creationId="{A235AF99-8860-0748-F31A-6C062A41AF90}"/>
          </ac:spMkLst>
        </pc:spChg>
        <pc:spChg chg="mod">
          <ac:chgData name="Glen Jones" userId="e846aaca-4b24-4b13-b0d0-f2308e16b284" providerId="ADAL" clId="{E742F3E6-7753-43D6-A5F1-4E95C3A1722F}" dt="2023-06-26T13:59:12.551" v="2279" actId="20577"/>
          <ac:spMkLst>
            <pc:docMk/>
            <pc:sldMk cId="1387345264" sldId="408"/>
            <ac:spMk id="9" creationId="{C859B0E4-9C61-3231-3B3F-5AD4325A7891}"/>
          </ac:spMkLst>
        </pc:spChg>
      </pc:sldChg>
      <pc:sldChg chg="addSp modSp new mod ord">
        <pc:chgData name="Glen Jones" userId="e846aaca-4b24-4b13-b0d0-f2308e16b284" providerId="ADAL" clId="{E742F3E6-7753-43D6-A5F1-4E95C3A1722F}" dt="2023-06-26T13:27:03.379" v="1344"/>
        <pc:sldMkLst>
          <pc:docMk/>
          <pc:sldMk cId="710705044" sldId="409"/>
        </pc:sldMkLst>
        <pc:picChg chg="add mod">
          <ac:chgData name="Glen Jones" userId="e846aaca-4b24-4b13-b0d0-f2308e16b284" providerId="ADAL" clId="{E742F3E6-7753-43D6-A5F1-4E95C3A1722F}" dt="2023-06-26T13:27:00.471" v="1342" actId="14100"/>
          <ac:picMkLst>
            <pc:docMk/>
            <pc:sldMk cId="710705044" sldId="409"/>
            <ac:picMk id="5" creationId="{29281F35-2424-E1A5-1847-7DCF280CF661}"/>
          </ac:picMkLst>
        </pc:picChg>
      </pc:sldChg>
      <pc:sldChg chg="add del">
        <pc:chgData name="Glen Jones" userId="e846aaca-4b24-4b13-b0d0-f2308e16b284" providerId="ADAL" clId="{E742F3E6-7753-43D6-A5F1-4E95C3A1722F}" dt="2023-06-26T13:59:40.339" v="2285" actId="2696"/>
        <pc:sldMkLst>
          <pc:docMk/>
          <pc:sldMk cId="3632089601" sldId="410"/>
        </pc:sldMkLst>
      </pc:sldChg>
      <pc:sldChg chg="addSp delSp modSp add mod delAnim modAnim">
        <pc:chgData name="Glen Jones" userId="e846aaca-4b24-4b13-b0d0-f2308e16b284" providerId="ADAL" clId="{E742F3E6-7753-43D6-A5F1-4E95C3A1722F}" dt="2023-06-26T14:07:06.305" v="2413" actId="14100"/>
        <pc:sldMkLst>
          <pc:docMk/>
          <pc:sldMk cId="2553639446" sldId="411"/>
        </pc:sldMkLst>
        <pc:spChg chg="del">
          <ac:chgData name="Glen Jones" userId="e846aaca-4b24-4b13-b0d0-f2308e16b284" providerId="ADAL" clId="{E742F3E6-7753-43D6-A5F1-4E95C3A1722F}" dt="2023-06-26T14:00:01.573" v="2304" actId="478"/>
          <ac:spMkLst>
            <pc:docMk/>
            <pc:sldMk cId="2553639446" sldId="411"/>
            <ac:spMk id="3" creationId="{FA79B487-2B39-D1FB-C619-7086E17203C8}"/>
          </ac:spMkLst>
        </pc:spChg>
        <pc:spChg chg="add del mod">
          <ac:chgData name="Glen Jones" userId="e846aaca-4b24-4b13-b0d0-f2308e16b284" providerId="ADAL" clId="{E742F3E6-7753-43D6-A5F1-4E95C3A1722F}" dt="2023-06-26T14:00:06.612" v="2305" actId="478"/>
          <ac:spMkLst>
            <pc:docMk/>
            <pc:sldMk cId="2553639446" sldId="411"/>
            <ac:spMk id="4" creationId="{DD4E69D7-7B09-EA6E-7471-A4E54DFECE7A}"/>
          </ac:spMkLst>
        </pc:spChg>
        <pc:spChg chg="add mod">
          <ac:chgData name="Glen Jones" userId="e846aaca-4b24-4b13-b0d0-f2308e16b284" providerId="ADAL" clId="{E742F3E6-7753-43D6-A5F1-4E95C3A1722F}" dt="2023-06-26T14:06:21.203" v="2403" actId="1076"/>
          <ac:spMkLst>
            <pc:docMk/>
            <pc:sldMk cId="2553639446" sldId="411"/>
            <ac:spMk id="6" creationId="{2D6B7A33-B622-E38E-F6D9-5DE26CDC7266}"/>
          </ac:spMkLst>
        </pc:spChg>
        <pc:spChg chg="del">
          <ac:chgData name="Glen Jones" userId="e846aaca-4b24-4b13-b0d0-f2308e16b284" providerId="ADAL" clId="{E742F3E6-7753-43D6-A5F1-4E95C3A1722F}" dt="2023-06-26T14:00:18.211" v="2309" actId="478"/>
          <ac:spMkLst>
            <pc:docMk/>
            <pc:sldMk cId="2553639446" sldId="411"/>
            <ac:spMk id="7" creationId="{8606A19E-4263-B914-1680-8D2817435EF5}"/>
          </ac:spMkLst>
        </pc:spChg>
        <pc:spChg chg="del mod">
          <ac:chgData name="Glen Jones" userId="e846aaca-4b24-4b13-b0d0-f2308e16b284" providerId="ADAL" clId="{E742F3E6-7753-43D6-A5F1-4E95C3A1722F}" dt="2023-06-26T14:04:04.070" v="2368" actId="478"/>
          <ac:spMkLst>
            <pc:docMk/>
            <pc:sldMk cId="2553639446" sldId="411"/>
            <ac:spMk id="8" creationId="{6FC13687-7B58-D491-7D2A-38E6D4E17C69}"/>
          </ac:spMkLst>
        </pc:spChg>
        <pc:spChg chg="add mod">
          <ac:chgData name="Glen Jones" userId="e846aaca-4b24-4b13-b0d0-f2308e16b284" providerId="ADAL" clId="{E742F3E6-7753-43D6-A5F1-4E95C3A1722F}" dt="2023-06-26T14:06:14.178" v="2401" actId="1076"/>
          <ac:spMkLst>
            <pc:docMk/>
            <pc:sldMk cId="2553639446" sldId="411"/>
            <ac:spMk id="9" creationId="{70A61E6B-72B7-2D6F-66E5-77B30AC32265}"/>
          </ac:spMkLst>
        </pc:spChg>
        <pc:spChg chg="mod">
          <ac:chgData name="Glen Jones" userId="e846aaca-4b24-4b13-b0d0-f2308e16b284" providerId="ADAL" clId="{E742F3E6-7753-43D6-A5F1-4E95C3A1722F}" dt="2023-06-26T14:04:45.596" v="2376" actId="1076"/>
          <ac:spMkLst>
            <pc:docMk/>
            <pc:sldMk cId="2553639446" sldId="411"/>
            <ac:spMk id="10" creationId="{DB022249-FD73-720D-026F-0F6D6ED5D3A6}"/>
          </ac:spMkLst>
        </pc:spChg>
        <pc:spChg chg="mod">
          <ac:chgData name="Glen Jones" userId="e846aaca-4b24-4b13-b0d0-f2308e16b284" providerId="ADAL" clId="{E742F3E6-7753-43D6-A5F1-4E95C3A1722F}" dt="2023-06-26T14:06:41.150" v="2407" actId="14100"/>
          <ac:spMkLst>
            <pc:docMk/>
            <pc:sldMk cId="2553639446" sldId="411"/>
            <ac:spMk id="11" creationId="{4C67B38D-ACD9-9128-4D5F-6C7AD0C16F4D}"/>
          </ac:spMkLst>
        </pc:spChg>
        <pc:spChg chg="add mod">
          <ac:chgData name="Glen Jones" userId="e846aaca-4b24-4b13-b0d0-f2308e16b284" providerId="ADAL" clId="{E742F3E6-7753-43D6-A5F1-4E95C3A1722F}" dt="2023-06-26T14:06:24.022" v="2404" actId="1076"/>
          <ac:spMkLst>
            <pc:docMk/>
            <pc:sldMk cId="2553639446" sldId="411"/>
            <ac:spMk id="12" creationId="{06E36E43-82BF-22FD-084D-7B270BCAD9D1}"/>
          </ac:spMkLst>
        </pc:spChg>
        <pc:spChg chg="add mod">
          <ac:chgData name="Glen Jones" userId="e846aaca-4b24-4b13-b0d0-f2308e16b284" providerId="ADAL" clId="{E742F3E6-7753-43D6-A5F1-4E95C3A1722F}" dt="2023-06-26T14:06:37.238" v="2406" actId="14100"/>
          <ac:spMkLst>
            <pc:docMk/>
            <pc:sldMk cId="2553639446" sldId="411"/>
            <ac:spMk id="13" creationId="{6CFFDA65-417E-088F-B2B1-65CCB7DEAC39}"/>
          </ac:spMkLst>
        </pc:spChg>
        <pc:spChg chg="add del">
          <ac:chgData name="Glen Jones" userId="e846aaca-4b24-4b13-b0d0-f2308e16b284" providerId="ADAL" clId="{E742F3E6-7753-43D6-A5F1-4E95C3A1722F}" dt="2023-06-26T14:03:37.316" v="2364" actId="478"/>
          <ac:spMkLst>
            <pc:docMk/>
            <pc:sldMk cId="2553639446" sldId="411"/>
            <ac:spMk id="14" creationId="{BDA14178-D714-BDBE-32AE-7EFA9A450D4B}"/>
          </ac:spMkLst>
        </pc:spChg>
        <pc:spChg chg="add mod">
          <ac:chgData name="Glen Jones" userId="e846aaca-4b24-4b13-b0d0-f2308e16b284" providerId="ADAL" clId="{E742F3E6-7753-43D6-A5F1-4E95C3A1722F}" dt="2023-06-26T14:06:18.303" v="2402" actId="1076"/>
          <ac:spMkLst>
            <pc:docMk/>
            <pc:sldMk cId="2553639446" sldId="411"/>
            <ac:spMk id="15" creationId="{882009DE-5843-BF46-F7E0-C0881A3C7C0A}"/>
          </ac:spMkLst>
        </pc:spChg>
        <pc:spChg chg="add mod">
          <ac:chgData name="Glen Jones" userId="e846aaca-4b24-4b13-b0d0-f2308e16b284" providerId="ADAL" clId="{E742F3E6-7753-43D6-A5F1-4E95C3A1722F}" dt="2023-06-26T14:06:54.471" v="2410" actId="1076"/>
          <ac:spMkLst>
            <pc:docMk/>
            <pc:sldMk cId="2553639446" sldId="411"/>
            <ac:spMk id="16" creationId="{1937C1D1-9974-1A58-CE99-176152AD0E7A}"/>
          </ac:spMkLst>
        </pc:spChg>
        <pc:spChg chg="add mod">
          <ac:chgData name="Glen Jones" userId="e846aaca-4b24-4b13-b0d0-f2308e16b284" providerId="ADAL" clId="{E742F3E6-7753-43D6-A5F1-4E95C3A1722F}" dt="2023-06-26T14:07:06.305" v="2413" actId="14100"/>
          <ac:spMkLst>
            <pc:docMk/>
            <pc:sldMk cId="2553639446" sldId="411"/>
            <ac:spMk id="17" creationId="{32B967FF-AA18-E32B-0944-128A3B70A459}"/>
          </ac:spMkLst>
        </pc:spChg>
        <pc:spChg chg="add mod">
          <ac:chgData name="Glen Jones" userId="e846aaca-4b24-4b13-b0d0-f2308e16b284" providerId="ADAL" clId="{E742F3E6-7753-43D6-A5F1-4E95C3A1722F}" dt="2023-06-26T14:06:49.299" v="2408" actId="1076"/>
          <ac:spMkLst>
            <pc:docMk/>
            <pc:sldMk cId="2553639446" sldId="411"/>
            <ac:spMk id="18" creationId="{8A4B87FE-F679-B81A-067A-72266BE8A454}"/>
          </ac:spMkLst>
        </pc:spChg>
        <pc:spChg chg="add del mod">
          <ac:chgData name="Glen Jones" userId="e846aaca-4b24-4b13-b0d0-f2308e16b284" providerId="ADAL" clId="{E742F3E6-7753-43D6-A5F1-4E95C3A1722F}" dt="2023-06-26T14:05:28.302" v="2396" actId="478"/>
          <ac:spMkLst>
            <pc:docMk/>
            <pc:sldMk cId="2553639446" sldId="411"/>
            <ac:spMk id="19" creationId="{F4848A44-9B09-23AE-C700-479A7B6F51D5}"/>
          </ac:spMkLst>
        </pc:spChg>
        <pc:spChg chg="add mod">
          <ac:chgData name="Glen Jones" userId="e846aaca-4b24-4b13-b0d0-f2308e16b284" providerId="ADAL" clId="{E742F3E6-7753-43D6-A5F1-4E95C3A1722F}" dt="2023-06-26T14:06:51.390" v="2409" actId="1076"/>
          <ac:spMkLst>
            <pc:docMk/>
            <pc:sldMk cId="2553639446" sldId="411"/>
            <ac:spMk id="20" creationId="{2C90D165-9EBC-72E1-500D-CA41C6E9670F}"/>
          </ac:spMkLst>
        </pc:spChg>
        <pc:spChg chg="add mod">
          <ac:chgData name="Glen Jones" userId="e846aaca-4b24-4b13-b0d0-f2308e16b284" providerId="ADAL" clId="{E742F3E6-7753-43D6-A5F1-4E95C3A1722F}" dt="2023-06-26T14:07:03.326" v="2412" actId="1076"/>
          <ac:spMkLst>
            <pc:docMk/>
            <pc:sldMk cId="2553639446" sldId="411"/>
            <ac:spMk id="21" creationId="{E2879CD3-800A-6561-F88C-3220023C4CB1}"/>
          </ac:spMkLst>
        </pc:spChg>
        <pc:spChg chg="add del mod">
          <ac:chgData name="Glen Jones" userId="e846aaca-4b24-4b13-b0d0-f2308e16b284" providerId="ADAL" clId="{E742F3E6-7753-43D6-A5F1-4E95C3A1722F}" dt="2023-06-26T14:05:30.074" v="2397" actId="478"/>
          <ac:spMkLst>
            <pc:docMk/>
            <pc:sldMk cId="2553639446" sldId="411"/>
            <ac:spMk id="22" creationId="{F56AB726-DE6F-B892-5154-242E24EE31CC}"/>
          </ac:spMkLst>
        </pc:spChg>
        <pc:picChg chg="mod">
          <ac:chgData name="Glen Jones" userId="e846aaca-4b24-4b13-b0d0-f2308e16b284" providerId="ADAL" clId="{E742F3E6-7753-43D6-A5F1-4E95C3A1722F}" dt="2023-06-26T14:04:29.977" v="2373" actId="1076"/>
          <ac:picMkLst>
            <pc:docMk/>
            <pc:sldMk cId="2553639446" sldId="411"/>
            <ac:picMk id="5" creationId="{96DD45A7-2956-1343-92DC-1520275BDD5C}"/>
          </ac:picMkLst>
        </pc:picChg>
      </pc:sldChg>
      <pc:sldChg chg="addSp delSp modSp mod delAnim modAnim">
        <pc:chgData name="Glen Jones" userId="e846aaca-4b24-4b13-b0d0-f2308e16b284" providerId="ADAL" clId="{E742F3E6-7753-43D6-A5F1-4E95C3A1722F}" dt="2023-06-26T14:39:29.488" v="3418"/>
        <pc:sldMkLst>
          <pc:docMk/>
          <pc:sldMk cId="3829840198" sldId="412"/>
        </pc:sldMkLst>
        <pc:spChg chg="add del mod">
          <ac:chgData name="Glen Jones" userId="e846aaca-4b24-4b13-b0d0-f2308e16b284" providerId="ADAL" clId="{E742F3E6-7753-43D6-A5F1-4E95C3A1722F}" dt="2023-06-26T14:28:55.494" v="3153" actId="478"/>
          <ac:spMkLst>
            <pc:docMk/>
            <pc:sldMk cId="3829840198" sldId="412"/>
            <ac:spMk id="2" creationId="{A5E17753-0BF0-6A08-7D0E-11DCCBD6B022}"/>
          </ac:spMkLst>
        </pc:spChg>
        <pc:spChg chg="add del mod">
          <ac:chgData name="Glen Jones" userId="e846aaca-4b24-4b13-b0d0-f2308e16b284" providerId="ADAL" clId="{E742F3E6-7753-43D6-A5F1-4E95C3A1722F}" dt="2023-06-26T14:28:55.494" v="3153" actId="478"/>
          <ac:spMkLst>
            <pc:docMk/>
            <pc:sldMk cId="3829840198" sldId="412"/>
            <ac:spMk id="3" creationId="{6F6016CF-C273-73B3-DB9C-80F848A718E9}"/>
          </ac:spMkLst>
        </pc:spChg>
        <pc:spChg chg="add mod">
          <ac:chgData name="Glen Jones" userId="e846aaca-4b24-4b13-b0d0-f2308e16b284" providerId="ADAL" clId="{E742F3E6-7753-43D6-A5F1-4E95C3A1722F}" dt="2023-06-26T14:33:17.095" v="3320" actId="1076"/>
          <ac:spMkLst>
            <pc:docMk/>
            <pc:sldMk cId="3829840198" sldId="412"/>
            <ac:spMk id="4" creationId="{90FC6FFF-E85B-5169-8ADE-A022A92A92BE}"/>
          </ac:spMkLst>
        </pc:spChg>
        <pc:spChg chg="del">
          <ac:chgData name="Glen Jones" userId="e846aaca-4b24-4b13-b0d0-f2308e16b284" providerId="ADAL" clId="{E742F3E6-7753-43D6-A5F1-4E95C3A1722F}" dt="2023-06-26T14:16:52.478" v="2964" actId="478"/>
          <ac:spMkLst>
            <pc:docMk/>
            <pc:sldMk cId="3829840198" sldId="412"/>
            <ac:spMk id="6" creationId="{2D6B7A33-B622-E38E-F6D9-5DE26CDC7266}"/>
          </ac:spMkLst>
        </pc:spChg>
        <pc:spChg chg="add mod">
          <ac:chgData name="Glen Jones" userId="e846aaca-4b24-4b13-b0d0-f2308e16b284" providerId="ADAL" clId="{E742F3E6-7753-43D6-A5F1-4E95C3A1722F}" dt="2023-06-26T14:36:06.802" v="3388" actId="1076"/>
          <ac:spMkLst>
            <pc:docMk/>
            <pc:sldMk cId="3829840198" sldId="412"/>
            <ac:spMk id="7" creationId="{0B4E99A0-4742-34CA-F82A-C9A575F9E12B}"/>
          </ac:spMkLst>
        </pc:spChg>
        <pc:spChg chg="add del mod">
          <ac:chgData name="Glen Jones" userId="e846aaca-4b24-4b13-b0d0-f2308e16b284" providerId="ADAL" clId="{E742F3E6-7753-43D6-A5F1-4E95C3A1722F}" dt="2023-06-26T14:35:43.370" v="3370" actId="478"/>
          <ac:spMkLst>
            <pc:docMk/>
            <pc:sldMk cId="3829840198" sldId="412"/>
            <ac:spMk id="8" creationId="{F8EF432F-A583-DE17-13A7-4D942283D37B}"/>
          </ac:spMkLst>
        </pc:spChg>
        <pc:spChg chg="del">
          <ac:chgData name="Glen Jones" userId="e846aaca-4b24-4b13-b0d0-f2308e16b284" providerId="ADAL" clId="{E742F3E6-7753-43D6-A5F1-4E95C3A1722F}" dt="2023-06-26T14:16:52.478" v="2964" actId="478"/>
          <ac:spMkLst>
            <pc:docMk/>
            <pc:sldMk cId="3829840198" sldId="412"/>
            <ac:spMk id="9" creationId="{70A61E6B-72B7-2D6F-66E5-77B30AC32265}"/>
          </ac:spMkLst>
        </pc:spChg>
        <pc:spChg chg="del">
          <ac:chgData name="Glen Jones" userId="e846aaca-4b24-4b13-b0d0-f2308e16b284" providerId="ADAL" clId="{E742F3E6-7753-43D6-A5F1-4E95C3A1722F}" dt="2023-06-26T14:16:52.478" v="2964" actId="478"/>
          <ac:spMkLst>
            <pc:docMk/>
            <pc:sldMk cId="3829840198" sldId="412"/>
            <ac:spMk id="10" creationId="{DB022249-FD73-720D-026F-0F6D6ED5D3A6}"/>
          </ac:spMkLst>
        </pc:spChg>
        <pc:spChg chg="del">
          <ac:chgData name="Glen Jones" userId="e846aaca-4b24-4b13-b0d0-f2308e16b284" providerId="ADAL" clId="{E742F3E6-7753-43D6-A5F1-4E95C3A1722F}" dt="2023-06-26T14:16:52.478" v="2964" actId="478"/>
          <ac:spMkLst>
            <pc:docMk/>
            <pc:sldMk cId="3829840198" sldId="412"/>
            <ac:spMk id="11" creationId="{4C67B38D-ACD9-9128-4D5F-6C7AD0C16F4D}"/>
          </ac:spMkLst>
        </pc:spChg>
        <pc:spChg chg="del">
          <ac:chgData name="Glen Jones" userId="e846aaca-4b24-4b13-b0d0-f2308e16b284" providerId="ADAL" clId="{E742F3E6-7753-43D6-A5F1-4E95C3A1722F}" dt="2023-06-26T14:16:52.478" v="2964" actId="478"/>
          <ac:spMkLst>
            <pc:docMk/>
            <pc:sldMk cId="3829840198" sldId="412"/>
            <ac:spMk id="12" creationId="{06E36E43-82BF-22FD-084D-7B270BCAD9D1}"/>
          </ac:spMkLst>
        </pc:spChg>
        <pc:spChg chg="del">
          <ac:chgData name="Glen Jones" userId="e846aaca-4b24-4b13-b0d0-f2308e16b284" providerId="ADAL" clId="{E742F3E6-7753-43D6-A5F1-4E95C3A1722F}" dt="2023-06-26T14:16:52.478" v="2964" actId="478"/>
          <ac:spMkLst>
            <pc:docMk/>
            <pc:sldMk cId="3829840198" sldId="412"/>
            <ac:spMk id="13" creationId="{6CFFDA65-417E-088F-B2B1-65CCB7DEAC39}"/>
          </ac:spMkLst>
        </pc:spChg>
        <pc:spChg chg="add mod">
          <ac:chgData name="Glen Jones" userId="e846aaca-4b24-4b13-b0d0-f2308e16b284" providerId="ADAL" clId="{E742F3E6-7753-43D6-A5F1-4E95C3A1722F}" dt="2023-06-26T14:33:17.095" v="3320" actId="1076"/>
          <ac:spMkLst>
            <pc:docMk/>
            <pc:sldMk cId="3829840198" sldId="412"/>
            <ac:spMk id="14" creationId="{5BD7CCC8-3C26-D62C-B78F-8BAA3B654104}"/>
          </ac:spMkLst>
        </pc:spChg>
        <pc:spChg chg="del">
          <ac:chgData name="Glen Jones" userId="e846aaca-4b24-4b13-b0d0-f2308e16b284" providerId="ADAL" clId="{E742F3E6-7753-43D6-A5F1-4E95C3A1722F}" dt="2023-06-26T14:16:52.478" v="2964" actId="478"/>
          <ac:spMkLst>
            <pc:docMk/>
            <pc:sldMk cId="3829840198" sldId="412"/>
            <ac:spMk id="15" creationId="{882009DE-5843-BF46-F7E0-C0881A3C7C0A}"/>
          </ac:spMkLst>
        </pc:spChg>
        <pc:spChg chg="del mod">
          <ac:chgData name="Glen Jones" userId="e846aaca-4b24-4b13-b0d0-f2308e16b284" providerId="ADAL" clId="{E742F3E6-7753-43D6-A5F1-4E95C3A1722F}" dt="2023-06-26T14:28:55.494" v="3153" actId="478"/>
          <ac:spMkLst>
            <pc:docMk/>
            <pc:sldMk cId="3829840198" sldId="412"/>
            <ac:spMk id="16" creationId="{1937C1D1-9974-1A58-CE99-176152AD0E7A}"/>
          </ac:spMkLst>
        </pc:spChg>
        <pc:spChg chg="del">
          <ac:chgData name="Glen Jones" userId="e846aaca-4b24-4b13-b0d0-f2308e16b284" providerId="ADAL" clId="{E742F3E6-7753-43D6-A5F1-4E95C3A1722F}" dt="2023-06-26T14:13:40.315" v="2849" actId="478"/>
          <ac:spMkLst>
            <pc:docMk/>
            <pc:sldMk cId="3829840198" sldId="412"/>
            <ac:spMk id="17" creationId="{32B967FF-AA18-E32B-0944-128A3B70A459}"/>
          </ac:spMkLst>
        </pc:spChg>
        <pc:spChg chg="del mod">
          <ac:chgData name="Glen Jones" userId="e846aaca-4b24-4b13-b0d0-f2308e16b284" providerId="ADAL" clId="{E742F3E6-7753-43D6-A5F1-4E95C3A1722F}" dt="2023-06-26T14:28:55.494" v="3153" actId="478"/>
          <ac:spMkLst>
            <pc:docMk/>
            <pc:sldMk cId="3829840198" sldId="412"/>
            <ac:spMk id="18" creationId="{8A4B87FE-F679-B81A-067A-72266BE8A454}"/>
          </ac:spMkLst>
        </pc:spChg>
        <pc:spChg chg="add mod">
          <ac:chgData name="Glen Jones" userId="e846aaca-4b24-4b13-b0d0-f2308e16b284" providerId="ADAL" clId="{E742F3E6-7753-43D6-A5F1-4E95C3A1722F}" dt="2023-06-26T14:36:03.444" v="3387" actId="1076"/>
          <ac:spMkLst>
            <pc:docMk/>
            <pc:sldMk cId="3829840198" sldId="412"/>
            <ac:spMk id="19" creationId="{E3F70A63-DE85-8D37-69DF-288DE0330325}"/>
          </ac:spMkLst>
        </pc:spChg>
        <pc:spChg chg="del mod">
          <ac:chgData name="Glen Jones" userId="e846aaca-4b24-4b13-b0d0-f2308e16b284" providerId="ADAL" clId="{E742F3E6-7753-43D6-A5F1-4E95C3A1722F}" dt="2023-06-26T14:28:55.494" v="3153" actId="478"/>
          <ac:spMkLst>
            <pc:docMk/>
            <pc:sldMk cId="3829840198" sldId="412"/>
            <ac:spMk id="20" creationId="{2C90D165-9EBC-72E1-500D-CA41C6E9670F}"/>
          </ac:spMkLst>
        </pc:spChg>
        <pc:spChg chg="del">
          <ac:chgData name="Glen Jones" userId="e846aaca-4b24-4b13-b0d0-f2308e16b284" providerId="ADAL" clId="{E742F3E6-7753-43D6-A5F1-4E95C3A1722F}" dt="2023-06-26T14:13:42.541" v="2850" actId="478"/>
          <ac:spMkLst>
            <pc:docMk/>
            <pc:sldMk cId="3829840198" sldId="412"/>
            <ac:spMk id="21" creationId="{E2879CD3-800A-6561-F88C-3220023C4CB1}"/>
          </ac:spMkLst>
        </pc:spChg>
        <pc:spChg chg="add mod">
          <ac:chgData name="Glen Jones" userId="e846aaca-4b24-4b13-b0d0-f2308e16b284" providerId="ADAL" clId="{E742F3E6-7753-43D6-A5F1-4E95C3A1722F}" dt="2023-06-26T14:36:08.965" v="3389" actId="1076"/>
          <ac:spMkLst>
            <pc:docMk/>
            <pc:sldMk cId="3829840198" sldId="412"/>
            <ac:spMk id="22" creationId="{BF071AA7-FE5C-BEC4-4D49-A47202522713}"/>
          </ac:spMkLst>
        </pc:spChg>
        <pc:spChg chg="add del mod">
          <ac:chgData name="Glen Jones" userId="e846aaca-4b24-4b13-b0d0-f2308e16b284" providerId="ADAL" clId="{E742F3E6-7753-43D6-A5F1-4E95C3A1722F}" dt="2023-06-26T14:35:41.850" v="3369" actId="478"/>
          <ac:spMkLst>
            <pc:docMk/>
            <pc:sldMk cId="3829840198" sldId="412"/>
            <ac:spMk id="23" creationId="{922FEA7C-9257-E429-9EF7-6B3F130572FB}"/>
          </ac:spMkLst>
        </pc:spChg>
        <pc:spChg chg="add del mod">
          <ac:chgData name="Glen Jones" userId="e846aaca-4b24-4b13-b0d0-f2308e16b284" providerId="ADAL" clId="{E742F3E6-7753-43D6-A5F1-4E95C3A1722F}" dt="2023-06-26T14:18:04.119" v="2978"/>
          <ac:spMkLst>
            <pc:docMk/>
            <pc:sldMk cId="3829840198" sldId="412"/>
            <ac:spMk id="24" creationId="{72818129-2CDF-44EE-0FA5-514141D02CD7}"/>
          </ac:spMkLst>
        </pc:spChg>
        <pc:spChg chg="add del mod">
          <ac:chgData name="Glen Jones" userId="e846aaca-4b24-4b13-b0d0-f2308e16b284" providerId="ADAL" clId="{E742F3E6-7753-43D6-A5F1-4E95C3A1722F}" dt="2023-06-26T14:18:04.119" v="2978"/>
          <ac:spMkLst>
            <pc:docMk/>
            <pc:sldMk cId="3829840198" sldId="412"/>
            <ac:spMk id="25" creationId="{6B94FA0D-D75F-CE6B-66CD-D2E24F52B268}"/>
          </ac:spMkLst>
        </pc:spChg>
        <pc:spChg chg="add del mod">
          <ac:chgData name="Glen Jones" userId="e846aaca-4b24-4b13-b0d0-f2308e16b284" providerId="ADAL" clId="{E742F3E6-7753-43D6-A5F1-4E95C3A1722F}" dt="2023-06-26T14:18:04.119" v="2978"/>
          <ac:spMkLst>
            <pc:docMk/>
            <pc:sldMk cId="3829840198" sldId="412"/>
            <ac:spMk id="26" creationId="{9056158F-0A1B-0C5B-3B65-9973B030B9C9}"/>
          </ac:spMkLst>
        </pc:spChg>
        <pc:spChg chg="add del mod">
          <ac:chgData name="Glen Jones" userId="e846aaca-4b24-4b13-b0d0-f2308e16b284" providerId="ADAL" clId="{E742F3E6-7753-43D6-A5F1-4E95C3A1722F}" dt="2023-06-26T14:18:04.119" v="2978"/>
          <ac:spMkLst>
            <pc:docMk/>
            <pc:sldMk cId="3829840198" sldId="412"/>
            <ac:spMk id="27" creationId="{B64CF2CB-1F61-5E21-7380-E6350C5C8D7A}"/>
          </ac:spMkLst>
        </pc:spChg>
        <pc:spChg chg="add del mod">
          <ac:chgData name="Glen Jones" userId="e846aaca-4b24-4b13-b0d0-f2308e16b284" providerId="ADAL" clId="{E742F3E6-7753-43D6-A5F1-4E95C3A1722F}" dt="2023-06-26T14:18:04.119" v="2978"/>
          <ac:spMkLst>
            <pc:docMk/>
            <pc:sldMk cId="3829840198" sldId="412"/>
            <ac:spMk id="28" creationId="{732E5204-7A1D-D33F-E55C-020563351180}"/>
          </ac:spMkLst>
        </pc:spChg>
        <pc:spChg chg="add del mod">
          <ac:chgData name="Glen Jones" userId="e846aaca-4b24-4b13-b0d0-f2308e16b284" providerId="ADAL" clId="{E742F3E6-7753-43D6-A5F1-4E95C3A1722F}" dt="2023-06-26T14:18:04.119" v="2978"/>
          <ac:spMkLst>
            <pc:docMk/>
            <pc:sldMk cId="3829840198" sldId="412"/>
            <ac:spMk id="29" creationId="{F377CA6B-162E-513A-49C1-FAB603846130}"/>
          </ac:spMkLst>
        </pc:spChg>
        <pc:spChg chg="add del mod">
          <ac:chgData name="Glen Jones" userId="e846aaca-4b24-4b13-b0d0-f2308e16b284" providerId="ADAL" clId="{E742F3E6-7753-43D6-A5F1-4E95C3A1722F}" dt="2023-06-26T14:18:04.119" v="2978"/>
          <ac:spMkLst>
            <pc:docMk/>
            <pc:sldMk cId="3829840198" sldId="412"/>
            <ac:spMk id="30" creationId="{91F43874-E273-85A3-1C2D-EEF4C525A546}"/>
          </ac:spMkLst>
        </pc:spChg>
        <pc:spChg chg="add del mod">
          <ac:chgData name="Glen Jones" userId="e846aaca-4b24-4b13-b0d0-f2308e16b284" providerId="ADAL" clId="{E742F3E6-7753-43D6-A5F1-4E95C3A1722F}" dt="2023-06-26T14:29:09.912" v="3155" actId="478"/>
          <ac:spMkLst>
            <pc:docMk/>
            <pc:sldMk cId="3829840198" sldId="412"/>
            <ac:spMk id="31" creationId="{EAC8D3E8-3527-BBEC-DD47-DCB43F5E621C}"/>
          </ac:spMkLst>
        </pc:spChg>
        <pc:spChg chg="add del mod">
          <ac:chgData name="Glen Jones" userId="e846aaca-4b24-4b13-b0d0-f2308e16b284" providerId="ADAL" clId="{E742F3E6-7753-43D6-A5F1-4E95C3A1722F}" dt="2023-06-26T14:29:09.912" v="3155" actId="478"/>
          <ac:spMkLst>
            <pc:docMk/>
            <pc:sldMk cId="3829840198" sldId="412"/>
            <ac:spMk id="32" creationId="{A117CC0E-619A-A757-1D5B-E284842A58D7}"/>
          </ac:spMkLst>
        </pc:spChg>
        <pc:spChg chg="add del mod">
          <ac:chgData name="Glen Jones" userId="e846aaca-4b24-4b13-b0d0-f2308e16b284" providerId="ADAL" clId="{E742F3E6-7753-43D6-A5F1-4E95C3A1722F}" dt="2023-06-26T14:29:09.912" v="3155" actId="478"/>
          <ac:spMkLst>
            <pc:docMk/>
            <pc:sldMk cId="3829840198" sldId="412"/>
            <ac:spMk id="33" creationId="{1518E1A4-19C7-DBC1-84A9-255EC72B5243}"/>
          </ac:spMkLst>
        </pc:spChg>
        <pc:spChg chg="add del mod">
          <ac:chgData name="Glen Jones" userId="e846aaca-4b24-4b13-b0d0-f2308e16b284" providerId="ADAL" clId="{E742F3E6-7753-43D6-A5F1-4E95C3A1722F}" dt="2023-06-26T14:29:09.912" v="3155" actId="478"/>
          <ac:spMkLst>
            <pc:docMk/>
            <pc:sldMk cId="3829840198" sldId="412"/>
            <ac:spMk id="34" creationId="{90FFD0DD-3E25-61A5-414B-91E16B29189A}"/>
          </ac:spMkLst>
        </pc:spChg>
        <pc:spChg chg="add del mod">
          <ac:chgData name="Glen Jones" userId="e846aaca-4b24-4b13-b0d0-f2308e16b284" providerId="ADAL" clId="{E742F3E6-7753-43D6-A5F1-4E95C3A1722F}" dt="2023-06-26T14:29:09.912" v="3155" actId="478"/>
          <ac:spMkLst>
            <pc:docMk/>
            <pc:sldMk cId="3829840198" sldId="412"/>
            <ac:spMk id="35" creationId="{484AF6D0-5567-30F2-54C2-A81B5AD096BC}"/>
          </ac:spMkLst>
        </pc:spChg>
        <pc:spChg chg="add del mod">
          <ac:chgData name="Glen Jones" userId="e846aaca-4b24-4b13-b0d0-f2308e16b284" providerId="ADAL" clId="{E742F3E6-7753-43D6-A5F1-4E95C3A1722F}" dt="2023-06-26T14:29:09.912" v="3155" actId="478"/>
          <ac:spMkLst>
            <pc:docMk/>
            <pc:sldMk cId="3829840198" sldId="412"/>
            <ac:spMk id="36" creationId="{360CE415-5F7B-A0BB-FDDC-4B463C291732}"/>
          </ac:spMkLst>
        </pc:spChg>
        <pc:spChg chg="add del mod">
          <ac:chgData name="Glen Jones" userId="e846aaca-4b24-4b13-b0d0-f2308e16b284" providerId="ADAL" clId="{E742F3E6-7753-43D6-A5F1-4E95C3A1722F}" dt="2023-06-26T14:29:09.912" v="3155" actId="478"/>
          <ac:spMkLst>
            <pc:docMk/>
            <pc:sldMk cId="3829840198" sldId="412"/>
            <ac:spMk id="37" creationId="{B7A2A602-1194-C2BA-DDCD-165636B9DABE}"/>
          </ac:spMkLst>
        </pc:spChg>
        <pc:spChg chg="add mod">
          <ac:chgData name="Glen Jones" userId="e846aaca-4b24-4b13-b0d0-f2308e16b284" providerId="ADAL" clId="{E742F3E6-7753-43D6-A5F1-4E95C3A1722F}" dt="2023-06-26T14:31:31.154" v="3241" actId="404"/>
          <ac:spMkLst>
            <pc:docMk/>
            <pc:sldMk cId="3829840198" sldId="412"/>
            <ac:spMk id="38" creationId="{894B69FC-D444-3F58-FBFB-0AE84DF3A0EE}"/>
          </ac:spMkLst>
        </pc:spChg>
        <pc:spChg chg="add mod">
          <ac:chgData name="Glen Jones" userId="e846aaca-4b24-4b13-b0d0-f2308e16b284" providerId="ADAL" clId="{E742F3E6-7753-43D6-A5F1-4E95C3A1722F}" dt="2023-06-26T14:35:54.698" v="3384" actId="20577"/>
          <ac:spMkLst>
            <pc:docMk/>
            <pc:sldMk cId="3829840198" sldId="412"/>
            <ac:spMk id="39" creationId="{4E86F096-9AC3-DB41-0D87-8A3A2780C0D2}"/>
          </ac:spMkLst>
        </pc:spChg>
        <pc:spChg chg="add mod">
          <ac:chgData name="Glen Jones" userId="e846aaca-4b24-4b13-b0d0-f2308e16b284" providerId="ADAL" clId="{E742F3E6-7753-43D6-A5F1-4E95C3A1722F}" dt="2023-06-26T14:29:38.133" v="3160" actId="1076"/>
          <ac:spMkLst>
            <pc:docMk/>
            <pc:sldMk cId="3829840198" sldId="412"/>
            <ac:spMk id="40" creationId="{4DA9F7CB-1091-7D39-7501-3F00A7B2D5EC}"/>
          </ac:spMkLst>
        </pc:spChg>
        <pc:spChg chg="add del mod">
          <ac:chgData name="Glen Jones" userId="e846aaca-4b24-4b13-b0d0-f2308e16b284" providerId="ADAL" clId="{E742F3E6-7753-43D6-A5F1-4E95C3A1722F}" dt="2023-06-26T14:30:01.223" v="3172" actId="478"/>
          <ac:spMkLst>
            <pc:docMk/>
            <pc:sldMk cId="3829840198" sldId="412"/>
            <ac:spMk id="41" creationId="{BD0B9924-C1C2-31B0-2F04-72F274CD860A}"/>
          </ac:spMkLst>
        </pc:spChg>
        <pc:spChg chg="add del mod">
          <ac:chgData name="Glen Jones" userId="e846aaca-4b24-4b13-b0d0-f2308e16b284" providerId="ADAL" clId="{E742F3E6-7753-43D6-A5F1-4E95C3A1722F}" dt="2023-06-26T14:30:00.045" v="3171" actId="478"/>
          <ac:spMkLst>
            <pc:docMk/>
            <pc:sldMk cId="3829840198" sldId="412"/>
            <ac:spMk id="42" creationId="{E09967F5-A137-2F4F-F8F7-7DB74283D8E2}"/>
          </ac:spMkLst>
        </pc:spChg>
        <pc:spChg chg="add mod">
          <ac:chgData name="Glen Jones" userId="e846aaca-4b24-4b13-b0d0-f2308e16b284" providerId="ADAL" clId="{E742F3E6-7753-43D6-A5F1-4E95C3A1722F}" dt="2023-06-26T14:36:00.468" v="3386" actId="1076"/>
          <ac:spMkLst>
            <pc:docMk/>
            <pc:sldMk cId="3829840198" sldId="412"/>
            <ac:spMk id="43" creationId="{B37A41AB-F548-F534-D35C-0F02BB540E5F}"/>
          </ac:spMkLst>
        </pc:spChg>
        <pc:spChg chg="add mod">
          <ac:chgData name="Glen Jones" userId="e846aaca-4b24-4b13-b0d0-f2308e16b284" providerId="ADAL" clId="{E742F3E6-7753-43D6-A5F1-4E95C3A1722F}" dt="2023-06-26T14:32:29.961" v="3289" actId="1076"/>
          <ac:spMkLst>
            <pc:docMk/>
            <pc:sldMk cId="3829840198" sldId="412"/>
            <ac:spMk id="44" creationId="{558F2F59-E93D-3E01-708B-BA6CFFAFB14D}"/>
          </ac:spMkLst>
        </pc:spChg>
        <pc:spChg chg="add del mod">
          <ac:chgData name="Glen Jones" userId="e846aaca-4b24-4b13-b0d0-f2308e16b284" providerId="ADAL" clId="{E742F3E6-7753-43D6-A5F1-4E95C3A1722F}" dt="2023-06-26T14:29:58.964" v="3170" actId="478"/>
          <ac:spMkLst>
            <pc:docMk/>
            <pc:sldMk cId="3829840198" sldId="412"/>
            <ac:spMk id="45" creationId="{38BBB681-511B-202B-A961-919A830FBB78}"/>
          </ac:spMkLst>
        </pc:spChg>
        <pc:spChg chg="add del mod">
          <ac:chgData name="Glen Jones" userId="e846aaca-4b24-4b13-b0d0-f2308e16b284" providerId="ADAL" clId="{E742F3E6-7753-43D6-A5F1-4E95C3A1722F}" dt="2023-06-26T14:34:37.998" v="3368" actId="20577"/>
          <ac:spMkLst>
            <pc:docMk/>
            <pc:sldMk cId="3829840198" sldId="412"/>
            <ac:spMk id="49" creationId="{18E75320-4507-A443-C9EA-76E778BDDC07}"/>
          </ac:spMkLst>
        </pc:spChg>
        <pc:spChg chg="add del mod">
          <ac:chgData name="Glen Jones" userId="e846aaca-4b24-4b13-b0d0-f2308e16b284" providerId="ADAL" clId="{E742F3E6-7753-43D6-A5F1-4E95C3A1722F}" dt="2023-06-26T14:35:45.663" v="3371" actId="478"/>
          <ac:spMkLst>
            <pc:docMk/>
            <pc:sldMk cId="3829840198" sldId="412"/>
            <ac:spMk id="51" creationId="{8B29B320-03EA-CFFD-A297-334CE73D1E11}"/>
          </ac:spMkLst>
        </pc:spChg>
        <pc:spChg chg="add mod">
          <ac:chgData name="Glen Jones" userId="e846aaca-4b24-4b13-b0d0-f2308e16b284" providerId="ADAL" clId="{E742F3E6-7753-43D6-A5F1-4E95C3A1722F}" dt="2023-06-26T14:36:25.943" v="3393" actId="115"/>
          <ac:spMkLst>
            <pc:docMk/>
            <pc:sldMk cId="3829840198" sldId="412"/>
            <ac:spMk id="54" creationId="{8FD3FE4D-AD08-CB6E-F5EE-755306ADFFC4}"/>
          </ac:spMkLst>
        </pc:spChg>
        <pc:spChg chg="add mod">
          <ac:chgData name="Glen Jones" userId="e846aaca-4b24-4b13-b0d0-f2308e16b284" providerId="ADAL" clId="{E742F3E6-7753-43D6-A5F1-4E95C3A1722F}" dt="2023-06-26T14:37:08.608" v="3400" actId="115"/>
          <ac:spMkLst>
            <pc:docMk/>
            <pc:sldMk cId="3829840198" sldId="412"/>
            <ac:spMk id="55" creationId="{FB9F065C-1B7B-93A3-A02B-A77EA888193B}"/>
          </ac:spMkLst>
        </pc:spChg>
        <pc:spChg chg="add mod">
          <ac:chgData name="Glen Jones" userId="e846aaca-4b24-4b13-b0d0-f2308e16b284" providerId="ADAL" clId="{E742F3E6-7753-43D6-A5F1-4E95C3A1722F}" dt="2023-06-26T14:37:37.165" v="3405" actId="115"/>
          <ac:spMkLst>
            <pc:docMk/>
            <pc:sldMk cId="3829840198" sldId="412"/>
            <ac:spMk id="56" creationId="{847AE3CF-6692-4E4D-11B3-842F1F91981D}"/>
          </ac:spMkLst>
        </pc:spChg>
        <pc:cxnChg chg="add mod ord">
          <ac:chgData name="Glen Jones" userId="e846aaca-4b24-4b13-b0d0-f2308e16b284" providerId="ADAL" clId="{E742F3E6-7753-43D6-A5F1-4E95C3A1722F}" dt="2023-06-26T14:38:00.330" v="3409" actId="166"/>
          <ac:cxnSpMkLst>
            <pc:docMk/>
            <pc:sldMk cId="3829840198" sldId="412"/>
            <ac:cxnSpMk id="46" creationId="{8A37DD7D-C24B-D2BA-D070-8D7C71CE006A}"/>
          </ac:cxnSpMkLst>
        </pc:cxnChg>
        <pc:cxnChg chg="add mod ord">
          <ac:chgData name="Glen Jones" userId="e846aaca-4b24-4b13-b0d0-f2308e16b284" providerId="ADAL" clId="{E742F3E6-7753-43D6-A5F1-4E95C3A1722F}" dt="2023-06-26T14:38:00.330" v="3409" actId="166"/>
          <ac:cxnSpMkLst>
            <pc:docMk/>
            <pc:sldMk cId="3829840198" sldId="412"/>
            <ac:cxnSpMk id="47" creationId="{DB40665F-94EB-34F0-C2EC-E5EF37EEB18F}"/>
          </ac:cxnSpMkLst>
        </pc:cxnChg>
        <pc:cxnChg chg="add mod ord">
          <ac:chgData name="Glen Jones" userId="e846aaca-4b24-4b13-b0d0-f2308e16b284" providerId="ADAL" clId="{E742F3E6-7753-43D6-A5F1-4E95C3A1722F}" dt="2023-06-26T14:38:00.330" v="3409" actId="166"/>
          <ac:cxnSpMkLst>
            <pc:docMk/>
            <pc:sldMk cId="3829840198" sldId="412"/>
            <ac:cxnSpMk id="48" creationId="{20E4F086-9C42-9211-B650-9CD61C6D6B0F}"/>
          </ac:cxnSpMkLst>
        </pc:cxnChg>
        <pc:cxnChg chg="add del mod">
          <ac:chgData name="Glen Jones" userId="e846aaca-4b24-4b13-b0d0-f2308e16b284" providerId="ADAL" clId="{E742F3E6-7753-43D6-A5F1-4E95C3A1722F}" dt="2023-06-26T14:35:46.472" v="3372" actId="478"/>
          <ac:cxnSpMkLst>
            <pc:docMk/>
            <pc:sldMk cId="3829840198" sldId="412"/>
            <ac:cxnSpMk id="52" creationId="{978A538D-6D09-7645-2C12-2176467D2647}"/>
          </ac:cxnSpMkLst>
        </pc:cxnChg>
      </pc:sldChg>
      <pc:sldChg chg="addSp delSp modSp add mod ord modAnim">
        <pc:chgData name="Glen Jones" userId="e846aaca-4b24-4b13-b0d0-f2308e16b284" providerId="ADAL" clId="{E742F3E6-7753-43D6-A5F1-4E95C3A1722F}" dt="2023-06-26T14:34:34.654" v="3365" actId="20577"/>
        <pc:sldMkLst>
          <pc:docMk/>
          <pc:sldMk cId="1830477830" sldId="413"/>
        </pc:sldMkLst>
        <pc:spChg chg="mod">
          <ac:chgData name="Glen Jones" userId="e846aaca-4b24-4b13-b0d0-f2308e16b284" providerId="ADAL" clId="{E742F3E6-7753-43D6-A5F1-4E95C3A1722F}" dt="2023-06-26T14:33:49.456" v="3358" actId="1076"/>
          <ac:spMkLst>
            <pc:docMk/>
            <pc:sldMk cId="1830477830" sldId="413"/>
            <ac:spMk id="2" creationId="{A5E17753-0BF0-6A08-7D0E-11DCCBD6B022}"/>
          </ac:spMkLst>
        </pc:spChg>
        <pc:spChg chg="mod">
          <ac:chgData name="Glen Jones" userId="e846aaca-4b24-4b13-b0d0-f2308e16b284" providerId="ADAL" clId="{E742F3E6-7753-43D6-A5F1-4E95C3A1722F}" dt="2023-06-26T14:33:49.456" v="3358" actId="1076"/>
          <ac:spMkLst>
            <pc:docMk/>
            <pc:sldMk cId="1830477830" sldId="413"/>
            <ac:spMk id="3" creationId="{6F6016CF-C273-73B3-DB9C-80F848A718E9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4" creationId="{90FC6FFF-E85B-5169-8ADE-A022A92A92BE}"/>
          </ac:spMkLst>
        </pc:spChg>
        <pc:spChg chg="add mod">
          <ac:chgData name="Glen Jones" userId="e846aaca-4b24-4b13-b0d0-f2308e16b284" providerId="ADAL" clId="{E742F3E6-7753-43D6-A5F1-4E95C3A1722F}" dt="2023-06-26T14:33:49.456" v="3358" actId="1076"/>
          <ac:spMkLst>
            <pc:docMk/>
            <pc:sldMk cId="1830477830" sldId="413"/>
            <ac:spMk id="6" creationId="{0F43A03F-B6CB-0579-318A-88AE2DE0C484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7" creationId="{0B4E99A0-4742-34CA-F82A-C9A575F9E12B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8" creationId="{F8EF432F-A583-DE17-13A7-4D942283D37B}"/>
          </ac:spMkLst>
        </pc:spChg>
        <pc:spChg chg="add mod">
          <ac:chgData name="Glen Jones" userId="e846aaca-4b24-4b13-b0d0-f2308e16b284" providerId="ADAL" clId="{E742F3E6-7753-43D6-A5F1-4E95C3A1722F}" dt="2023-06-26T14:33:49.456" v="3358" actId="1076"/>
          <ac:spMkLst>
            <pc:docMk/>
            <pc:sldMk cId="1830477830" sldId="413"/>
            <ac:spMk id="9" creationId="{7D88CF0D-499E-EEC8-3395-7E6CFF366A98}"/>
          </ac:spMkLst>
        </pc:spChg>
        <pc:spChg chg="add mod">
          <ac:chgData name="Glen Jones" userId="e846aaca-4b24-4b13-b0d0-f2308e16b284" providerId="ADAL" clId="{E742F3E6-7753-43D6-A5F1-4E95C3A1722F}" dt="2023-06-26T14:33:49.456" v="3358" actId="1076"/>
          <ac:spMkLst>
            <pc:docMk/>
            <pc:sldMk cId="1830477830" sldId="413"/>
            <ac:spMk id="13" creationId="{1DD3411B-E2C3-7A32-848A-B3A46AACA746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14" creationId="{5BD7CCC8-3C26-D62C-B78F-8BAA3B654104}"/>
          </ac:spMkLst>
        </pc:spChg>
        <pc:spChg chg="add mod">
          <ac:chgData name="Glen Jones" userId="e846aaca-4b24-4b13-b0d0-f2308e16b284" providerId="ADAL" clId="{E742F3E6-7753-43D6-A5F1-4E95C3A1722F}" dt="2023-06-26T14:33:49.456" v="3358" actId="1076"/>
          <ac:spMkLst>
            <pc:docMk/>
            <pc:sldMk cId="1830477830" sldId="413"/>
            <ac:spMk id="15" creationId="{7DEAD60A-B0DB-5102-8646-9226EF3EBF22}"/>
          </ac:spMkLst>
        </pc:spChg>
        <pc:spChg chg="mod">
          <ac:chgData name="Glen Jones" userId="e846aaca-4b24-4b13-b0d0-f2308e16b284" providerId="ADAL" clId="{E742F3E6-7753-43D6-A5F1-4E95C3A1722F}" dt="2023-06-26T14:33:49.456" v="3358" actId="1076"/>
          <ac:spMkLst>
            <pc:docMk/>
            <pc:sldMk cId="1830477830" sldId="413"/>
            <ac:spMk id="16" creationId="{1937C1D1-9974-1A58-CE99-176152AD0E7A}"/>
          </ac:spMkLst>
        </pc:spChg>
        <pc:spChg chg="add mod">
          <ac:chgData name="Glen Jones" userId="e846aaca-4b24-4b13-b0d0-f2308e16b284" providerId="ADAL" clId="{E742F3E6-7753-43D6-A5F1-4E95C3A1722F}" dt="2023-06-26T14:33:49.456" v="3358" actId="1076"/>
          <ac:spMkLst>
            <pc:docMk/>
            <pc:sldMk cId="1830477830" sldId="413"/>
            <ac:spMk id="17" creationId="{8120D00E-1D9E-5DC4-2CC1-20EA3E7DD8F1}"/>
          </ac:spMkLst>
        </pc:spChg>
        <pc:spChg chg="mod">
          <ac:chgData name="Glen Jones" userId="e846aaca-4b24-4b13-b0d0-f2308e16b284" providerId="ADAL" clId="{E742F3E6-7753-43D6-A5F1-4E95C3A1722F}" dt="2023-06-26T14:33:49.456" v="3358" actId="1076"/>
          <ac:spMkLst>
            <pc:docMk/>
            <pc:sldMk cId="1830477830" sldId="413"/>
            <ac:spMk id="18" creationId="{8A4B87FE-F679-B81A-067A-72266BE8A454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19" creationId="{E3F70A63-DE85-8D37-69DF-288DE0330325}"/>
          </ac:spMkLst>
        </pc:spChg>
        <pc:spChg chg="mod">
          <ac:chgData name="Glen Jones" userId="e846aaca-4b24-4b13-b0d0-f2308e16b284" providerId="ADAL" clId="{E742F3E6-7753-43D6-A5F1-4E95C3A1722F}" dt="2023-06-26T14:33:49.456" v="3358" actId="1076"/>
          <ac:spMkLst>
            <pc:docMk/>
            <pc:sldMk cId="1830477830" sldId="413"/>
            <ac:spMk id="20" creationId="{2C90D165-9EBC-72E1-500D-CA41C6E9670F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22" creationId="{BF071AA7-FE5C-BEC4-4D49-A47202522713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23" creationId="{922FEA7C-9257-E429-9EF7-6B3F130572FB}"/>
          </ac:spMkLst>
        </pc:spChg>
        <pc:spChg chg="add mod">
          <ac:chgData name="Glen Jones" userId="e846aaca-4b24-4b13-b0d0-f2308e16b284" providerId="ADAL" clId="{E742F3E6-7753-43D6-A5F1-4E95C3A1722F}" dt="2023-06-26T14:33:49.456" v="3358" actId="1076"/>
          <ac:spMkLst>
            <pc:docMk/>
            <pc:sldMk cId="1830477830" sldId="413"/>
            <ac:spMk id="25" creationId="{BBB159BC-7379-10F0-06B0-9ADEE16E6F1B}"/>
          </ac:spMkLst>
        </pc:spChg>
        <pc:spChg chg="add mod">
          <ac:chgData name="Glen Jones" userId="e846aaca-4b24-4b13-b0d0-f2308e16b284" providerId="ADAL" clId="{E742F3E6-7753-43D6-A5F1-4E95C3A1722F}" dt="2023-06-26T14:33:49.456" v="3358" actId="1076"/>
          <ac:spMkLst>
            <pc:docMk/>
            <pc:sldMk cId="1830477830" sldId="413"/>
            <ac:spMk id="27" creationId="{E3B9EFE4-2E0D-CFB7-0D33-DAB8511BF72E}"/>
          </ac:spMkLst>
        </pc:spChg>
        <pc:spChg chg="add mod">
          <ac:chgData name="Glen Jones" userId="e846aaca-4b24-4b13-b0d0-f2308e16b284" providerId="ADAL" clId="{E742F3E6-7753-43D6-A5F1-4E95C3A1722F}" dt="2023-06-26T14:33:49.456" v="3358" actId="1076"/>
          <ac:spMkLst>
            <pc:docMk/>
            <pc:sldMk cId="1830477830" sldId="413"/>
            <ac:spMk id="28" creationId="{A6F49EFD-F5AE-0727-029A-7E5D4F8F0B90}"/>
          </ac:spMkLst>
        </pc:spChg>
        <pc:spChg chg="add mod">
          <ac:chgData name="Glen Jones" userId="e846aaca-4b24-4b13-b0d0-f2308e16b284" providerId="ADAL" clId="{E742F3E6-7753-43D6-A5F1-4E95C3A1722F}" dt="2023-06-26T14:34:34.654" v="3365" actId="20577"/>
          <ac:spMkLst>
            <pc:docMk/>
            <pc:sldMk cId="1830477830" sldId="413"/>
            <ac:spMk id="29" creationId="{C8FB3515-A519-ED2F-5E1D-6E3F5F8DD9F2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31" creationId="{EAC8D3E8-3527-BBEC-DD47-DCB43F5E621C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32" creationId="{A117CC0E-619A-A757-1D5B-E284842A58D7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33" creationId="{1518E1A4-19C7-DBC1-84A9-255EC72B5243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34" creationId="{90FFD0DD-3E25-61A5-414B-91E16B29189A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35" creationId="{484AF6D0-5567-30F2-54C2-A81B5AD096BC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36" creationId="{360CE415-5F7B-A0BB-FDDC-4B463C291732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37" creationId="{B7A2A602-1194-C2BA-DDCD-165636B9DABE}"/>
          </ac:spMkLst>
        </pc:spChg>
        <pc:cxnChg chg="add mod ord">
          <ac:chgData name="Glen Jones" userId="e846aaca-4b24-4b13-b0d0-f2308e16b284" providerId="ADAL" clId="{E742F3E6-7753-43D6-A5F1-4E95C3A1722F}" dt="2023-06-26T14:33:49.456" v="3358" actId="1076"/>
          <ac:cxnSpMkLst>
            <pc:docMk/>
            <pc:sldMk cId="1830477830" sldId="413"/>
            <ac:cxnSpMk id="10" creationId="{9B9718DF-F6A0-F105-BCB5-F8B2261F73DA}"/>
          </ac:cxnSpMkLst>
        </pc:cxnChg>
        <pc:cxnChg chg="add mod ord">
          <ac:chgData name="Glen Jones" userId="e846aaca-4b24-4b13-b0d0-f2308e16b284" providerId="ADAL" clId="{E742F3E6-7753-43D6-A5F1-4E95C3A1722F}" dt="2023-06-26T14:33:49.456" v="3358" actId="1076"/>
          <ac:cxnSpMkLst>
            <pc:docMk/>
            <pc:sldMk cId="1830477830" sldId="413"/>
            <ac:cxnSpMk id="21" creationId="{FA41D262-D294-F789-919F-8C56B8E33F42}"/>
          </ac:cxnSpMkLst>
        </pc:cxnChg>
        <pc:cxnChg chg="add mod ord">
          <ac:chgData name="Glen Jones" userId="e846aaca-4b24-4b13-b0d0-f2308e16b284" providerId="ADAL" clId="{E742F3E6-7753-43D6-A5F1-4E95C3A1722F}" dt="2023-06-26T14:33:49.456" v="3358" actId="1076"/>
          <ac:cxnSpMkLst>
            <pc:docMk/>
            <pc:sldMk cId="1830477830" sldId="413"/>
            <ac:cxnSpMk id="26" creationId="{7141CEAB-6596-A5EA-8292-6A97BA286552}"/>
          </ac:cxnSpMkLst>
        </pc:cxnChg>
      </pc:sldChg>
      <pc:sldChg chg="addSp delSp modSp add mod">
        <pc:chgData name="Glen Jones" userId="e846aaca-4b24-4b13-b0d0-f2308e16b284" providerId="ADAL" clId="{E742F3E6-7753-43D6-A5F1-4E95C3A1722F}" dt="2023-06-26T14:50:41.504" v="3596" actId="1076"/>
        <pc:sldMkLst>
          <pc:docMk/>
          <pc:sldMk cId="1367335037" sldId="414"/>
        </pc:sldMkLst>
        <pc:spChg chg="del">
          <ac:chgData name="Glen Jones" userId="e846aaca-4b24-4b13-b0d0-f2308e16b284" providerId="ADAL" clId="{E742F3E6-7753-43D6-A5F1-4E95C3A1722F}" dt="2023-06-26T14:29:14.645" v="3156" actId="478"/>
          <ac:spMkLst>
            <pc:docMk/>
            <pc:sldMk cId="1367335037" sldId="414"/>
            <ac:spMk id="2" creationId="{A5E17753-0BF0-6A08-7D0E-11DCCBD6B022}"/>
          </ac:spMkLst>
        </pc:spChg>
        <pc:spChg chg="del">
          <ac:chgData name="Glen Jones" userId="e846aaca-4b24-4b13-b0d0-f2308e16b284" providerId="ADAL" clId="{E742F3E6-7753-43D6-A5F1-4E95C3A1722F}" dt="2023-06-26T14:29:14.645" v="3156" actId="478"/>
          <ac:spMkLst>
            <pc:docMk/>
            <pc:sldMk cId="1367335037" sldId="414"/>
            <ac:spMk id="3" creationId="{6F6016CF-C273-73B3-DB9C-80F848A718E9}"/>
          </ac:spMkLst>
        </pc:spChg>
        <pc:spChg chg="del">
          <ac:chgData name="Glen Jones" userId="e846aaca-4b24-4b13-b0d0-f2308e16b284" providerId="ADAL" clId="{E742F3E6-7753-43D6-A5F1-4E95C3A1722F}" dt="2023-06-26T14:29:14.645" v="3156" actId="478"/>
          <ac:spMkLst>
            <pc:docMk/>
            <pc:sldMk cId="1367335037" sldId="414"/>
            <ac:spMk id="4" creationId="{90FC6FFF-E85B-5169-8ADE-A022A92A92BE}"/>
          </ac:spMkLst>
        </pc:spChg>
        <pc:spChg chg="add mod">
          <ac:chgData name="Glen Jones" userId="e846aaca-4b24-4b13-b0d0-f2308e16b284" providerId="ADAL" clId="{E742F3E6-7753-43D6-A5F1-4E95C3A1722F}" dt="2023-06-26T14:50:41.504" v="3596" actId="1076"/>
          <ac:spMkLst>
            <pc:docMk/>
            <pc:sldMk cId="1367335037" sldId="414"/>
            <ac:spMk id="6" creationId="{E5594CD3-9E22-28EE-5117-DB7E0BDBE8E6}"/>
          </ac:spMkLst>
        </pc:spChg>
        <pc:spChg chg="del">
          <ac:chgData name="Glen Jones" userId="e846aaca-4b24-4b13-b0d0-f2308e16b284" providerId="ADAL" clId="{E742F3E6-7753-43D6-A5F1-4E95C3A1722F}" dt="2023-06-26T14:29:14.645" v="3156" actId="478"/>
          <ac:spMkLst>
            <pc:docMk/>
            <pc:sldMk cId="1367335037" sldId="414"/>
            <ac:spMk id="7" creationId="{0B4E99A0-4742-34CA-F82A-C9A575F9E12B}"/>
          </ac:spMkLst>
        </pc:spChg>
        <pc:spChg chg="del">
          <ac:chgData name="Glen Jones" userId="e846aaca-4b24-4b13-b0d0-f2308e16b284" providerId="ADAL" clId="{E742F3E6-7753-43D6-A5F1-4E95C3A1722F}" dt="2023-06-26T14:29:14.645" v="3156" actId="478"/>
          <ac:spMkLst>
            <pc:docMk/>
            <pc:sldMk cId="1367335037" sldId="414"/>
            <ac:spMk id="8" creationId="{F8EF432F-A583-DE17-13A7-4D942283D37B}"/>
          </ac:spMkLst>
        </pc:spChg>
        <pc:spChg chg="add mod">
          <ac:chgData name="Glen Jones" userId="e846aaca-4b24-4b13-b0d0-f2308e16b284" providerId="ADAL" clId="{E742F3E6-7753-43D6-A5F1-4E95C3A1722F}" dt="2023-06-26T14:50:41.504" v="3596" actId="1076"/>
          <ac:spMkLst>
            <pc:docMk/>
            <pc:sldMk cId="1367335037" sldId="414"/>
            <ac:spMk id="9" creationId="{295AF519-3A91-EB9F-33ED-469CCE76704C}"/>
          </ac:spMkLst>
        </pc:spChg>
        <pc:spChg chg="add mod">
          <ac:chgData name="Glen Jones" userId="e846aaca-4b24-4b13-b0d0-f2308e16b284" providerId="ADAL" clId="{E742F3E6-7753-43D6-A5F1-4E95C3A1722F}" dt="2023-06-26T14:50:41.504" v="3596" actId="1076"/>
          <ac:spMkLst>
            <pc:docMk/>
            <pc:sldMk cId="1367335037" sldId="414"/>
            <ac:spMk id="10" creationId="{6602042E-C177-66BD-E73E-6D07162DD9E0}"/>
          </ac:spMkLst>
        </pc:spChg>
        <pc:spChg chg="add mod">
          <ac:chgData name="Glen Jones" userId="e846aaca-4b24-4b13-b0d0-f2308e16b284" providerId="ADAL" clId="{E742F3E6-7753-43D6-A5F1-4E95C3A1722F}" dt="2023-06-26T14:50:41.504" v="3596" actId="1076"/>
          <ac:spMkLst>
            <pc:docMk/>
            <pc:sldMk cId="1367335037" sldId="414"/>
            <ac:spMk id="11" creationId="{F1D50BB7-6AB9-B1A6-D733-887D40B65D22}"/>
          </ac:spMkLst>
        </pc:spChg>
        <pc:spChg chg="add mod">
          <ac:chgData name="Glen Jones" userId="e846aaca-4b24-4b13-b0d0-f2308e16b284" providerId="ADAL" clId="{E742F3E6-7753-43D6-A5F1-4E95C3A1722F}" dt="2023-06-26T14:50:41.504" v="3596" actId="1076"/>
          <ac:spMkLst>
            <pc:docMk/>
            <pc:sldMk cId="1367335037" sldId="414"/>
            <ac:spMk id="12" creationId="{1BFAAC5A-DF92-8874-1C01-17D1A940976C}"/>
          </ac:spMkLst>
        </pc:spChg>
        <pc:spChg chg="add mod">
          <ac:chgData name="Glen Jones" userId="e846aaca-4b24-4b13-b0d0-f2308e16b284" providerId="ADAL" clId="{E742F3E6-7753-43D6-A5F1-4E95C3A1722F}" dt="2023-06-26T14:50:36.688" v="3595" actId="1076"/>
          <ac:spMkLst>
            <pc:docMk/>
            <pc:sldMk cId="1367335037" sldId="414"/>
            <ac:spMk id="13" creationId="{48613064-5CB0-C4A8-335F-8ED467E34BAD}"/>
          </ac:spMkLst>
        </pc:spChg>
        <pc:spChg chg="del">
          <ac:chgData name="Glen Jones" userId="e846aaca-4b24-4b13-b0d0-f2308e16b284" providerId="ADAL" clId="{E742F3E6-7753-43D6-A5F1-4E95C3A1722F}" dt="2023-06-26T14:29:14.645" v="3156" actId="478"/>
          <ac:spMkLst>
            <pc:docMk/>
            <pc:sldMk cId="1367335037" sldId="414"/>
            <ac:spMk id="14" creationId="{5BD7CCC8-3C26-D62C-B78F-8BAA3B654104}"/>
          </ac:spMkLst>
        </pc:spChg>
        <pc:spChg chg="add mod">
          <ac:chgData name="Glen Jones" userId="e846aaca-4b24-4b13-b0d0-f2308e16b284" providerId="ADAL" clId="{E742F3E6-7753-43D6-A5F1-4E95C3A1722F}" dt="2023-06-26T14:50:36.688" v="3595" actId="1076"/>
          <ac:spMkLst>
            <pc:docMk/>
            <pc:sldMk cId="1367335037" sldId="414"/>
            <ac:spMk id="15" creationId="{0D01261C-DFC5-E50F-051F-D0C82E025877}"/>
          </ac:spMkLst>
        </pc:spChg>
        <pc:spChg chg="del">
          <ac:chgData name="Glen Jones" userId="e846aaca-4b24-4b13-b0d0-f2308e16b284" providerId="ADAL" clId="{E742F3E6-7753-43D6-A5F1-4E95C3A1722F}" dt="2023-06-26T14:29:14.645" v="3156" actId="478"/>
          <ac:spMkLst>
            <pc:docMk/>
            <pc:sldMk cId="1367335037" sldId="414"/>
            <ac:spMk id="16" creationId="{1937C1D1-9974-1A58-CE99-176152AD0E7A}"/>
          </ac:spMkLst>
        </pc:spChg>
        <pc:spChg chg="add mod">
          <ac:chgData name="Glen Jones" userId="e846aaca-4b24-4b13-b0d0-f2308e16b284" providerId="ADAL" clId="{E742F3E6-7753-43D6-A5F1-4E95C3A1722F}" dt="2023-06-26T14:50:36.688" v="3595" actId="1076"/>
          <ac:spMkLst>
            <pc:docMk/>
            <pc:sldMk cId="1367335037" sldId="414"/>
            <ac:spMk id="17" creationId="{AA72F0D9-5C60-2620-21D6-520F25358DC2}"/>
          </ac:spMkLst>
        </pc:spChg>
        <pc:spChg chg="del">
          <ac:chgData name="Glen Jones" userId="e846aaca-4b24-4b13-b0d0-f2308e16b284" providerId="ADAL" clId="{E742F3E6-7753-43D6-A5F1-4E95C3A1722F}" dt="2023-06-26T14:29:14.645" v="3156" actId="478"/>
          <ac:spMkLst>
            <pc:docMk/>
            <pc:sldMk cId="1367335037" sldId="414"/>
            <ac:spMk id="18" creationId="{8A4B87FE-F679-B81A-067A-72266BE8A454}"/>
          </ac:spMkLst>
        </pc:spChg>
        <pc:spChg chg="del">
          <ac:chgData name="Glen Jones" userId="e846aaca-4b24-4b13-b0d0-f2308e16b284" providerId="ADAL" clId="{E742F3E6-7753-43D6-A5F1-4E95C3A1722F}" dt="2023-06-26T14:29:14.645" v="3156" actId="478"/>
          <ac:spMkLst>
            <pc:docMk/>
            <pc:sldMk cId="1367335037" sldId="414"/>
            <ac:spMk id="19" creationId="{E3F70A63-DE85-8D37-69DF-288DE0330325}"/>
          </ac:spMkLst>
        </pc:spChg>
        <pc:spChg chg="del">
          <ac:chgData name="Glen Jones" userId="e846aaca-4b24-4b13-b0d0-f2308e16b284" providerId="ADAL" clId="{E742F3E6-7753-43D6-A5F1-4E95C3A1722F}" dt="2023-06-26T14:29:14.645" v="3156" actId="478"/>
          <ac:spMkLst>
            <pc:docMk/>
            <pc:sldMk cId="1367335037" sldId="414"/>
            <ac:spMk id="20" creationId="{2C90D165-9EBC-72E1-500D-CA41C6E9670F}"/>
          </ac:spMkLst>
        </pc:spChg>
        <pc:spChg chg="add mod">
          <ac:chgData name="Glen Jones" userId="e846aaca-4b24-4b13-b0d0-f2308e16b284" providerId="ADAL" clId="{E742F3E6-7753-43D6-A5F1-4E95C3A1722F}" dt="2023-06-26T14:50:36.688" v="3595" actId="1076"/>
          <ac:spMkLst>
            <pc:docMk/>
            <pc:sldMk cId="1367335037" sldId="414"/>
            <ac:spMk id="21" creationId="{1866FDF7-EADA-C732-6CBB-05ACAD8D9989}"/>
          </ac:spMkLst>
        </pc:spChg>
        <pc:spChg chg="del">
          <ac:chgData name="Glen Jones" userId="e846aaca-4b24-4b13-b0d0-f2308e16b284" providerId="ADAL" clId="{E742F3E6-7753-43D6-A5F1-4E95C3A1722F}" dt="2023-06-26T14:29:14.645" v="3156" actId="478"/>
          <ac:spMkLst>
            <pc:docMk/>
            <pc:sldMk cId="1367335037" sldId="414"/>
            <ac:spMk id="22" creationId="{BF071AA7-FE5C-BEC4-4D49-A47202522713}"/>
          </ac:spMkLst>
        </pc:spChg>
        <pc:spChg chg="del">
          <ac:chgData name="Glen Jones" userId="e846aaca-4b24-4b13-b0d0-f2308e16b284" providerId="ADAL" clId="{E742F3E6-7753-43D6-A5F1-4E95C3A1722F}" dt="2023-06-26T14:29:14.645" v="3156" actId="478"/>
          <ac:spMkLst>
            <pc:docMk/>
            <pc:sldMk cId="1367335037" sldId="414"/>
            <ac:spMk id="23" creationId="{922FEA7C-9257-E429-9EF7-6B3F130572FB}"/>
          </ac:spMkLst>
        </pc:spChg>
        <pc:spChg chg="add mod">
          <ac:chgData name="Glen Jones" userId="e846aaca-4b24-4b13-b0d0-f2308e16b284" providerId="ADAL" clId="{E742F3E6-7753-43D6-A5F1-4E95C3A1722F}" dt="2023-06-26T14:50:36.688" v="3595" actId="1076"/>
          <ac:spMkLst>
            <pc:docMk/>
            <pc:sldMk cId="1367335037" sldId="414"/>
            <ac:spMk id="24" creationId="{305F139C-AC5F-7A1B-F044-7BB67FED50DB}"/>
          </ac:spMkLst>
        </pc:spChg>
        <pc:spChg chg="add mod">
          <ac:chgData name="Glen Jones" userId="e846aaca-4b24-4b13-b0d0-f2308e16b284" providerId="ADAL" clId="{E742F3E6-7753-43D6-A5F1-4E95C3A1722F}" dt="2023-06-26T14:50:36.688" v="3595" actId="1076"/>
          <ac:spMkLst>
            <pc:docMk/>
            <pc:sldMk cId="1367335037" sldId="414"/>
            <ac:spMk id="25" creationId="{A534667D-FBB0-A119-11D7-C035F93F5ED0}"/>
          </ac:spMkLst>
        </pc:spChg>
        <pc:spChg chg="add mod">
          <ac:chgData name="Glen Jones" userId="e846aaca-4b24-4b13-b0d0-f2308e16b284" providerId="ADAL" clId="{E742F3E6-7753-43D6-A5F1-4E95C3A1722F}" dt="2023-06-26T14:50:41.504" v="3596" actId="1076"/>
          <ac:spMkLst>
            <pc:docMk/>
            <pc:sldMk cId="1367335037" sldId="414"/>
            <ac:spMk id="26" creationId="{6A6067A5-C80C-F2E4-8356-275D943A205B}"/>
          </ac:spMkLst>
        </pc:spChg>
        <pc:spChg chg="add mod">
          <ac:chgData name="Glen Jones" userId="e846aaca-4b24-4b13-b0d0-f2308e16b284" providerId="ADAL" clId="{E742F3E6-7753-43D6-A5F1-4E95C3A1722F}" dt="2023-06-26T14:50:18.567" v="3592" actId="1076"/>
          <ac:spMkLst>
            <pc:docMk/>
            <pc:sldMk cId="1367335037" sldId="414"/>
            <ac:spMk id="27" creationId="{BBE6CDED-43D4-AF2A-04E7-217CC0D019BB}"/>
          </ac:spMkLst>
        </pc:spChg>
        <pc:spChg chg="mod">
          <ac:chgData name="Glen Jones" userId="e846aaca-4b24-4b13-b0d0-f2308e16b284" providerId="ADAL" clId="{E742F3E6-7753-43D6-A5F1-4E95C3A1722F}" dt="2023-06-26T14:50:14.588" v="3591" actId="1076"/>
          <ac:spMkLst>
            <pc:docMk/>
            <pc:sldMk cId="1367335037" sldId="414"/>
            <ac:spMk id="31" creationId="{EAC8D3E8-3527-BBEC-DD47-DCB43F5E621C}"/>
          </ac:spMkLst>
        </pc:spChg>
        <pc:spChg chg="mod">
          <ac:chgData name="Glen Jones" userId="e846aaca-4b24-4b13-b0d0-f2308e16b284" providerId="ADAL" clId="{E742F3E6-7753-43D6-A5F1-4E95C3A1722F}" dt="2023-06-26T14:50:14.588" v="3591" actId="1076"/>
          <ac:spMkLst>
            <pc:docMk/>
            <pc:sldMk cId="1367335037" sldId="414"/>
            <ac:spMk id="32" creationId="{A117CC0E-619A-A757-1D5B-E284842A58D7}"/>
          </ac:spMkLst>
        </pc:spChg>
        <pc:spChg chg="mod">
          <ac:chgData name="Glen Jones" userId="e846aaca-4b24-4b13-b0d0-f2308e16b284" providerId="ADAL" clId="{E742F3E6-7753-43D6-A5F1-4E95C3A1722F}" dt="2023-06-26T14:50:14.588" v="3591" actId="1076"/>
          <ac:spMkLst>
            <pc:docMk/>
            <pc:sldMk cId="1367335037" sldId="414"/>
            <ac:spMk id="33" creationId="{1518E1A4-19C7-DBC1-84A9-255EC72B5243}"/>
          </ac:spMkLst>
        </pc:spChg>
        <pc:spChg chg="mod">
          <ac:chgData name="Glen Jones" userId="e846aaca-4b24-4b13-b0d0-f2308e16b284" providerId="ADAL" clId="{E742F3E6-7753-43D6-A5F1-4E95C3A1722F}" dt="2023-06-26T14:50:14.588" v="3591" actId="1076"/>
          <ac:spMkLst>
            <pc:docMk/>
            <pc:sldMk cId="1367335037" sldId="414"/>
            <ac:spMk id="34" creationId="{90FFD0DD-3E25-61A5-414B-91E16B29189A}"/>
          </ac:spMkLst>
        </pc:spChg>
        <pc:spChg chg="mod">
          <ac:chgData name="Glen Jones" userId="e846aaca-4b24-4b13-b0d0-f2308e16b284" providerId="ADAL" clId="{E742F3E6-7753-43D6-A5F1-4E95C3A1722F}" dt="2023-06-26T14:50:14.588" v="3591" actId="1076"/>
          <ac:spMkLst>
            <pc:docMk/>
            <pc:sldMk cId="1367335037" sldId="414"/>
            <ac:spMk id="35" creationId="{484AF6D0-5567-30F2-54C2-A81B5AD096BC}"/>
          </ac:spMkLst>
        </pc:spChg>
        <pc:spChg chg="mod">
          <ac:chgData name="Glen Jones" userId="e846aaca-4b24-4b13-b0d0-f2308e16b284" providerId="ADAL" clId="{E742F3E6-7753-43D6-A5F1-4E95C3A1722F}" dt="2023-06-26T14:50:14.588" v="3591" actId="1076"/>
          <ac:spMkLst>
            <pc:docMk/>
            <pc:sldMk cId="1367335037" sldId="414"/>
            <ac:spMk id="36" creationId="{360CE415-5F7B-A0BB-FDDC-4B463C291732}"/>
          </ac:spMkLst>
        </pc:spChg>
        <pc:spChg chg="mod">
          <ac:chgData name="Glen Jones" userId="e846aaca-4b24-4b13-b0d0-f2308e16b284" providerId="ADAL" clId="{E742F3E6-7753-43D6-A5F1-4E95C3A1722F}" dt="2023-06-26T14:50:14.588" v="3591" actId="1076"/>
          <ac:spMkLst>
            <pc:docMk/>
            <pc:sldMk cId="1367335037" sldId="414"/>
            <ac:spMk id="37" creationId="{B7A2A602-1194-C2BA-DDCD-165636B9DABE}"/>
          </ac:spMkLst>
        </pc:spChg>
      </pc:sldChg>
      <pc:sldChg chg="addSp delSp modSp add mod addAnim delAnim modAnim">
        <pc:chgData name="Glen Jones" userId="e846aaca-4b24-4b13-b0d0-f2308e16b284" providerId="ADAL" clId="{E742F3E6-7753-43D6-A5F1-4E95C3A1722F}" dt="2023-06-26T14:47:59.098" v="3545" actId="166"/>
        <pc:sldMkLst>
          <pc:docMk/>
          <pc:sldMk cId="3977394655" sldId="415"/>
        </pc:sldMkLst>
        <pc:spChg chg="add mod">
          <ac:chgData name="Glen Jones" userId="e846aaca-4b24-4b13-b0d0-f2308e16b284" providerId="ADAL" clId="{E742F3E6-7753-43D6-A5F1-4E95C3A1722F}" dt="2023-06-26T14:40:08.903" v="3424" actId="1076"/>
          <ac:spMkLst>
            <pc:docMk/>
            <pc:sldMk cId="3977394655" sldId="415"/>
            <ac:spMk id="2" creationId="{00CA8427-3E4C-165E-F308-7899316DD79C}"/>
          </ac:spMkLst>
        </pc:spChg>
        <pc:spChg chg="add mod">
          <ac:chgData name="Glen Jones" userId="e846aaca-4b24-4b13-b0d0-f2308e16b284" providerId="ADAL" clId="{E742F3E6-7753-43D6-A5F1-4E95C3A1722F}" dt="2023-06-26T14:40:08.903" v="3424" actId="1076"/>
          <ac:spMkLst>
            <pc:docMk/>
            <pc:sldMk cId="3977394655" sldId="415"/>
            <ac:spMk id="3" creationId="{F04AB9D1-00AD-5FD2-EF94-3C9348A38628}"/>
          </ac:spMkLst>
        </pc:spChg>
        <pc:spChg chg="del">
          <ac:chgData name="Glen Jones" userId="e846aaca-4b24-4b13-b0d0-f2308e16b284" providerId="ADAL" clId="{E742F3E6-7753-43D6-A5F1-4E95C3A1722F}" dt="2023-06-26T14:40:03.808" v="3422" actId="478"/>
          <ac:spMkLst>
            <pc:docMk/>
            <pc:sldMk cId="3977394655" sldId="415"/>
            <ac:spMk id="4" creationId="{90FC6FFF-E85B-5169-8ADE-A022A92A92BE}"/>
          </ac:spMkLst>
        </pc:spChg>
        <pc:spChg chg="add mod">
          <ac:chgData name="Glen Jones" userId="e846aaca-4b24-4b13-b0d0-f2308e16b284" providerId="ADAL" clId="{E742F3E6-7753-43D6-A5F1-4E95C3A1722F}" dt="2023-06-26T14:40:08.903" v="3424" actId="1076"/>
          <ac:spMkLst>
            <pc:docMk/>
            <pc:sldMk cId="3977394655" sldId="415"/>
            <ac:spMk id="6" creationId="{6340A7F7-37FA-4AD7-D206-2AE5A3073303}"/>
          </ac:spMkLst>
        </pc:spChg>
        <pc:spChg chg="del">
          <ac:chgData name="Glen Jones" userId="e846aaca-4b24-4b13-b0d0-f2308e16b284" providerId="ADAL" clId="{E742F3E6-7753-43D6-A5F1-4E95C3A1722F}" dt="2023-06-26T14:40:03.808" v="3422" actId="478"/>
          <ac:spMkLst>
            <pc:docMk/>
            <pc:sldMk cId="3977394655" sldId="415"/>
            <ac:spMk id="7" creationId="{0B4E99A0-4742-34CA-F82A-C9A575F9E12B}"/>
          </ac:spMkLst>
        </pc:spChg>
        <pc:spChg chg="add mod">
          <ac:chgData name="Glen Jones" userId="e846aaca-4b24-4b13-b0d0-f2308e16b284" providerId="ADAL" clId="{E742F3E6-7753-43D6-A5F1-4E95C3A1722F}" dt="2023-06-26T14:40:08.903" v="3424" actId="1076"/>
          <ac:spMkLst>
            <pc:docMk/>
            <pc:sldMk cId="3977394655" sldId="415"/>
            <ac:spMk id="8" creationId="{840F6628-B64A-3DB4-95FF-ACE879A04717}"/>
          </ac:spMkLst>
        </pc:spChg>
        <pc:spChg chg="add mod">
          <ac:chgData name="Glen Jones" userId="e846aaca-4b24-4b13-b0d0-f2308e16b284" providerId="ADAL" clId="{E742F3E6-7753-43D6-A5F1-4E95C3A1722F}" dt="2023-06-26T14:40:08.903" v="3424" actId="1076"/>
          <ac:spMkLst>
            <pc:docMk/>
            <pc:sldMk cId="3977394655" sldId="415"/>
            <ac:spMk id="9" creationId="{CAC957A9-1BF5-8011-2DCD-3FFCEA605FA0}"/>
          </ac:spMkLst>
        </pc:spChg>
        <pc:spChg chg="add mod">
          <ac:chgData name="Glen Jones" userId="e846aaca-4b24-4b13-b0d0-f2308e16b284" providerId="ADAL" clId="{E742F3E6-7753-43D6-A5F1-4E95C3A1722F}" dt="2023-06-26T14:40:08.903" v="3424" actId="1076"/>
          <ac:spMkLst>
            <pc:docMk/>
            <pc:sldMk cId="3977394655" sldId="415"/>
            <ac:spMk id="10" creationId="{DD9CD149-5299-A88F-F8FE-1CC433229F13}"/>
          </ac:spMkLst>
        </pc:spChg>
        <pc:spChg chg="add mod">
          <ac:chgData name="Glen Jones" userId="e846aaca-4b24-4b13-b0d0-f2308e16b284" providerId="ADAL" clId="{E742F3E6-7753-43D6-A5F1-4E95C3A1722F}" dt="2023-06-26T14:40:08.903" v="3424" actId="1076"/>
          <ac:spMkLst>
            <pc:docMk/>
            <pc:sldMk cId="3977394655" sldId="415"/>
            <ac:spMk id="11" creationId="{FFD5F843-ABE4-8976-BA5D-AAE82B75CD84}"/>
          </ac:spMkLst>
        </pc:spChg>
        <pc:spChg chg="add mod">
          <ac:chgData name="Glen Jones" userId="e846aaca-4b24-4b13-b0d0-f2308e16b284" providerId="ADAL" clId="{E742F3E6-7753-43D6-A5F1-4E95C3A1722F}" dt="2023-06-26T14:41:47.999" v="3518" actId="207"/>
          <ac:spMkLst>
            <pc:docMk/>
            <pc:sldMk cId="3977394655" sldId="415"/>
            <ac:spMk id="12" creationId="{BA0FB83B-36E1-43B8-0C32-98A8D7A39EC2}"/>
          </ac:spMkLst>
        </pc:spChg>
        <pc:spChg chg="del">
          <ac:chgData name="Glen Jones" userId="e846aaca-4b24-4b13-b0d0-f2308e16b284" providerId="ADAL" clId="{E742F3E6-7753-43D6-A5F1-4E95C3A1722F}" dt="2023-06-26T14:40:03.808" v="3422" actId="478"/>
          <ac:spMkLst>
            <pc:docMk/>
            <pc:sldMk cId="3977394655" sldId="415"/>
            <ac:spMk id="14" creationId="{5BD7CCC8-3C26-D62C-B78F-8BAA3B654104}"/>
          </ac:spMkLst>
        </pc:spChg>
        <pc:spChg chg="add mod">
          <ac:chgData name="Glen Jones" userId="e846aaca-4b24-4b13-b0d0-f2308e16b284" providerId="ADAL" clId="{E742F3E6-7753-43D6-A5F1-4E95C3A1722F}" dt="2023-06-26T14:46:33.538" v="3528" actId="115"/>
          <ac:spMkLst>
            <pc:docMk/>
            <pc:sldMk cId="3977394655" sldId="415"/>
            <ac:spMk id="16" creationId="{CFDE27CA-9490-3B68-774A-094D22D0D8A7}"/>
          </ac:spMkLst>
        </pc:spChg>
        <pc:spChg chg="add mod">
          <ac:chgData name="Glen Jones" userId="e846aaca-4b24-4b13-b0d0-f2308e16b284" providerId="ADAL" clId="{E742F3E6-7753-43D6-A5F1-4E95C3A1722F}" dt="2023-06-26T14:46:57.590" v="3532" actId="115"/>
          <ac:spMkLst>
            <pc:docMk/>
            <pc:sldMk cId="3977394655" sldId="415"/>
            <ac:spMk id="17" creationId="{CA68702E-CA0B-18BF-6CAE-C26324B44C92}"/>
          </ac:spMkLst>
        </pc:spChg>
        <pc:spChg chg="add mod">
          <ac:chgData name="Glen Jones" userId="e846aaca-4b24-4b13-b0d0-f2308e16b284" providerId="ADAL" clId="{E742F3E6-7753-43D6-A5F1-4E95C3A1722F}" dt="2023-06-26T14:47:32.285" v="3540" actId="115"/>
          <ac:spMkLst>
            <pc:docMk/>
            <pc:sldMk cId="3977394655" sldId="415"/>
            <ac:spMk id="18" creationId="{07022CA4-19A8-66F2-C405-E87F8A5E1F6F}"/>
          </ac:spMkLst>
        </pc:spChg>
        <pc:spChg chg="del">
          <ac:chgData name="Glen Jones" userId="e846aaca-4b24-4b13-b0d0-f2308e16b284" providerId="ADAL" clId="{E742F3E6-7753-43D6-A5F1-4E95C3A1722F}" dt="2023-06-26T14:40:03.808" v="3422" actId="478"/>
          <ac:spMkLst>
            <pc:docMk/>
            <pc:sldMk cId="3977394655" sldId="415"/>
            <ac:spMk id="19" creationId="{E3F70A63-DE85-8D37-69DF-288DE0330325}"/>
          </ac:spMkLst>
        </pc:spChg>
        <pc:spChg chg="add mod">
          <ac:chgData name="Glen Jones" userId="e846aaca-4b24-4b13-b0d0-f2308e16b284" providerId="ADAL" clId="{E742F3E6-7753-43D6-A5F1-4E95C3A1722F}" dt="2023-06-26T14:47:48.319" v="3544" actId="115"/>
          <ac:spMkLst>
            <pc:docMk/>
            <pc:sldMk cId="3977394655" sldId="415"/>
            <ac:spMk id="20" creationId="{BF7AF511-F452-24AA-36CA-1BB589CE77B7}"/>
          </ac:spMkLst>
        </pc:spChg>
        <pc:spChg chg="del">
          <ac:chgData name="Glen Jones" userId="e846aaca-4b24-4b13-b0d0-f2308e16b284" providerId="ADAL" clId="{E742F3E6-7753-43D6-A5F1-4E95C3A1722F}" dt="2023-06-26T14:40:03.808" v="3422" actId="478"/>
          <ac:spMkLst>
            <pc:docMk/>
            <pc:sldMk cId="3977394655" sldId="415"/>
            <ac:spMk id="22" creationId="{BF071AA7-FE5C-BEC4-4D49-A47202522713}"/>
          </ac:spMkLst>
        </pc:spChg>
        <pc:spChg chg="add del mod">
          <ac:chgData name="Glen Jones" userId="e846aaca-4b24-4b13-b0d0-f2308e16b284" providerId="ADAL" clId="{E742F3E6-7753-43D6-A5F1-4E95C3A1722F}" dt="2023-06-26T14:40:53.629" v="3492" actId="20577"/>
          <ac:spMkLst>
            <pc:docMk/>
            <pc:sldMk cId="3977394655" sldId="415"/>
            <ac:spMk id="39" creationId="{4E86F096-9AC3-DB41-0D87-8A3A2780C0D2}"/>
          </ac:spMkLst>
        </pc:spChg>
        <pc:spChg chg="mod">
          <ac:chgData name="Glen Jones" userId="e846aaca-4b24-4b13-b0d0-f2308e16b284" providerId="ADAL" clId="{E742F3E6-7753-43D6-A5F1-4E95C3A1722F}" dt="2023-06-26T14:40:59.524" v="3494" actId="1076"/>
          <ac:spMkLst>
            <pc:docMk/>
            <pc:sldMk cId="3977394655" sldId="415"/>
            <ac:spMk id="40" creationId="{4DA9F7CB-1091-7D39-7501-3F00A7B2D5EC}"/>
          </ac:spMkLst>
        </pc:spChg>
        <pc:spChg chg="mod">
          <ac:chgData name="Glen Jones" userId="e846aaca-4b24-4b13-b0d0-f2308e16b284" providerId="ADAL" clId="{E742F3E6-7753-43D6-A5F1-4E95C3A1722F}" dt="2023-06-26T14:41:03.644" v="3496" actId="1076"/>
          <ac:spMkLst>
            <pc:docMk/>
            <pc:sldMk cId="3977394655" sldId="415"/>
            <ac:spMk id="43" creationId="{B37A41AB-F548-F534-D35C-0F02BB540E5F}"/>
          </ac:spMkLst>
        </pc:spChg>
        <pc:spChg chg="mod">
          <ac:chgData name="Glen Jones" userId="e846aaca-4b24-4b13-b0d0-f2308e16b284" providerId="ADAL" clId="{E742F3E6-7753-43D6-A5F1-4E95C3A1722F}" dt="2023-06-26T14:41:30.784" v="3509" actId="1076"/>
          <ac:spMkLst>
            <pc:docMk/>
            <pc:sldMk cId="3977394655" sldId="415"/>
            <ac:spMk id="44" creationId="{558F2F59-E93D-3E01-708B-BA6CFFAFB14D}"/>
          </ac:spMkLst>
        </pc:spChg>
        <pc:spChg chg="mod">
          <ac:chgData name="Glen Jones" userId="e846aaca-4b24-4b13-b0d0-f2308e16b284" providerId="ADAL" clId="{E742F3E6-7753-43D6-A5F1-4E95C3A1722F}" dt="2023-06-26T14:39:53.606" v="3421" actId="20577"/>
          <ac:spMkLst>
            <pc:docMk/>
            <pc:sldMk cId="3977394655" sldId="415"/>
            <ac:spMk id="49" creationId="{18E75320-4507-A443-C9EA-76E778BDDC07}"/>
          </ac:spMkLst>
        </pc:spChg>
        <pc:spChg chg="del">
          <ac:chgData name="Glen Jones" userId="e846aaca-4b24-4b13-b0d0-f2308e16b284" providerId="ADAL" clId="{E742F3E6-7753-43D6-A5F1-4E95C3A1722F}" dt="2023-06-26T14:40:27.578" v="3460" actId="478"/>
          <ac:spMkLst>
            <pc:docMk/>
            <pc:sldMk cId="3977394655" sldId="415"/>
            <ac:spMk id="54" creationId="{8FD3FE4D-AD08-CB6E-F5EE-755306ADFFC4}"/>
          </ac:spMkLst>
        </pc:spChg>
        <pc:spChg chg="del">
          <ac:chgData name="Glen Jones" userId="e846aaca-4b24-4b13-b0d0-f2308e16b284" providerId="ADAL" clId="{E742F3E6-7753-43D6-A5F1-4E95C3A1722F}" dt="2023-06-26T14:40:26.784" v="3459" actId="478"/>
          <ac:spMkLst>
            <pc:docMk/>
            <pc:sldMk cId="3977394655" sldId="415"/>
            <ac:spMk id="55" creationId="{FB9F065C-1B7B-93A3-A02B-A77EA888193B}"/>
          </ac:spMkLst>
        </pc:spChg>
        <pc:spChg chg="del mod">
          <ac:chgData name="Glen Jones" userId="e846aaca-4b24-4b13-b0d0-f2308e16b284" providerId="ADAL" clId="{E742F3E6-7753-43D6-A5F1-4E95C3A1722F}" dt="2023-06-26T14:40:25.093" v="3458" actId="478"/>
          <ac:spMkLst>
            <pc:docMk/>
            <pc:sldMk cId="3977394655" sldId="415"/>
            <ac:spMk id="56" creationId="{847AE3CF-6692-4E4D-11B3-842F1F91981D}"/>
          </ac:spMkLst>
        </pc:spChg>
        <pc:cxnChg chg="add mod ord">
          <ac:chgData name="Glen Jones" userId="e846aaca-4b24-4b13-b0d0-f2308e16b284" providerId="ADAL" clId="{E742F3E6-7753-43D6-A5F1-4E95C3A1722F}" dt="2023-06-26T14:47:59.098" v="3545" actId="166"/>
          <ac:cxnSpMkLst>
            <pc:docMk/>
            <pc:sldMk cId="3977394655" sldId="415"/>
            <ac:cxnSpMk id="13" creationId="{68BAEFD7-F37D-BC47-1833-75B278929FB6}"/>
          </ac:cxnSpMkLst>
        </pc:cxnChg>
        <pc:cxnChg chg="mod ord">
          <ac:chgData name="Glen Jones" userId="e846aaca-4b24-4b13-b0d0-f2308e16b284" providerId="ADAL" clId="{E742F3E6-7753-43D6-A5F1-4E95C3A1722F}" dt="2023-06-26T14:47:59.098" v="3545" actId="166"/>
          <ac:cxnSpMkLst>
            <pc:docMk/>
            <pc:sldMk cId="3977394655" sldId="415"/>
            <ac:cxnSpMk id="46" creationId="{8A37DD7D-C24B-D2BA-D070-8D7C71CE006A}"/>
          </ac:cxnSpMkLst>
        </pc:cxnChg>
        <pc:cxnChg chg="mod ord">
          <ac:chgData name="Glen Jones" userId="e846aaca-4b24-4b13-b0d0-f2308e16b284" providerId="ADAL" clId="{E742F3E6-7753-43D6-A5F1-4E95C3A1722F}" dt="2023-06-26T14:47:59.098" v="3545" actId="166"/>
          <ac:cxnSpMkLst>
            <pc:docMk/>
            <pc:sldMk cId="3977394655" sldId="415"/>
            <ac:cxnSpMk id="47" creationId="{DB40665F-94EB-34F0-C2EC-E5EF37EEB18F}"/>
          </ac:cxnSpMkLst>
        </pc:cxnChg>
        <pc:cxnChg chg="ord">
          <ac:chgData name="Glen Jones" userId="e846aaca-4b24-4b13-b0d0-f2308e16b284" providerId="ADAL" clId="{E742F3E6-7753-43D6-A5F1-4E95C3A1722F}" dt="2023-06-26T14:47:59.098" v="3545" actId="166"/>
          <ac:cxnSpMkLst>
            <pc:docMk/>
            <pc:sldMk cId="3977394655" sldId="415"/>
            <ac:cxnSpMk id="48" creationId="{20E4F086-9C42-9211-B650-9CD61C6D6B0F}"/>
          </ac:cxnSpMkLst>
        </pc:cxnChg>
      </pc:sldChg>
    </pc:docChg>
  </pc:docChgLst>
  <pc:docChgLst>
    <pc:chgData name="Glen Jones" userId="e846aaca-4b24-4b13-b0d0-f2308e16b284" providerId="ADAL" clId="{99602FF4-D91B-445D-B640-F268CDF5C0A7}"/>
    <pc:docChg chg="custSel modSld">
      <pc:chgData name="Glen Jones" userId="e846aaca-4b24-4b13-b0d0-f2308e16b284" providerId="ADAL" clId="{99602FF4-D91B-445D-B640-F268CDF5C0A7}" dt="2022-06-28T18:04:01.522" v="56" actId="1076"/>
      <pc:docMkLst>
        <pc:docMk/>
      </pc:docMkLst>
      <pc:sldChg chg="modSp mod">
        <pc:chgData name="Glen Jones" userId="e846aaca-4b24-4b13-b0d0-f2308e16b284" providerId="ADAL" clId="{99602FF4-D91B-445D-B640-F268CDF5C0A7}" dt="2022-06-28T18:04:01.522" v="56" actId="1076"/>
        <pc:sldMkLst>
          <pc:docMk/>
          <pc:sldMk cId="0" sldId="269"/>
        </pc:sldMkLst>
        <pc:spChg chg="mod">
          <ac:chgData name="Glen Jones" userId="e846aaca-4b24-4b13-b0d0-f2308e16b284" providerId="ADAL" clId="{99602FF4-D91B-445D-B640-F268CDF5C0A7}" dt="2022-06-28T18:04:01.522" v="56" actId="1076"/>
          <ac:spMkLst>
            <pc:docMk/>
            <pc:sldMk cId="0" sldId="269"/>
            <ac:spMk id="8194" creationId="{5759AB43-784B-41C0-54A9-D822FF28BAAC}"/>
          </ac:spMkLst>
        </pc:spChg>
      </pc:sldChg>
      <pc:sldChg chg="modSp mod">
        <pc:chgData name="Glen Jones" userId="e846aaca-4b24-4b13-b0d0-f2308e16b284" providerId="ADAL" clId="{99602FF4-D91B-445D-B640-F268CDF5C0A7}" dt="2022-06-28T18:01:39.602" v="2" actId="14100"/>
        <pc:sldMkLst>
          <pc:docMk/>
          <pc:sldMk cId="4010327805" sldId="274"/>
        </pc:sldMkLst>
        <pc:spChg chg="mod">
          <ac:chgData name="Glen Jones" userId="e846aaca-4b24-4b13-b0d0-f2308e16b284" providerId="ADAL" clId="{99602FF4-D91B-445D-B640-F268CDF5C0A7}" dt="2022-06-28T18:01:39.602" v="2" actId="14100"/>
          <ac:spMkLst>
            <pc:docMk/>
            <pc:sldMk cId="4010327805" sldId="274"/>
            <ac:spMk id="2" creationId="{702E7211-B3C0-8C62-17A1-5F712D739FBA}"/>
          </ac:spMkLst>
        </pc:spChg>
      </pc:sldChg>
      <pc:sldChg chg="modSp mod">
        <pc:chgData name="Glen Jones" userId="e846aaca-4b24-4b13-b0d0-f2308e16b284" providerId="ADAL" clId="{99602FF4-D91B-445D-B640-F268CDF5C0A7}" dt="2022-06-28T18:01:51.358" v="6" actId="27636"/>
        <pc:sldMkLst>
          <pc:docMk/>
          <pc:sldMk cId="2596669970" sldId="279"/>
        </pc:sldMkLst>
        <pc:spChg chg="mod">
          <ac:chgData name="Glen Jones" userId="e846aaca-4b24-4b13-b0d0-f2308e16b284" providerId="ADAL" clId="{99602FF4-D91B-445D-B640-F268CDF5C0A7}" dt="2022-06-28T18:01:51.352" v="3" actId="27636"/>
          <ac:spMkLst>
            <pc:docMk/>
            <pc:sldMk cId="2596669970" sldId="279"/>
            <ac:spMk id="5" creationId="{D726708E-1876-D859-0781-06761C2CCB30}"/>
          </ac:spMkLst>
        </pc:spChg>
        <pc:spChg chg="mod">
          <ac:chgData name="Glen Jones" userId="e846aaca-4b24-4b13-b0d0-f2308e16b284" providerId="ADAL" clId="{99602FF4-D91B-445D-B640-F268CDF5C0A7}" dt="2022-06-28T18:01:51.354" v="4" actId="27636"/>
          <ac:spMkLst>
            <pc:docMk/>
            <pc:sldMk cId="2596669970" sldId="279"/>
            <ac:spMk id="6" creationId="{06D3FE12-F289-EC17-7B40-8558CA1DCFC9}"/>
          </ac:spMkLst>
        </pc:spChg>
        <pc:spChg chg="mod">
          <ac:chgData name="Glen Jones" userId="e846aaca-4b24-4b13-b0d0-f2308e16b284" providerId="ADAL" clId="{99602FF4-D91B-445D-B640-F268CDF5C0A7}" dt="2022-06-28T18:01:51.356" v="5" actId="27636"/>
          <ac:spMkLst>
            <pc:docMk/>
            <pc:sldMk cId="2596669970" sldId="279"/>
            <ac:spMk id="8" creationId="{A11DE8A8-09C3-4D24-709A-8277BD0A4804}"/>
          </ac:spMkLst>
        </pc:spChg>
        <pc:spChg chg="mod">
          <ac:chgData name="Glen Jones" userId="e846aaca-4b24-4b13-b0d0-f2308e16b284" providerId="ADAL" clId="{99602FF4-D91B-445D-B640-F268CDF5C0A7}" dt="2022-06-28T18:01:51.358" v="6" actId="27636"/>
          <ac:spMkLst>
            <pc:docMk/>
            <pc:sldMk cId="2596669970" sldId="279"/>
            <ac:spMk id="9" creationId="{4EFCDC78-295C-C0D5-A25B-5EE2846AFF90}"/>
          </ac:spMkLst>
        </pc:spChg>
      </pc:sldChg>
      <pc:sldChg chg="modSp mod">
        <pc:chgData name="Glen Jones" userId="e846aaca-4b24-4b13-b0d0-f2308e16b284" providerId="ADAL" clId="{99602FF4-D91B-445D-B640-F268CDF5C0A7}" dt="2022-06-28T18:01:51.367" v="10" actId="27636"/>
        <pc:sldMkLst>
          <pc:docMk/>
          <pc:sldMk cId="2296262912" sldId="280"/>
        </pc:sldMkLst>
        <pc:spChg chg="mod">
          <ac:chgData name="Glen Jones" userId="e846aaca-4b24-4b13-b0d0-f2308e16b284" providerId="ADAL" clId="{99602FF4-D91B-445D-B640-F268CDF5C0A7}" dt="2022-06-28T18:01:51.361" v="7" actId="27636"/>
          <ac:spMkLst>
            <pc:docMk/>
            <pc:sldMk cId="2296262912" sldId="280"/>
            <ac:spMk id="5" creationId="{D726708E-1876-D859-0781-06761C2CCB30}"/>
          </ac:spMkLst>
        </pc:spChg>
        <pc:spChg chg="mod">
          <ac:chgData name="Glen Jones" userId="e846aaca-4b24-4b13-b0d0-f2308e16b284" providerId="ADAL" clId="{99602FF4-D91B-445D-B640-F268CDF5C0A7}" dt="2022-06-28T18:01:51.365" v="9" actId="27636"/>
          <ac:spMkLst>
            <pc:docMk/>
            <pc:sldMk cId="2296262912" sldId="280"/>
            <ac:spMk id="6" creationId="{06D3FE12-F289-EC17-7B40-8558CA1DCFC9}"/>
          </ac:spMkLst>
        </pc:spChg>
        <pc:spChg chg="mod">
          <ac:chgData name="Glen Jones" userId="e846aaca-4b24-4b13-b0d0-f2308e16b284" providerId="ADAL" clId="{99602FF4-D91B-445D-B640-F268CDF5C0A7}" dt="2022-06-28T18:01:51.367" v="10" actId="27636"/>
          <ac:spMkLst>
            <pc:docMk/>
            <pc:sldMk cId="2296262912" sldId="280"/>
            <ac:spMk id="8" creationId="{A11DE8A8-09C3-4D24-709A-8277BD0A4804}"/>
          </ac:spMkLst>
        </pc:spChg>
        <pc:spChg chg="mod">
          <ac:chgData name="Glen Jones" userId="e846aaca-4b24-4b13-b0d0-f2308e16b284" providerId="ADAL" clId="{99602FF4-D91B-445D-B640-F268CDF5C0A7}" dt="2022-06-28T18:01:51.363" v="8" actId="27636"/>
          <ac:spMkLst>
            <pc:docMk/>
            <pc:sldMk cId="2296262912" sldId="280"/>
            <ac:spMk id="9" creationId="{4EFCDC78-295C-C0D5-A25B-5EE2846AFF90}"/>
          </ac:spMkLst>
        </pc:spChg>
      </pc:sldChg>
      <pc:sldChg chg="modSp mod">
        <pc:chgData name="Glen Jones" userId="e846aaca-4b24-4b13-b0d0-f2308e16b284" providerId="ADAL" clId="{99602FF4-D91B-445D-B640-F268CDF5C0A7}" dt="2022-06-28T18:01:51.376" v="14" actId="27636"/>
        <pc:sldMkLst>
          <pc:docMk/>
          <pc:sldMk cId="2454408207" sldId="281"/>
        </pc:sldMkLst>
        <pc:spChg chg="mod">
          <ac:chgData name="Glen Jones" userId="e846aaca-4b24-4b13-b0d0-f2308e16b284" providerId="ADAL" clId="{99602FF4-D91B-445D-B640-F268CDF5C0A7}" dt="2022-06-28T18:01:51.371" v="11" actId="27636"/>
          <ac:spMkLst>
            <pc:docMk/>
            <pc:sldMk cId="2454408207" sldId="281"/>
            <ac:spMk id="5" creationId="{D726708E-1876-D859-0781-06761C2CCB30}"/>
          </ac:spMkLst>
        </pc:spChg>
        <pc:spChg chg="mod">
          <ac:chgData name="Glen Jones" userId="e846aaca-4b24-4b13-b0d0-f2308e16b284" providerId="ADAL" clId="{99602FF4-D91B-445D-B640-F268CDF5C0A7}" dt="2022-06-28T18:01:51.373" v="12" actId="27636"/>
          <ac:spMkLst>
            <pc:docMk/>
            <pc:sldMk cId="2454408207" sldId="281"/>
            <ac:spMk id="6" creationId="{06D3FE12-F289-EC17-7B40-8558CA1DCFC9}"/>
          </ac:spMkLst>
        </pc:spChg>
        <pc:spChg chg="mod">
          <ac:chgData name="Glen Jones" userId="e846aaca-4b24-4b13-b0d0-f2308e16b284" providerId="ADAL" clId="{99602FF4-D91B-445D-B640-F268CDF5C0A7}" dt="2022-06-28T18:01:51.376" v="14" actId="27636"/>
          <ac:spMkLst>
            <pc:docMk/>
            <pc:sldMk cId="2454408207" sldId="281"/>
            <ac:spMk id="8" creationId="{A11DE8A8-09C3-4D24-709A-8277BD0A4804}"/>
          </ac:spMkLst>
        </pc:spChg>
        <pc:spChg chg="mod">
          <ac:chgData name="Glen Jones" userId="e846aaca-4b24-4b13-b0d0-f2308e16b284" providerId="ADAL" clId="{99602FF4-D91B-445D-B640-F268CDF5C0A7}" dt="2022-06-28T18:01:51.374" v="13" actId="27636"/>
          <ac:spMkLst>
            <pc:docMk/>
            <pc:sldMk cId="2454408207" sldId="281"/>
            <ac:spMk id="9" creationId="{4EFCDC78-295C-C0D5-A25B-5EE2846AFF90}"/>
          </ac:spMkLst>
        </pc:spChg>
      </pc:sldChg>
      <pc:sldChg chg="modSp mod">
        <pc:chgData name="Glen Jones" userId="e846aaca-4b24-4b13-b0d0-f2308e16b284" providerId="ADAL" clId="{99602FF4-D91B-445D-B640-F268CDF5C0A7}" dt="2022-06-28T18:01:51.384" v="18" actId="27636"/>
        <pc:sldMkLst>
          <pc:docMk/>
          <pc:sldMk cId="2866529963" sldId="282"/>
        </pc:sldMkLst>
        <pc:spChg chg="mod">
          <ac:chgData name="Glen Jones" userId="e846aaca-4b24-4b13-b0d0-f2308e16b284" providerId="ADAL" clId="{99602FF4-D91B-445D-B640-F268CDF5C0A7}" dt="2022-06-28T18:01:51.384" v="18" actId="27636"/>
          <ac:spMkLst>
            <pc:docMk/>
            <pc:sldMk cId="2866529963" sldId="282"/>
            <ac:spMk id="5" creationId="{D726708E-1876-D859-0781-06761C2CCB30}"/>
          </ac:spMkLst>
        </pc:spChg>
        <pc:spChg chg="mod">
          <ac:chgData name="Glen Jones" userId="e846aaca-4b24-4b13-b0d0-f2308e16b284" providerId="ADAL" clId="{99602FF4-D91B-445D-B640-F268CDF5C0A7}" dt="2022-06-28T18:01:51.381" v="16" actId="27636"/>
          <ac:spMkLst>
            <pc:docMk/>
            <pc:sldMk cId="2866529963" sldId="282"/>
            <ac:spMk id="6" creationId="{06D3FE12-F289-EC17-7B40-8558CA1DCFC9}"/>
          </ac:spMkLst>
        </pc:spChg>
        <pc:spChg chg="mod">
          <ac:chgData name="Glen Jones" userId="e846aaca-4b24-4b13-b0d0-f2308e16b284" providerId="ADAL" clId="{99602FF4-D91B-445D-B640-F268CDF5C0A7}" dt="2022-06-28T18:01:51.380" v="15" actId="27636"/>
          <ac:spMkLst>
            <pc:docMk/>
            <pc:sldMk cId="2866529963" sldId="282"/>
            <ac:spMk id="8" creationId="{A11DE8A8-09C3-4D24-709A-8277BD0A4804}"/>
          </ac:spMkLst>
        </pc:spChg>
        <pc:spChg chg="mod">
          <ac:chgData name="Glen Jones" userId="e846aaca-4b24-4b13-b0d0-f2308e16b284" providerId="ADAL" clId="{99602FF4-D91B-445D-B640-F268CDF5C0A7}" dt="2022-06-28T18:01:51.383" v="17" actId="27636"/>
          <ac:spMkLst>
            <pc:docMk/>
            <pc:sldMk cId="2866529963" sldId="282"/>
            <ac:spMk id="9" creationId="{4EFCDC78-295C-C0D5-A25B-5EE2846AFF90}"/>
          </ac:spMkLst>
        </pc:spChg>
      </pc:sldChg>
      <pc:sldChg chg="modSp mod">
        <pc:chgData name="Glen Jones" userId="e846aaca-4b24-4b13-b0d0-f2308e16b284" providerId="ADAL" clId="{99602FF4-D91B-445D-B640-F268CDF5C0A7}" dt="2022-06-28T18:03:48.314" v="53" actId="1076"/>
        <pc:sldMkLst>
          <pc:docMk/>
          <pc:sldMk cId="2195136812" sldId="283"/>
        </pc:sldMkLst>
        <pc:spChg chg="mod">
          <ac:chgData name="Glen Jones" userId="e846aaca-4b24-4b13-b0d0-f2308e16b284" providerId="ADAL" clId="{99602FF4-D91B-445D-B640-F268CDF5C0A7}" dt="2022-06-28T18:03:22.194" v="45" actId="1076"/>
          <ac:spMkLst>
            <pc:docMk/>
            <pc:sldMk cId="2195136812" sldId="283"/>
            <ac:spMk id="5" creationId="{0B1BFCE5-2BF5-481E-7DE3-9165F9E61BF7}"/>
          </ac:spMkLst>
        </pc:spChg>
        <pc:spChg chg="mod">
          <ac:chgData name="Glen Jones" userId="e846aaca-4b24-4b13-b0d0-f2308e16b284" providerId="ADAL" clId="{99602FF4-D91B-445D-B640-F268CDF5C0A7}" dt="2022-06-28T18:03:28.354" v="47" actId="1076"/>
          <ac:spMkLst>
            <pc:docMk/>
            <pc:sldMk cId="2195136812" sldId="283"/>
            <ac:spMk id="13" creationId="{FA36166D-F06A-ADBE-4322-D4989AFE2253}"/>
          </ac:spMkLst>
        </pc:spChg>
        <pc:spChg chg="mod">
          <ac:chgData name="Glen Jones" userId="e846aaca-4b24-4b13-b0d0-f2308e16b284" providerId="ADAL" clId="{99602FF4-D91B-445D-B640-F268CDF5C0A7}" dt="2022-06-28T18:03:28.354" v="47" actId="1076"/>
          <ac:spMkLst>
            <pc:docMk/>
            <pc:sldMk cId="2195136812" sldId="283"/>
            <ac:spMk id="17" creationId="{9FFC6E0C-537C-B410-4E47-EB4CB00BB13E}"/>
          </ac:spMkLst>
        </pc:spChg>
        <pc:spChg chg="mod">
          <ac:chgData name="Glen Jones" userId="e846aaca-4b24-4b13-b0d0-f2308e16b284" providerId="ADAL" clId="{99602FF4-D91B-445D-B640-F268CDF5C0A7}" dt="2022-06-28T18:03:25.530" v="46" actId="1076"/>
          <ac:spMkLst>
            <pc:docMk/>
            <pc:sldMk cId="2195136812" sldId="283"/>
            <ac:spMk id="24" creationId="{30DE8720-6F77-0EAA-AD1D-C09480A0F673}"/>
          </ac:spMkLst>
        </pc:spChg>
        <pc:spChg chg="mod">
          <ac:chgData name="Glen Jones" userId="e846aaca-4b24-4b13-b0d0-f2308e16b284" providerId="ADAL" clId="{99602FF4-D91B-445D-B640-F268CDF5C0A7}" dt="2022-06-28T18:03:25.530" v="46" actId="1076"/>
          <ac:spMkLst>
            <pc:docMk/>
            <pc:sldMk cId="2195136812" sldId="283"/>
            <ac:spMk id="25" creationId="{F2EF8336-80F6-46B4-0FFC-E3CA2A8DFEC4}"/>
          </ac:spMkLst>
        </pc:spChg>
        <pc:spChg chg="mod">
          <ac:chgData name="Glen Jones" userId="e846aaca-4b24-4b13-b0d0-f2308e16b284" providerId="ADAL" clId="{99602FF4-D91B-445D-B640-F268CDF5C0A7}" dt="2022-06-28T18:03:22.194" v="45" actId="1076"/>
          <ac:spMkLst>
            <pc:docMk/>
            <pc:sldMk cId="2195136812" sldId="283"/>
            <ac:spMk id="32" creationId="{A565D3DF-0BA1-021F-5254-0F044D9A948E}"/>
          </ac:spMkLst>
        </pc:spChg>
        <pc:spChg chg="mod">
          <ac:chgData name="Glen Jones" userId="e846aaca-4b24-4b13-b0d0-f2308e16b284" providerId="ADAL" clId="{99602FF4-D91B-445D-B640-F268CDF5C0A7}" dt="2022-06-28T18:03:04.671" v="40" actId="408"/>
          <ac:spMkLst>
            <pc:docMk/>
            <pc:sldMk cId="2195136812" sldId="283"/>
            <ac:spMk id="35" creationId="{A081E497-0950-885B-64C4-A8D2E9163893}"/>
          </ac:spMkLst>
        </pc:spChg>
        <pc:spChg chg="mod">
          <ac:chgData name="Glen Jones" userId="e846aaca-4b24-4b13-b0d0-f2308e16b284" providerId="ADAL" clId="{99602FF4-D91B-445D-B640-F268CDF5C0A7}" dt="2022-06-28T18:03:04.671" v="40" actId="408"/>
          <ac:spMkLst>
            <pc:docMk/>
            <pc:sldMk cId="2195136812" sldId="283"/>
            <ac:spMk id="36" creationId="{78B445B3-C59E-3896-46F3-96E0E9C2C520}"/>
          </ac:spMkLst>
        </pc:spChg>
        <pc:spChg chg="mod">
          <ac:chgData name="Glen Jones" userId="e846aaca-4b24-4b13-b0d0-f2308e16b284" providerId="ADAL" clId="{99602FF4-D91B-445D-B640-F268CDF5C0A7}" dt="2022-06-28T18:03:36.882" v="50" actId="20577"/>
          <ac:spMkLst>
            <pc:docMk/>
            <pc:sldMk cId="2195136812" sldId="283"/>
            <ac:spMk id="8194" creationId="{5759AB43-784B-41C0-54A9-D822FF28BAAC}"/>
          </ac:spMkLst>
        </pc:spChg>
        <pc:grpChg chg="mod">
          <ac:chgData name="Glen Jones" userId="e846aaca-4b24-4b13-b0d0-f2308e16b284" providerId="ADAL" clId="{99602FF4-D91B-445D-B640-F268CDF5C0A7}" dt="2022-06-28T18:03:28.354" v="47" actId="1076"/>
          <ac:grpSpMkLst>
            <pc:docMk/>
            <pc:sldMk cId="2195136812" sldId="283"/>
            <ac:grpSpMk id="3" creationId="{CC974C51-3FCF-356A-C1EC-790891434146}"/>
          </ac:grpSpMkLst>
        </pc:grpChg>
        <pc:grpChg chg="mod">
          <ac:chgData name="Glen Jones" userId="e846aaca-4b24-4b13-b0d0-f2308e16b284" providerId="ADAL" clId="{99602FF4-D91B-445D-B640-F268CDF5C0A7}" dt="2022-06-28T18:03:22.194" v="45" actId="1076"/>
          <ac:grpSpMkLst>
            <pc:docMk/>
            <pc:sldMk cId="2195136812" sldId="283"/>
            <ac:grpSpMk id="4" creationId="{FDFBE5ED-9A95-2255-161F-47068DA9D067}"/>
          </ac:grpSpMkLst>
        </pc:grpChg>
        <pc:grpChg chg="mod">
          <ac:chgData name="Glen Jones" userId="e846aaca-4b24-4b13-b0d0-f2308e16b284" providerId="ADAL" clId="{99602FF4-D91B-445D-B640-F268CDF5C0A7}" dt="2022-06-28T18:03:22.194" v="45" actId="1076"/>
          <ac:grpSpMkLst>
            <pc:docMk/>
            <pc:sldMk cId="2195136812" sldId="283"/>
            <ac:grpSpMk id="9" creationId="{FEE97E16-DE3C-1F25-B612-72671C894156}"/>
          </ac:grpSpMkLst>
        </pc:grpChg>
        <pc:grpChg chg="mod">
          <ac:chgData name="Glen Jones" userId="e846aaca-4b24-4b13-b0d0-f2308e16b284" providerId="ADAL" clId="{99602FF4-D91B-445D-B640-F268CDF5C0A7}" dt="2022-06-28T18:03:28.354" v="47" actId="1076"/>
          <ac:grpSpMkLst>
            <pc:docMk/>
            <pc:sldMk cId="2195136812" sldId="283"/>
            <ac:grpSpMk id="10" creationId="{2AEFEED7-6309-159A-6255-E4E2D26A926D}"/>
          </ac:grpSpMkLst>
        </pc:grpChg>
        <pc:grpChg chg="mod">
          <ac:chgData name="Glen Jones" userId="e846aaca-4b24-4b13-b0d0-f2308e16b284" providerId="ADAL" clId="{99602FF4-D91B-445D-B640-F268CDF5C0A7}" dt="2022-06-28T18:03:25.530" v="46" actId="1076"/>
          <ac:grpSpMkLst>
            <pc:docMk/>
            <pc:sldMk cId="2195136812" sldId="283"/>
            <ac:grpSpMk id="19" creationId="{10320957-8202-B07F-3D05-7208C5EBC709}"/>
          </ac:grpSpMkLst>
        </pc:grpChg>
        <pc:grpChg chg="mod">
          <ac:chgData name="Glen Jones" userId="e846aaca-4b24-4b13-b0d0-f2308e16b284" providerId="ADAL" clId="{99602FF4-D91B-445D-B640-F268CDF5C0A7}" dt="2022-06-28T18:03:04.671" v="40" actId="408"/>
          <ac:grpSpMkLst>
            <pc:docMk/>
            <pc:sldMk cId="2195136812" sldId="283"/>
            <ac:grpSpMk id="30" creationId="{76CF2A76-56F1-1E51-8FAB-EABA1A1C9EDA}"/>
          </ac:grpSpMkLst>
        </pc:grpChg>
        <pc:picChg chg="mod">
          <ac:chgData name="Glen Jones" userId="e846aaca-4b24-4b13-b0d0-f2308e16b284" providerId="ADAL" clId="{99602FF4-D91B-445D-B640-F268CDF5C0A7}" dt="2022-06-28T18:03:22.194" v="45" actId="1076"/>
          <ac:picMkLst>
            <pc:docMk/>
            <pc:sldMk cId="2195136812" sldId="283"/>
            <ac:picMk id="22" creationId="{F0CC0B0F-8C3C-69B0-CC16-035D54F75AE1}"/>
          </ac:picMkLst>
        </pc:picChg>
        <pc:picChg chg="mod">
          <ac:chgData name="Glen Jones" userId="e846aaca-4b24-4b13-b0d0-f2308e16b284" providerId="ADAL" clId="{99602FF4-D91B-445D-B640-F268CDF5C0A7}" dt="2022-06-28T18:03:28.354" v="47" actId="1076"/>
          <ac:picMkLst>
            <pc:docMk/>
            <pc:sldMk cId="2195136812" sldId="283"/>
            <ac:picMk id="26" creationId="{D63B648F-EA83-4C3A-2C29-3F2463F2E384}"/>
          </ac:picMkLst>
        </pc:picChg>
        <pc:picChg chg="mod">
          <ac:chgData name="Glen Jones" userId="e846aaca-4b24-4b13-b0d0-f2308e16b284" providerId="ADAL" clId="{99602FF4-D91B-445D-B640-F268CDF5C0A7}" dt="2022-06-28T18:03:46.570" v="52" actId="1076"/>
          <ac:picMkLst>
            <pc:docMk/>
            <pc:sldMk cId="2195136812" sldId="283"/>
            <ac:picMk id="27" creationId="{FBB78674-03C3-EB22-F7C2-232C2C442202}"/>
          </ac:picMkLst>
        </pc:picChg>
        <pc:picChg chg="mod">
          <ac:chgData name="Glen Jones" userId="e846aaca-4b24-4b13-b0d0-f2308e16b284" providerId="ADAL" clId="{99602FF4-D91B-445D-B640-F268CDF5C0A7}" dt="2022-06-28T18:03:22.194" v="45" actId="1076"/>
          <ac:picMkLst>
            <pc:docMk/>
            <pc:sldMk cId="2195136812" sldId="283"/>
            <ac:picMk id="29" creationId="{FF891197-7019-22A7-523D-1707C47D0777}"/>
          </ac:picMkLst>
        </pc:picChg>
        <pc:picChg chg="mod">
          <ac:chgData name="Glen Jones" userId="e846aaca-4b24-4b13-b0d0-f2308e16b284" providerId="ADAL" clId="{99602FF4-D91B-445D-B640-F268CDF5C0A7}" dt="2022-06-28T18:03:48.314" v="53" actId="1076"/>
          <ac:picMkLst>
            <pc:docMk/>
            <pc:sldMk cId="2195136812" sldId="283"/>
            <ac:picMk id="37" creationId="{82C1F54F-A0A4-4F77-BEB3-3470C8AAC3DA}"/>
          </ac:picMkLst>
        </pc:picChg>
      </pc:sldChg>
    </pc:docChg>
  </pc:docChgLst>
  <pc:docChgLst>
    <pc:chgData name="Glen Jones" userId="e846aaca-4b24-4b13-b0d0-f2308e16b284" providerId="ADAL" clId="{C50A8A2A-7286-43E7-A40A-A4E42FD6AF0D}"/>
    <pc:docChg chg="undo custSel addSld delSld modSld sldOrd">
      <pc:chgData name="Glen Jones" userId="e846aaca-4b24-4b13-b0d0-f2308e16b284" providerId="ADAL" clId="{C50A8A2A-7286-43E7-A40A-A4E42FD6AF0D}" dt="2022-09-18T09:11:18.442" v="967" actId="47"/>
      <pc:docMkLst>
        <pc:docMk/>
      </pc:docMkLst>
      <pc:sldChg chg="modSp mod">
        <pc:chgData name="Glen Jones" userId="e846aaca-4b24-4b13-b0d0-f2308e16b284" providerId="ADAL" clId="{C50A8A2A-7286-43E7-A40A-A4E42FD6AF0D}" dt="2022-09-17T12:05:30.312" v="10" actId="20577"/>
        <pc:sldMkLst>
          <pc:docMk/>
          <pc:sldMk cId="4010327805" sldId="274"/>
        </pc:sldMkLst>
        <pc:spChg chg="mod">
          <ac:chgData name="Glen Jones" userId="e846aaca-4b24-4b13-b0d0-f2308e16b284" providerId="ADAL" clId="{C50A8A2A-7286-43E7-A40A-A4E42FD6AF0D}" dt="2022-09-17T12:05:30.312" v="10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del">
        <pc:chgData name="Glen Jones" userId="e846aaca-4b24-4b13-b0d0-f2308e16b284" providerId="ADAL" clId="{C50A8A2A-7286-43E7-A40A-A4E42FD6AF0D}" dt="2022-09-18T09:11:18.442" v="967" actId="47"/>
        <pc:sldMkLst>
          <pc:docMk/>
          <pc:sldMk cId="2355754654" sldId="352"/>
        </pc:sldMkLst>
      </pc:sldChg>
      <pc:sldChg chg="modSp mod">
        <pc:chgData name="Glen Jones" userId="e846aaca-4b24-4b13-b0d0-f2308e16b284" providerId="ADAL" clId="{C50A8A2A-7286-43E7-A40A-A4E42FD6AF0D}" dt="2022-09-17T12:13:28.267" v="429" actId="20577"/>
        <pc:sldMkLst>
          <pc:docMk/>
          <pc:sldMk cId="2861103671" sldId="363"/>
        </pc:sldMkLst>
        <pc:spChg chg="mod">
          <ac:chgData name="Glen Jones" userId="e846aaca-4b24-4b13-b0d0-f2308e16b284" providerId="ADAL" clId="{C50A8A2A-7286-43E7-A40A-A4E42FD6AF0D}" dt="2022-09-17T12:05:38.868" v="24" actId="115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C50A8A2A-7286-43E7-A40A-A4E42FD6AF0D}" dt="2022-09-17T12:13:28.267" v="429" actId="20577"/>
          <ac:spMkLst>
            <pc:docMk/>
            <pc:sldMk cId="2861103671" sldId="363"/>
            <ac:spMk id="7" creationId="{EBD17445-2CE7-D049-5829-AF7A94414BDF}"/>
          </ac:spMkLst>
        </pc:spChg>
      </pc:sldChg>
      <pc:sldChg chg="addSp delSp modSp mod ord delAnim modAnim">
        <pc:chgData name="Glen Jones" userId="e846aaca-4b24-4b13-b0d0-f2308e16b284" providerId="ADAL" clId="{C50A8A2A-7286-43E7-A40A-A4E42FD6AF0D}" dt="2022-09-17T12:27:29.557" v="855" actId="167"/>
        <pc:sldMkLst>
          <pc:docMk/>
          <pc:sldMk cId="2371301929" sldId="364"/>
        </pc:sldMkLst>
        <pc:spChg chg="add del mod">
          <ac:chgData name="Glen Jones" userId="e846aaca-4b24-4b13-b0d0-f2308e16b284" providerId="ADAL" clId="{C50A8A2A-7286-43E7-A40A-A4E42FD6AF0D}" dt="2022-09-17T12:13:56.872" v="458" actId="478"/>
          <ac:spMkLst>
            <pc:docMk/>
            <pc:sldMk cId="2371301929" sldId="364"/>
            <ac:spMk id="3" creationId="{FD967C91-663D-340C-F429-46A40CFFA128}"/>
          </ac:spMkLst>
        </pc:spChg>
        <pc:spChg chg="add mod">
          <ac:chgData name="Glen Jones" userId="e846aaca-4b24-4b13-b0d0-f2308e16b284" providerId="ADAL" clId="{C50A8A2A-7286-43E7-A40A-A4E42FD6AF0D}" dt="2022-09-17T12:20:56.040" v="583" actId="14100"/>
          <ac:spMkLst>
            <pc:docMk/>
            <pc:sldMk cId="2371301929" sldId="364"/>
            <ac:spMk id="4" creationId="{08669DA4-5F78-7B54-4A9E-FE877D998FBD}"/>
          </ac:spMkLst>
        </pc:spChg>
        <pc:spChg chg="add del mod">
          <ac:chgData name="Glen Jones" userId="e846aaca-4b24-4b13-b0d0-f2308e16b284" providerId="ADAL" clId="{C50A8A2A-7286-43E7-A40A-A4E42FD6AF0D}" dt="2022-09-17T12:18:19.851" v="541" actId="478"/>
          <ac:spMkLst>
            <pc:docMk/>
            <pc:sldMk cId="2371301929" sldId="364"/>
            <ac:spMk id="6" creationId="{E1E5F0FA-9611-2F59-1884-B569870B3057}"/>
          </ac:spMkLst>
        </pc:spChg>
        <pc:spChg chg="mod">
          <ac:chgData name="Glen Jones" userId="e846aaca-4b24-4b13-b0d0-f2308e16b284" providerId="ADAL" clId="{C50A8A2A-7286-43E7-A40A-A4E42FD6AF0D}" dt="2022-09-17T12:14:51.130" v="465"/>
          <ac:spMkLst>
            <pc:docMk/>
            <pc:sldMk cId="2371301929" sldId="364"/>
            <ac:spMk id="8" creationId="{2CD10EAC-76CD-B09A-734A-291C5B2959F9}"/>
          </ac:spMkLst>
        </pc:spChg>
        <pc:spChg chg="add del mod">
          <ac:chgData name="Glen Jones" userId="e846aaca-4b24-4b13-b0d0-f2308e16b284" providerId="ADAL" clId="{C50A8A2A-7286-43E7-A40A-A4E42FD6AF0D}" dt="2022-09-17T12:20:38.219" v="557" actId="478"/>
          <ac:spMkLst>
            <pc:docMk/>
            <pc:sldMk cId="2371301929" sldId="364"/>
            <ac:spMk id="9" creationId="{8F4991EE-C9CC-1DDD-86F4-1FAB40FEE963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1" creationId="{41FD6007-F57E-4740-C20D-496C54435296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2" creationId="{8CFD55D7-2F87-F254-6E53-0ADF972A95EE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3" creationId="{89D159E3-EA17-7896-BCA7-4B9C2230F573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4" creationId="{A4DA4347-27BF-E6A8-25E1-4070297BB352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7" creationId="{EEB7E00D-75D7-DCF6-2397-92267D24BF0D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9" creationId="{57949B3C-2E39-F53F-C320-D6D2F388F194}"/>
          </ac:spMkLst>
        </pc:spChg>
        <pc:spChg chg="add mod">
          <ac:chgData name="Glen Jones" userId="e846aaca-4b24-4b13-b0d0-f2308e16b284" providerId="ADAL" clId="{C50A8A2A-7286-43E7-A40A-A4E42FD6AF0D}" dt="2022-09-17T12:21:06.792" v="611" actId="20577"/>
          <ac:spMkLst>
            <pc:docMk/>
            <pc:sldMk cId="2371301929" sldId="364"/>
            <ac:spMk id="21" creationId="{566CD327-4634-1001-99CC-7D49C7428821}"/>
          </ac:spMkLst>
        </pc:spChg>
        <pc:spChg chg="add mod">
          <ac:chgData name="Glen Jones" userId="e846aaca-4b24-4b13-b0d0-f2308e16b284" providerId="ADAL" clId="{C50A8A2A-7286-43E7-A40A-A4E42FD6AF0D}" dt="2022-09-17T12:21:46.257" v="680" actId="20577"/>
          <ac:spMkLst>
            <pc:docMk/>
            <pc:sldMk cId="2371301929" sldId="364"/>
            <ac:spMk id="22" creationId="{9AD03537-86DE-72C8-49D5-4AC64228F923}"/>
          </ac:spMkLst>
        </pc:spChg>
        <pc:spChg chg="add mod">
          <ac:chgData name="Glen Jones" userId="e846aaca-4b24-4b13-b0d0-f2308e16b284" providerId="ADAL" clId="{C50A8A2A-7286-43E7-A40A-A4E42FD6AF0D}" dt="2022-09-17T12:22:13.145" v="714" actId="20577"/>
          <ac:spMkLst>
            <pc:docMk/>
            <pc:sldMk cId="2371301929" sldId="364"/>
            <ac:spMk id="23" creationId="{10062123-8174-1A5E-C34E-76DAEAF430DE}"/>
          </ac:spMkLst>
        </pc:spChg>
        <pc:spChg chg="add mod">
          <ac:chgData name="Glen Jones" userId="e846aaca-4b24-4b13-b0d0-f2308e16b284" providerId="ADAL" clId="{C50A8A2A-7286-43E7-A40A-A4E42FD6AF0D}" dt="2022-09-17T12:24:32.864" v="807" actId="20577"/>
          <ac:spMkLst>
            <pc:docMk/>
            <pc:sldMk cId="2371301929" sldId="364"/>
            <ac:spMk id="24" creationId="{DE6651D6-3B7E-E49E-1671-B43B19F2C04E}"/>
          </ac:spMkLst>
        </pc:spChg>
        <pc:spChg chg="add mod">
          <ac:chgData name="Glen Jones" userId="e846aaca-4b24-4b13-b0d0-f2308e16b284" providerId="ADAL" clId="{C50A8A2A-7286-43E7-A40A-A4E42FD6AF0D}" dt="2022-09-17T12:25:00.888" v="816" actId="207"/>
          <ac:spMkLst>
            <pc:docMk/>
            <pc:sldMk cId="2371301929" sldId="364"/>
            <ac:spMk id="25" creationId="{3D7188DF-B998-B99F-610C-1CECE47745F2}"/>
          </ac:spMkLst>
        </pc:spChg>
        <pc:spChg chg="add mod">
          <ac:chgData name="Glen Jones" userId="e846aaca-4b24-4b13-b0d0-f2308e16b284" providerId="ADAL" clId="{C50A8A2A-7286-43E7-A40A-A4E42FD6AF0D}" dt="2022-09-17T12:25:08.582" v="818" actId="108"/>
          <ac:spMkLst>
            <pc:docMk/>
            <pc:sldMk cId="2371301929" sldId="364"/>
            <ac:spMk id="26" creationId="{251DADA2-F30E-BEF9-13D6-7B0DCF879392}"/>
          </ac:spMkLst>
        </pc:spChg>
        <pc:spChg chg="add mod">
          <ac:chgData name="Glen Jones" userId="e846aaca-4b24-4b13-b0d0-f2308e16b284" providerId="ADAL" clId="{C50A8A2A-7286-43E7-A40A-A4E42FD6AF0D}" dt="2022-09-17T12:25:16.851" v="820" actId="108"/>
          <ac:spMkLst>
            <pc:docMk/>
            <pc:sldMk cId="2371301929" sldId="364"/>
            <ac:spMk id="27" creationId="{5114A4FD-4EDA-8DCB-4A74-4C1892CB9936}"/>
          </ac:spMkLst>
        </pc:spChg>
        <pc:spChg chg="add mod">
          <ac:chgData name="Glen Jones" userId="e846aaca-4b24-4b13-b0d0-f2308e16b284" providerId="ADAL" clId="{C50A8A2A-7286-43E7-A40A-A4E42FD6AF0D}" dt="2022-09-17T12:25:24.368" v="822" actId="108"/>
          <ac:spMkLst>
            <pc:docMk/>
            <pc:sldMk cId="2371301929" sldId="364"/>
            <ac:spMk id="28" creationId="{235FFEFE-C9B0-6B4F-BA0C-DAFCC2EA53DB}"/>
          </ac:spMkLst>
        </pc:spChg>
        <pc:spChg chg="add mod">
          <ac:chgData name="Glen Jones" userId="e846aaca-4b24-4b13-b0d0-f2308e16b284" providerId="ADAL" clId="{C50A8A2A-7286-43E7-A40A-A4E42FD6AF0D}" dt="2022-09-17T12:25:37.166" v="834" actId="20577"/>
          <ac:spMkLst>
            <pc:docMk/>
            <pc:sldMk cId="2371301929" sldId="364"/>
            <ac:spMk id="29" creationId="{E7F6BFFE-CD18-50DB-9BE1-4BC89154F9C2}"/>
          </ac:spMkLst>
        </pc:spChg>
        <pc:picChg chg="del">
          <ac:chgData name="Glen Jones" userId="e846aaca-4b24-4b13-b0d0-f2308e16b284" providerId="ADAL" clId="{C50A8A2A-7286-43E7-A40A-A4E42FD6AF0D}" dt="2022-09-17T12:13:52.963" v="457" actId="478"/>
          <ac:picMkLst>
            <pc:docMk/>
            <pc:sldMk cId="2371301929" sldId="364"/>
            <ac:picMk id="5" creationId="{CDE54A74-9B12-7DF9-6A00-461C723034E5}"/>
          </ac:picMkLst>
        </pc:picChg>
        <pc:picChg chg="del">
          <ac:chgData name="Glen Jones" userId="e846aaca-4b24-4b13-b0d0-f2308e16b284" providerId="ADAL" clId="{C50A8A2A-7286-43E7-A40A-A4E42FD6AF0D}" dt="2022-09-17T12:20:21.176" v="552" actId="478"/>
          <ac:picMkLst>
            <pc:docMk/>
            <pc:sldMk cId="2371301929" sldId="364"/>
            <ac:picMk id="7" creationId="{937522E3-EAD7-6CFA-EEEE-FCC5A21618CC}"/>
          </ac:picMkLst>
        </pc:picChg>
        <pc:picChg chg="add del mod ord">
          <ac:chgData name="Glen Jones" userId="e846aaca-4b24-4b13-b0d0-f2308e16b284" providerId="ADAL" clId="{C50A8A2A-7286-43E7-A40A-A4E42FD6AF0D}" dt="2022-09-17T12:27:26.032" v="851" actId="478"/>
          <ac:picMkLst>
            <pc:docMk/>
            <pc:sldMk cId="2371301929" sldId="364"/>
            <ac:picMk id="15" creationId="{048CA078-4B2F-0BEC-37CC-E45FB00AAD99}"/>
          </ac:picMkLst>
        </pc:picChg>
        <pc:picChg chg="add mod ord">
          <ac:chgData name="Glen Jones" userId="e846aaca-4b24-4b13-b0d0-f2308e16b284" providerId="ADAL" clId="{C50A8A2A-7286-43E7-A40A-A4E42FD6AF0D}" dt="2022-09-17T12:27:29.557" v="855" actId="167"/>
          <ac:picMkLst>
            <pc:docMk/>
            <pc:sldMk cId="2371301929" sldId="364"/>
            <ac:picMk id="31" creationId="{55B61937-97BC-9AD6-C971-34193E800B11}"/>
          </ac:picMkLst>
        </pc:picChg>
        <pc:cxnChg chg="del">
          <ac:chgData name="Glen Jones" userId="e846aaca-4b24-4b13-b0d0-f2308e16b284" providerId="ADAL" clId="{C50A8A2A-7286-43E7-A40A-A4E42FD6AF0D}" dt="2022-09-17T12:13:52.963" v="457" actId="478"/>
          <ac:cxnSpMkLst>
            <pc:docMk/>
            <pc:sldMk cId="2371301929" sldId="364"/>
            <ac:cxnSpMk id="16" creationId="{82B32FE6-8BD7-3244-C6DC-E98877FE5425}"/>
          </ac:cxnSpMkLst>
        </pc:cxnChg>
        <pc:cxnChg chg="del">
          <ac:chgData name="Glen Jones" userId="e846aaca-4b24-4b13-b0d0-f2308e16b284" providerId="ADAL" clId="{C50A8A2A-7286-43E7-A40A-A4E42FD6AF0D}" dt="2022-09-17T12:13:52.963" v="457" actId="478"/>
          <ac:cxnSpMkLst>
            <pc:docMk/>
            <pc:sldMk cId="2371301929" sldId="364"/>
            <ac:cxnSpMk id="18" creationId="{241E12A0-D1EF-55B1-1C16-F4FAF5D305FD}"/>
          </ac:cxnSpMkLst>
        </pc:cxnChg>
        <pc:cxnChg chg="del">
          <ac:chgData name="Glen Jones" userId="e846aaca-4b24-4b13-b0d0-f2308e16b284" providerId="ADAL" clId="{C50A8A2A-7286-43E7-A40A-A4E42FD6AF0D}" dt="2022-09-17T12:13:52.963" v="457" actId="478"/>
          <ac:cxnSpMkLst>
            <pc:docMk/>
            <pc:sldMk cId="2371301929" sldId="364"/>
            <ac:cxnSpMk id="20" creationId="{9AA32590-8581-C8A2-28FC-B2EAA903A5ED}"/>
          </ac:cxnSpMkLst>
        </pc:cxnChg>
      </pc:sldChg>
      <pc:sldChg chg="addSp delSp modSp mod delAnim modAnim">
        <pc:chgData name="Glen Jones" userId="e846aaca-4b24-4b13-b0d0-f2308e16b284" providerId="ADAL" clId="{C50A8A2A-7286-43E7-A40A-A4E42FD6AF0D}" dt="2022-09-17T12:12:17.464" v="354" actId="1076"/>
        <pc:sldMkLst>
          <pc:docMk/>
          <pc:sldMk cId="3201718585" sldId="365"/>
        </pc:sldMkLst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2" creationId="{21EF7562-A376-60EE-AC9F-A9FB819F8038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3" creationId="{9F2CD3C2-EA64-7695-F7D8-84A344B041E7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4" creationId="{3022C81C-214B-C0F3-E561-7E5B3CA8C86A}"/>
          </ac:spMkLst>
        </pc:spChg>
        <pc:spChg chg="del">
          <ac:chgData name="Glen Jones" userId="e846aaca-4b24-4b13-b0d0-f2308e16b284" providerId="ADAL" clId="{C50A8A2A-7286-43E7-A40A-A4E42FD6AF0D}" dt="2022-09-17T12:06:32.224" v="130" actId="478"/>
          <ac:spMkLst>
            <pc:docMk/>
            <pc:sldMk cId="3201718585" sldId="365"/>
            <ac:spMk id="6" creationId="{0821DE6D-EFD1-AB3C-FB9E-A4BEFE2C0A97}"/>
          </ac:spMkLst>
        </pc:spChg>
        <pc:spChg chg="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7" creationId="{7422A498-F483-A2DE-169C-1457C602529D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8" creationId="{5AA2A66D-1EC8-4359-F064-77E89052990B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9" creationId="{DF72AA45-4CF3-1188-2C0B-823C3173D863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0" creationId="{CC6EA5AA-6559-4BF9-1B5B-4971DEB7EEBA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1" creationId="{69A21A28-7B3E-7E4F-8D6C-8187B3D791CF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2" creationId="{F9C9970D-A2F4-5B5D-53FE-5480AF2DB4ED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3" creationId="{323C8CF1-FBC0-E7E0-63EA-FF02533AA348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4" creationId="{87B631E0-1EFA-0785-B37E-D7B91EB4A9D4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5" creationId="{A6BBA51C-49F4-BEF7-5BBB-A476292BCD5F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6" creationId="{9264F039-303D-DF4E-AD20-074C52EEFACF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8" creationId="{4CAC4477-34C6-C145-05EB-DFCEEC9A3E74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24" creationId="{185D75FB-DB40-F5D1-B31A-FA55E2B83244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25" creationId="{023C6BDA-6CF0-2428-FC64-2B81255DFA7D}"/>
          </ac:spMkLst>
        </pc:spChg>
        <pc:spChg chg="add mod">
          <ac:chgData name="Glen Jones" userId="e846aaca-4b24-4b13-b0d0-f2308e16b284" providerId="ADAL" clId="{C50A8A2A-7286-43E7-A40A-A4E42FD6AF0D}" dt="2022-09-17T12:12:17.464" v="354" actId="1076"/>
          <ac:spMkLst>
            <pc:docMk/>
            <pc:sldMk cId="3201718585" sldId="365"/>
            <ac:spMk id="26" creationId="{01051560-C66E-B667-208D-AFB51F08BD9C}"/>
          </ac:spMkLst>
        </pc:spChg>
        <pc:picChg chg="del">
          <ac:chgData name="Glen Jones" userId="e846aaca-4b24-4b13-b0d0-f2308e16b284" providerId="ADAL" clId="{C50A8A2A-7286-43E7-A40A-A4E42FD6AF0D}" dt="2022-09-17T12:06:32.796" v="131" actId="478"/>
          <ac:picMkLst>
            <pc:docMk/>
            <pc:sldMk cId="3201718585" sldId="365"/>
            <ac:picMk id="17" creationId="{1699B836-968E-E5DC-CF76-4ACC96495F95}"/>
          </ac:picMkLst>
        </pc:picChg>
        <pc:cxnChg chg="del">
          <ac:chgData name="Glen Jones" userId="e846aaca-4b24-4b13-b0d0-f2308e16b284" providerId="ADAL" clId="{C50A8A2A-7286-43E7-A40A-A4E42FD6AF0D}" dt="2022-09-17T12:06:35.233" v="132" actId="478"/>
          <ac:cxnSpMkLst>
            <pc:docMk/>
            <pc:sldMk cId="3201718585" sldId="365"/>
            <ac:cxnSpMk id="19" creationId="{1DEA5216-A7F0-B28D-C17E-3FBD94B2C3B8}"/>
          </ac:cxnSpMkLst>
        </pc:cxnChg>
        <pc:cxnChg chg="del">
          <ac:chgData name="Glen Jones" userId="e846aaca-4b24-4b13-b0d0-f2308e16b284" providerId="ADAL" clId="{C50A8A2A-7286-43E7-A40A-A4E42FD6AF0D}" dt="2022-09-17T12:06:35.233" v="132" actId="478"/>
          <ac:cxnSpMkLst>
            <pc:docMk/>
            <pc:sldMk cId="3201718585" sldId="365"/>
            <ac:cxnSpMk id="20" creationId="{A32B1167-1CAA-204D-AB22-ABF97666B880}"/>
          </ac:cxnSpMkLst>
        </pc:cxnChg>
        <pc:cxnChg chg="del">
          <ac:chgData name="Glen Jones" userId="e846aaca-4b24-4b13-b0d0-f2308e16b284" providerId="ADAL" clId="{C50A8A2A-7286-43E7-A40A-A4E42FD6AF0D}" dt="2022-09-17T12:06:35.233" v="132" actId="478"/>
          <ac:cxnSpMkLst>
            <pc:docMk/>
            <pc:sldMk cId="3201718585" sldId="365"/>
            <ac:cxnSpMk id="21" creationId="{F47995E8-8C81-BDF6-30DB-D7BE22BB4462}"/>
          </ac:cxnSpMkLst>
        </pc:cxnChg>
        <pc:cxnChg chg="del">
          <ac:chgData name="Glen Jones" userId="e846aaca-4b24-4b13-b0d0-f2308e16b284" providerId="ADAL" clId="{C50A8A2A-7286-43E7-A40A-A4E42FD6AF0D}" dt="2022-09-17T12:06:35.233" v="132" actId="478"/>
          <ac:cxnSpMkLst>
            <pc:docMk/>
            <pc:sldMk cId="3201718585" sldId="365"/>
            <ac:cxnSpMk id="22" creationId="{DA5D7D10-1C87-8B99-D586-B117A2D07A0B}"/>
          </ac:cxnSpMkLst>
        </pc:cxnChg>
        <pc:cxnChg chg="del">
          <ac:chgData name="Glen Jones" userId="e846aaca-4b24-4b13-b0d0-f2308e16b284" providerId="ADAL" clId="{C50A8A2A-7286-43E7-A40A-A4E42FD6AF0D}" dt="2022-09-17T12:06:35.233" v="132" actId="478"/>
          <ac:cxnSpMkLst>
            <pc:docMk/>
            <pc:sldMk cId="3201718585" sldId="365"/>
            <ac:cxnSpMk id="23" creationId="{FB64482A-ADD3-1DA5-0A51-2B18761E1B89}"/>
          </ac:cxnSpMkLst>
        </pc:cxnChg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1099319183" sldId="366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3215910978" sldId="367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4244338087" sldId="368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1631733637" sldId="369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277185751" sldId="370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302321214" sldId="371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2642523478" sldId="372"/>
        </pc:sldMkLst>
      </pc:sldChg>
      <pc:sldChg chg="addSp delSp modSp add mod">
        <pc:chgData name="Glen Jones" userId="e846aaca-4b24-4b13-b0d0-f2308e16b284" providerId="ADAL" clId="{C50A8A2A-7286-43E7-A40A-A4E42FD6AF0D}" dt="2022-09-17T12:18:06.415" v="540" actId="167"/>
        <pc:sldMkLst>
          <pc:docMk/>
          <pc:sldMk cId="1958331913" sldId="373"/>
        </pc:sldMkLst>
        <pc:picChg chg="add mod ord">
          <ac:chgData name="Glen Jones" userId="e846aaca-4b24-4b13-b0d0-f2308e16b284" providerId="ADAL" clId="{C50A8A2A-7286-43E7-A40A-A4E42FD6AF0D}" dt="2022-09-17T12:18:06.415" v="540" actId="167"/>
          <ac:picMkLst>
            <pc:docMk/>
            <pc:sldMk cId="1958331913" sldId="373"/>
            <ac:picMk id="3" creationId="{C82DC09C-F387-2E39-9EC2-2D2AFFA79DD5}"/>
          </ac:picMkLst>
        </pc:picChg>
        <pc:picChg chg="del">
          <ac:chgData name="Glen Jones" userId="e846aaca-4b24-4b13-b0d0-f2308e16b284" providerId="ADAL" clId="{C50A8A2A-7286-43E7-A40A-A4E42FD6AF0D}" dt="2022-09-17T12:17:53.568" v="536" actId="478"/>
          <ac:picMkLst>
            <pc:docMk/>
            <pc:sldMk cId="1958331913" sldId="373"/>
            <ac:picMk id="7" creationId="{937522E3-EAD7-6CFA-EEEE-FCC5A21618CC}"/>
          </ac:picMkLst>
        </pc:picChg>
      </pc:sldChg>
      <pc:sldChg chg="add">
        <pc:chgData name="Glen Jones" userId="e846aaca-4b24-4b13-b0d0-f2308e16b284" providerId="ADAL" clId="{C50A8A2A-7286-43E7-A40A-A4E42FD6AF0D}" dt="2022-09-17T12:20:18.432" v="551" actId="2890"/>
        <pc:sldMkLst>
          <pc:docMk/>
          <pc:sldMk cId="3387875814" sldId="374"/>
        </pc:sldMkLst>
      </pc:sldChg>
      <pc:sldChg chg="addSp delSp modSp add mod ord modAnim">
        <pc:chgData name="Glen Jones" userId="e846aaca-4b24-4b13-b0d0-f2308e16b284" providerId="ADAL" clId="{C50A8A2A-7286-43E7-A40A-A4E42FD6AF0D}" dt="2022-09-17T12:26:32.878" v="849"/>
        <pc:sldMkLst>
          <pc:docMk/>
          <pc:sldMk cId="1946502757" sldId="375"/>
        </pc:sldMkLst>
        <pc:spChg chg="add del mod">
          <ac:chgData name="Glen Jones" userId="e846aaca-4b24-4b13-b0d0-f2308e16b284" providerId="ADAL" clId="{C50A8A2A-7286-43E7-A40A-A4E42FD6AF0D}" dt="2022-09-17T12:23:22.273" v="745"/>
          <ac:spMkLst>
            <pc:docMk/>
            <pc:sldMk cId="1946502757" sldId="375"/>
            <ac:spMk id="2" creationId="{E19302E9-65C3-5681-A763-78EDE3097F1F}"/>
          </ac:spMkLst>
        </pc:spChg>
        <pc:spChg chg="add del mod">
          <ac:chgData name="Glen Jones" userId="e846aaca-4b24-4b13-b0d0-f2308e16b284" providerId="ADAL" clId="{C50A8A2A-7286-43E7-A40A-A4E42FD6AF0D}" dt="2022-09-17T12:23:25.002" v="747"/>
          <ac:spMkLst>
            <pc:docMk/>
            <pc:sldMk cId="1946502757" sldId="375"/>
            <ac:spMk id="3" creationId="{E0D1C3B1-085A-EAA0-5940-A4AB051302E9}"/>
          </ac:spMkLst>
        </pc:spChg>
        <pc:spChg chg="mod">
          <ac:chgData name="Glen Jones" userId="e846aaca-4b24-4b13-b0d0-f2308e16b284" providerId="ADAL" clId="{C50A8A2A-7286-43E7-A40A-A4E42FD6AF0D}" dt="2022-09-17T12:23:05.302" v="731"/>
          <ac:spMkLst>
            <pc:docMk/>
            <pc:sldMk cId="1946502757" sldId="375"/>
            <ac:spMk id="4" creationId="{08669DA4-5F78-7B54-4A9E-FE877D998FBD}"/>
          </ac:spMkLst>
        </pc:spChg>
        <pc:spChg chg="add mod">
          <ac:chgData name="Glen Jones" userId="e846aaca-4b24-4b13-b0d0-f2308e16b284" providerId="ADAL" clId="{C50A8A2A-7286-43E7-A40A-A4E42FD6AF0D}" dt="2022-09-17T12:25:58.352" v="840" actId="108"/>
          <ac:spMkLst>
            <pc:docMk/>
            <pc:sldMk cId="1946502757" sldId="375"/>
            <ac:spMk id="5" creationId="{C27B4371-F3AD-09AE-1A95-8C755872E7B3}"/>
          </ac:spMkLst>
        </pc:spChg>
        <pc:spChg chg="add mod">
          <ac:chgData name="Glen Jones" userId="e846aaca-4b24-4b13-b0d0-f2308e16b284" providerId="ADAL" clId="{C50A8A2A-7286-43E7-A40A-A4E42FD6AF0D}" dt="2022-09-17T12:26:04.535" v="842" actId="108"/>
          <ac:spMkLst>
            <pc:docMk/>
            <pc:sldMk cId="1946502757" sldId="375"/>
            <ac:spMk id="6" creationId="{0FA6ADBD-C4DC-4FE5-8BDB-309AA9F5EDF9}"/>
          </ac:spMkLst>
        </pc:spChg>
        <pc:spChg chg="add mod">
          <ac:chgData name="Glen Jones" userId="e846aaca-4b24-4b13-b0d0-f2308e16b284" providerId="ADAL" clId="{C50A8A2A-7286-43E7-A40A-A4E42FD6AF0D}" dt="2022-09-17T12:26:11.856" v="844" actId="108"/>
          <ac:spMkLst>
            <pc:docMk/>
            <pc:sldMk cId="1946502757" sldId="375"/>
            <ac:spMk id="7" creationId="{FA46E1B8-5F3C-73BD-F48A-F55EE30A1B57}"/>
          </ac:spMkLst>
        </pc:spChg>
        <pc:spChg chg="add mod">
          <ac:chgData name="Glen Jones" userId="e846aaca-4b24-4b13-b0d0-f2308e16b284" providerId="ADAL" clId="{C50A8A2A-7286-43E7-A40A-A4E42FD6AF0D}" dt="2022-09-17T12:26:18.680" v="846" actId="108"/>
          <ac:spMkLst>
            <pc:docMk/>
            <pc:sldMk cId="1946502757" sldId="375"/>
            <ac:spMk id="9" creationId="{E153DFE9-374D-5294-C543-BAAA80D459BE}"/>
          </ac:spMkLst>
        </pc:spChg>
        <pc:spChg chg="add mod">
          <ac:chgData name="Glen Jones" userId="e846aaca-4b24-4b13-b0d0-f2308e16b284" providerId="ADAL" clId="{C50A8A2A-7286-43E7-A40A-A4E42FD6AF0D}" dt="2022-09-17T12:26:26.136" v="848" actId="108"/>
          <ac:spMkLst>
            <pc:docMk/>
            <pc:sldMk cId="1946502757" sldId="375"/>
            <ac:spMk id="10" creationId="{6A141799-03C2-AE43-17F1-89FE1F85BDD3}"/>
          </ac:spMkLst>
        </pc:spChg>
        <pc:spChg chg="mod">
          <ac:chgData name="Glen Jones" userId="e846aaca-4b24-4b13-b0d0-f2308e16b284" providerId="ADAL" clId="{C50A8A2A-7286-43E7-A40A-A4E42FD6AF0D}" dt="2022-09-17T12:23:08.523" v="733"/>
          <ac:spMkLst>
            <pc:docMk/>
            <pc:sldMk cId="1946502757" sldId="375"/>
            <ac:spMk id="21" creationId="{566CD327-4634-1001-99CC-7D49C7428821}"/>
          </ac:spMkLst>
        </pc:spChg>
        <pc:spChg chg="mod">
          <ac:chgData name="Glen Jones" userId="e846aaca-4b24-4b13-b0d0-f2308e16b284" providerId="ADAL" clId="{C50A8A2A-7286-43E7-A40A-A4E42FD6AF0D}" dt="2022-09-17T12:23:17.536" v="743" actId="20577"/>
          <ac:spMkLst>
            <pc:docMk/>
            <pc:sldMk cId="1946502757" sldId="375"/>
            <ac:spMk id="22" creationId="{9AD03537-86DE-72C8-49D5-4AC64228F923}"/>
          </ac:spMkLst>
        </pc:spChg>
        <pc:spChg chg="mod">
          <ac:chgData name="Glen Jones" userId="e846aaca-4b24-4b13-b0d0-f2308e16b284" providerId="ADAL" clId="{C50A8A2A-7286-43E7-A40A-A4E42FD6AF0D}" dt="2022-09-17T12:23:45.225" v="765" actId="20577"/>
          <ac:spMkLst>
            <pc:docMk/>
            <pc:sldMk cId="1946502757" sldId="375"/>
            <ac:spMk id="23" creationId="{10062123-8174-1A5E-C34E-76DAEAF430DE}"/>
          </ac:spMkLst>
        </pc:spChg>
        <pc:spChg chg="mod">
          <ac:chgData name="Glen Jones" userId="e846aaca-4b24-4b13-b0d0-f2308e16b284" providerId="ADAL" clId="{C50A8A2A-7286-43E7-A40A-A4E42FD6AF0D}" dt="2022-09-17T12:24:05.552" v="779" actId="20577"/>
          <ac:spMkLst>
            <pc:docMk/>
            <pc:sldMk cId="1946502757" sldId="375"/>
            <ac:spMk id="24" creationId="{DE6651D6-3B7E-E49E-1671-B43B19F2C04E}"/>
          </ac:spMkLst>
        </pc:spChg>
      </pc:sldChg>
      <pc:sldChg chg="addSp delSp modSp add mod modAnim">
        <pc:chgData name="Glen Jones" userId="e846aaca-4b24-4b13-b0d0-f2308e16b284" providerId="ADAL" clId="{C50A8A2A-7286-43E7-A40A-A4E42FD6AF0D}" dt="2022-09-17T12:29:16.880" v="966" actId="14100"/>
        <pc:sldMkLst>
          <pc:docMk/>
          <pc:sldMk cId="3333690140" sldId="376"/>
        </pc:sldMkLst>
        <pc:spChg chg="add mod">
          <ac:chgData name="Glen Jones" userId="e846aaca-4b24-4b13-b0d0-f2308e16b284" providerId="ADAL" clId="{C50A8A2A-7286-43E7-A40A-A4E42FD6AF0D}" dt="2022-09-17T12:29:16.880" v="966" actId="14100"/>
          <ac:spMkLst>
            <pc:docMk/>
            <pc:sldMk cId="3333690140" sldId="376"/>
            <ac:spMk id="2" creationId="{9BE14983-5824-6636-27A5-7F07D317F031}"/>
          </ac:spMkLst>
        </pc:spChg>
        <pc:spChg chg="del">
          <ac:chgData name="Glen Jones" userId="e846aaca-4b24-4b13-b0d0-f2308e16b284" providerId="ADAL" clId="{C50A8A2A-7286-43E7-A40A-A4E42FD6AF0D}" dt="2022-09-17T12:27:57.592" v="858" actId="478"/>
          <ac:spMkLst>
            <pc:docMk/>
            <pc:sldMk cId="3333690140" sldId="376"/>
            <ac:spMk id="4" creationId="{08669DA4-5F78-7B54-4A9E-FE877D998FBD}"/>
          </ac:spMkLst>
        </pc:spChg>
        <pc:spChg chg="mod">
          <ac:chgData name="Glen Jones" userId="e846aaca-4b24-4b13-b0d0-f2308e16b284" providerId="ADAL" clId="{C50A8A2A-7286-43E7-A40A-A4E42FD6AF0D}" dt="2022-09-17T12:27:53.976" v="857" actId="14100"/>
          <ac:spMkLst>
            <pc:docMk/>
            <pc:sldMk cId="3333690140" sldId="376"/>
            <ac:spMk id="5" creationId="{C27B4371-F3AD-09AE-1A95-8C755872E7B3}"/>
          </ac:spMkLst>
        </pc:spChg>
        <pc:spChg chg="mod">
          <ac:chgData name="Glen Jones" userId="e846aaca-4b24-4b13-b0d0-f2308e16b284" providerId="ADAL" clId="{C50A8A2A-7286-43E7-A40A-A4E42FD6AF0D}" dt="2022-09-17T12:27:53.976" v="857" actId="14100"/>
          <ac:spMkLst>
            <pc:docMk/>
            <pc:sldMk cId="3333690140" sldId="376"/>
            <ac:spMk id="6" creationId="{0FA6ADBD-C4DC-4FE5-8BDB-309AA9F5EDF9}"/>
          </ac:spMkLst>
        </pc:spChg>
        <pc:spChg chg="mod">
          <ac:chgData name="Glen Jones" userId="e846aaca-4b24-4b13-b0d0-f2308e16b284" providerId="ADAL" clId="{C50A8A2A-7286-43E7-A40A-A4E42FD6AF0D}" dt="2022-09-17T12:27:53.976" v="857" actId="14100"/>
          <ac:spMkLst>
            <pc:docMk/>
            <pc:sldMk cId="3333690140" sldId="376"/>
            <ac:spMk id="7" creationId="{FA46E1B8-5F3C-73BD-F48A-F55EE30A1B57}"/>
          </ac:spMkLst>
        </pc:spChg>
        <pc:spChg chg="mod">
          <ac:chgData name="Glen Jones" userId="e846aaca-4b24-4b13-b0d0-f2308e16b284" providerId="ADAL" clId="{C50A8A2A-7286-43E7-A40A-A4E42FD6AF0D}" dt="2022-09-17T12:27:53.976" v="857" actId="14100"/>
          <ac:spMkLst>
            <pc:docMk/>
            <pc:sldMk cId="3333690140" sldId="376"/>
            <ac:spMk id="9" creationId="{E153DFE9-374D-5294-C543-BAAA80D459BE}"/>
          </ac:spMkLst>
        </pc:spChg>
        <pc:spChg chg="mod">
          <ac:chgData name="Glen Jones" userId="e846aaca-4b24-4b13-b0d0-f2308e16b284" providerId="ADAL" clId="{C50A8A2A-7286-43E7-A40A-A4E42FD6AF0D}" dt="2022-09-17T12:27:53.976" v="857" actId="14100"/>
          <ac:spMkLst>
            <pc:docMk/>
            <pc:sldMk cId="3333690140" sldId="376"/>
            <ac:spMk id="10" creationId="{6A141799-03C2-AE43-17F1-89FE1F85BDD3}"/>
          </ac:spMkLst>
        </pc:spChg>
        <pc:spChg chg="del">
          <ac:chgData name="Glen Jones" userId="e846aaca-4b24-4b13-b0d0-f2308e16b284" providerId="ADAL" clId="{C50A8A2A-7286-43E7-A40A-A4E42FD6AF0D}" dt="2022-09-17T12:27:57.592" v="858" actId="478"/>
          <ac:spMkLst>
            <pc:docMk/>
            <pc:sldMk cId="3333690140" sldId="376"/>
            <ac:spMk id="21" creationId="{566CD327-4634-1001-99CC-7D49C7428821}"/>
          </ac:spMkLst>
        </pc:spChg>
        <pc:spChg chg="del">
          <ac:chgData name="Glen Jones" userId="e846aaca-4b24-4b13-b0d0-f2308e16b284" providerId="ADAL" clId="{C50A8A2A-7286-43E7-A40A-A4E42FD6AF0D}" dt="2022-09-17T12:27:57.592" v="858" actId="478"/>
          <ac:spMkLst>
            <pc:docMk/>
            <pc:sldMk cId="3333690140" sldId="376"/>
            <ac:spMk id="22" creationId="{9AD03537-86DE-72C8-49D5-4AC64228F923}"/>
          </ac:spMkLst>
        </pc:spChg>
        <pc:spChg chg="del">
          <ac:chgData name="Glen Jones" userId="e846aaca-4b24-4b13-b0d0-f2308e16b284" providerId="ADAL" clId="{C50A8A2A-7286-43E7-A40A-A4E42FD6AF0D}" dt="2022-09-17T12:27:57.592" v="858" actId="478"/>
          <ac:spMkLst>
            <pc:docMk/>
            <pc:sldMk cId="3333690140" sldId="376"/>
            <ac:spMk id="23" creationId="{10062123-8174-1A5E-C34E-76DAEAF430DE}"/>
          </ac:spMkLst>
        </pc:spChg>
        <pc:spChg chg="del">
          <ac:chgData name="Glen Jones" userId="e846aaca-4b24-4b13-b0d0-f2308e16b284" providerId="ADAL" clId="{C50A8A2A-7286-43E7-A40A-A4E42FD6AF0D}" dt="2022-09-17T12:27:57.592" v="858" actId="478"/>
          <ac:spMkLst>
            <pc:docMk/>
            <pc:sldMk cId="3333690140" sldId="376"/>
            <ac:spMk id="24" creationId="{DE6651D6-3B7E-E49E-1671-B43B19F2C04E}"/>
          </ac:spMkLst>
        </pc:spChg>
      </pc:sldChg>
    </pc:docChg>
  </pc:docChgLst>
  <pc:docChgLst>
    <pc:chgData name="Glen Jones" userId="e846aaca-4b24-4b13-b0d0-f2308e16b284" providerId="ADAL" clId="{3545261F-DF52-41F6-8D4F-227452DF06DA}"/>
    <pc:docChg chg="undo custSel addSld delSld modSld sldOrd">
      <pc:chgData name="Glen Jones" userId="e846aaca-4b24-4b13-b0d0-f2308e16b284" providerId="ADAL" clId="{3545261F-DF52-41F6-8D4F-227452DF06DA}" dt="2023-06-26T15:39:23.663" v="1130" actId="20577"/>
      <pc:docMkLst>
        <pc:docMk/>
      </pc:docMkLst>
      <pc:sldChg chg="modAnim">
        <pc:chgData name="Glen Jones" userId="e846aaca-4b24-4b13-b0d0-f2308e16b284" providerId="ADAL" clId="{3545261F-DF52-41F6-8D4F-227452DF06DA}" dt="2023-06-26T14:57:26.930" v="11"/>
        <pc:sldMkLst>
          <pc:docMk/>
          <pc:sldMk cId="1367335037" sldId="414"/>
        </pc:sldMkLst>
      </pc:sldChg>
      <pc:sldChg chg="addSp delSp modSp mod addAnim delAnim modAnim">
        <pc:chgData name="Glen Jones" userId="e846aaca-4b24-4b13-b0d0-f2308e16b284" providerId="ADAL" clId="{3545261F-DF52-41F6-8D4F-227452DF06DA}" dt="2023-06-26T15:34:52.141" v="1093" actId="20577"/>
        <pc:sldMkLst>
          <pc:docMk/>
          <pc:sldMk cId="2803924385" sldId="416"/>
        </pc:sldMkLst>
        <pc:spChg chg="add mod">
          <ac:chgData name="Glen Jones" userId="e846aaca-4b24-4b13-b0d0-f2308e16b284" providerId="ADAL" clId="{3545261F-DF52-41F6-8D4F-227452DF06DA}" dt="2023-06-26T15:29:40.584" v="838" actId="20577"/>
          <ac:spMkLst>
            <pc:docMk/>
            <pc:sldMk cId="2803924385" sldId="416"/>
            <ac:spMk id="2" creationId="{5B32DA24-5338-CA75-0C72-A3CAEE59CF9F}"/>
          </ac:spMkLst>
        </pc:spChg>
        <pc:spChg chg="mod">
          <ac:chgData name="Glen Jones" userId="e846aaca-4b24-4b13-b0d0-f2308e16b284" providerId="ADAL" clId="{3545261F-DF52-41F6-8D4F-227452DF06DA}" dt="2023-06-26T14:58:25.516" v="71" actId="20577"/>
          <ac:spMkLst>
            <pc:docMk/>
            <pc:sldMk cId="2803924385" sldId="416"/>
            <ac:spMk id="3" creationId="{FA79B487-2B39-D1FB-C619-7086E17203C8}"/>
          </ac:spMkLst>
        </pc:spChg>
        <pc:spChg chg="add mod">
          <ac:chgData name="Glen Jones" userId="e846aaca-4b24-4b13-b0d0-f2308e16b284" providerId="ADAL" clId="{3545261F-DF52-41F6-8D4F-227452DF06DA}" dt="2023-06-26T15:15:33.175" v="455" actId="14100"/>
          <ac:spMkLst>
            <pc:docMk/>
            <pc:sldMk cId="2803924385" sldId="416"/>
            <ac:spMk id="4" creationId="{6AA27E94-12F1-62AB-FE92-7F5D7384C0F6}"/>
          </ac:spMkLst>
        </pc:spChg>
        <pc:spChg chg="add del mod">
          <ac:chgData name="Glen Jones" userId="e846aaca-4b24-4b13-b0d0-f2308e16b284" providerId="ADAL" clId="{3545261F-DF52-41F6-8D4F-227452DF06DA}" dt="2023-06-26T15:15:32.765" v="454"/>
          <ac:spMkLst>
            <pc:docMk/>
            <pc:sldMk cId="2803924385" sldId="416"/>
            <ac:spMk id="5" creationId="{185EBA2D-FA19-3F77-393A-819B9FACBACD}"/>
          </ac:spMkLst>
        </pc:spChg>
        <pc:spChg chg="del">
          <ac:chgData name="Glen Jones" userId="e846aaca-4b24-4b13-b0d0-f2308e16b284" providerId="ADAL" clId="{3545261F-DF52-41F6-8D4F-227452DF06DA}" dt="2023-06-26T15:06:29.865" v="169" actId="478"/>
          <ac:spMkLst>
            <pc:docMk/>
            <pc:sldMk cId="2803924385" sldId="416"/>
            <ac:spMk id="9" creationId="{E5AB2409-AB10-57A4-67C3-3C3B8A62A4AD}"/>
          </ac:spMkLst>
        </pc:spChg>
        <pc:spChg chg="mod">
          <ac:chgData name="Glen Jones" userId="e846aaca-4b24-4b13-b0d0-f2308e16b284" providerId="ADAL" clId="{3545261F-DF52-41F6-8D4F-227452DF06DA}" dt="2023-06-26T15:34:52.141" v="1093" actId="20577"/>
          <ac:spMkLst>
            <pc:docMk/>
            <pc:sldMk cId="2803924385" sldId="416"/>
            <ac:spMk id="11" creationId="{653E60FE-00E8-80F3-9997-E275F505DD98}"/>
          </ac:spMkLst>
        </pc:spChg>
        <pc:spChg chg="del">
          <ac:chgData name="Glen Jones" userId="e846aaca-4b24-4b13-b0d0-f2308e16b284" providerId="ADAL" clId="{3545261F-DF52-41F6-8D4F-227452DF06DA}" dt="2023-06-26T15:06:29.865" v="169" actId="478"/>
          <ac:spMkLst>
            <pc:docMk/>
            <pc:sldMk cId="2803924385" sldId="416"/>
            <ac:spMk id="12" creationId="{DEC43A8B-1389-277D-CBA9-5E43E65B7BCC}"/>
          </ac:spMkLst>
        </pc:spChg>
      </pc:sldChg>
      <pc:sldChg chg="addSp delSp modSp mod delAnim modAnim">
        <pc:chgData name="Glen Jones" userId="e846aaca-4b24-4b13-b0d0-f2308e16b284" providerId="ADAL" clId="{3545261F-DF52-41F6-8D4F-227452DF06DA}" dt="2023-06-26T15:30:03.954" v="882" actId="1076"/>
        <pc:sldMkLst>
          <pc:docMk/>
          <pc:sldMk cId="787116130" sldId="417"/>
        </pc:sldMkLst>
        <pc:spChg chg="mod">
          <ac:chgData name="Glen Jones" userId="e846aaca-4b24-4b13-b0d0-f2308e16b284" providerId="ADAL" clId="{3545261F-DF52-41F6-8D4F-227452DF06DA}" dt="2023-06-26T15:29:59.664" v="881" actId="20577"/>
          <ac:spMkLst>
            <pc:docMk/>
            <pc:sldMk cId="787116130" sldId="417"/>
            <ac:spMk id="3" creationId="{1DBBECB6-9A15-3987-62E0-61D2DB4BF4D1}"/>
          </ac:spMkLst>
        </pc:spChg>
        <pc:spChg chg="mod">
          <ac:chgData name="Glen Jones" userId="e846aaca-4b24-4b13-b0d0-f2308e16b284" providerId="ADAL" clId="{3545261F-DF52-41F6-8D4F-227452DF06DA}" dt="2023-06-26T15:24:46.056" v="713" actId="20577"/>
          <ac:spMkLst>
            <pc:docMk/>
            <pc:sldMk cId="787116130" sldId="417"/>
            <ac:spMk id="7" creationId="{EBD17445-2CE7-D049-5829-AF7A94414BDF}"/>
          </ac:spMkLst>
        </pc:spChg>
        <pc:spChg chg="add del mod">
          <ac:chgData name="Glen Jones" userId="e846aaca-4b24-4b13-b0d0-f2308e16b284" providerId="ADAL" clId="{3545261F-DF52-41F6-8D4F-227452DF06DA}" dt="2023-06-26T15:16:19.689" v="462" actId="478"/>
          <ac:spMkLst>
            <pc:docMk/>
            <pc:sldMk cId="787116130" sldId="417"/>
            <ac:spMk id="8" creationId="{0C4A96FC-1F36-BAC6-7781-4CFC2C1B9D9F}"/>
          </ac:spMkLst>
        </pc:spChg>
        <pc:spChg chg="add mod">
          <ac:chgData name="Glen Jones" userId="e846aaca-4b24-4b13-b0d0-f2308e16b284" providerId="ADAL" clId="{3545261F-DF52-41F6-8D4F-227452DF06DA}" dt="2023-06-26T15:30:03.954" v="882" actId="1076"/>
          <ac:spMkLst>
            <pc:docMk/>
            <pc:sldMk cId="787116130" sldId="417"/>
            <ac:spMk id="12" creationId="{419CF7FD-6DF1-225E-7E37-F56148D5F8F3}"/>
          </ac:spMkLst>
        </pc:spChg>
        <pc:spChg chg="mod">
          <ac:chgData name="Glen Jones" userId="e846aaca-4b24-4b13-b0d0-f2308e16b284" providerId="ADAL" clId="{3545261F-DF52-41F6-8D4F-227452DF06DA}" dt="2023-06-26T15:21:17.345" v="632" actId="20577"/>
          <ac:spMkLst>
            <pc:docMk/>
            <pc:sldMk cId="787116130" sldId="417"/>
            <ac:spMk id="14" creationId="{B21A08BC-23EE-9E79-CB7D-5E89C4C39434}"/>
          </ac:spMkLst>
        </pc:spChg>
        <pc:spChg chg="add mod">
          <ac:chgData name="Glen Jones" userId="e846aaca-4b24-4b13-b0d0-f2308e16b284" providerId="ADAL" clId="{3545261F-DF52-41F6-8D4F-227452DF06DA}" dt="2023-06-26T15:24:50.119" v="714" actId="1076"/>
          <ac:spMkLst>
            <pc:docMk/>
            <pc:sldMk cId="787116130" sldId="417"/>
            <ac:spMk id="19" creationId="{989C34A5-B0DE-1F3E-E15F-4897DE438863}"/>
          </ac:spMkLst>
        </pc:spChg>
        <pc:spChg chg="del mod">
          <ac:chgData name="Glen Jones" userId="e846aaca-4b24-4b13-b0d0-f2308e16b284" providerId="ADAL" clId="{3545261F-DF52-41F6-8D4F-227452DF06DA}" dt="2023-06-26T15:22:49.249" v="696" actId="478"/>
          <ac:spMkLst>
            <pc:docMk/>
            <pc:sldMk cId="787116130" sldId="417"/>
            <ac:spMk id="21" creationId="{9FCC3113-F099-8649-B80F-55A43AA81929}"/>
          </ac:spMkLst>
        </pc:spChg>
        <pc:spChg chg="mod">
          <ac:chgData name="Glen Jones" userId="e846aaca-4b24-4b13-b0d0-f2308e16b284" providerId="ADAL" clId="{3545261F-DF52-41F6-8D4F-227452DF06DA}" dt="2023-06-26T15:22:16.734" v="687" actId="14100"/>
          <ac:spMkLst>
            <pc:docMk/>
            <pc:sldMk cId="787116130" sldId="417"/>
            <ac:spMk id="22" creationId="{7C4F435A-89B8-D6F9-E665-4B4E229A84BF}"/>
          </ac:spMkLst>
        </pc:spChg>
        <pc:spChg chg="del">
          <ac:chgData name="Glen Jones" userId="e846aaca-4b24-4b13-b0d0-f2308e16b284" providerId="ADAL" clId="{3545261F-DF52-41F6-8D4F-227452DF06DA}" dt="2023-06-26T15:17:12.496" v="523" actId="478"/>
          <ac:spMkLst>
            <pc:docMk/>
            <pc:sldMk cId="787116130" sldId="417"/>
            <ac:spMk id="23" creationId="{5064939B-09EB-FC56-7AEB-DBD635CC5597}"/>
          </ac:spMkLst>
        </pc:spChg>
        <pc:spChg chg="add mod">
          <ac:chgData name="Glen Jones" userId="e846aaca-4b24-4b13-b0d0-f2308e16b284" providerId="ADAL" clId="{3545261F-DF52-41F6-8D4F-227452DF06DA}" dt="2023-06-26T15:26:18.646" v="805" actId="20577"/>
          <ac:spMkLst>
            <pc:docMk/>
            <pc:sldMk cId="787116130" sldId="417"/>
            <ac:spMk id="25" creationId="{30A315EC-F3D5-C07D-6F56-67284BAC4598}"/>
          </ac:spMkLst>
        </pc:spChg>
        <pc:spChg chg="del">
          <ac:chgData name="Glen Jones" userId="e846aaca-4b24-4b13-b0d0-f2308e16b284" providerId="ADAL" clId="{3545261F-DF52-41F6-8D4F-227452DF06DA}" dt="2023-06-26T15:17:12.496" v="523" actId="478"/>
          <ac:spMkLst>
            <pc:docMk/>
            <pc:sldMk cId="787116130" sldId="417"/>
            <ac:spMk id="26" creationId="{1985B5BE-8919-8B65-97D6-1EF98CFCD9D3}"/>
          </ac:spMkLst>
        </pc:spChg>
        <pc:spChg chg="del">
          <ac:chgData name="Glen Jones" userId="e846aaca-4b24-4b13-b0d0-f2308e16b284" providerId="ADAL" clId="{3545261F-DF52-41F6-8D4F-227452DF06DA}" dt="2023-06-26T15:17:12.496" v="523" actId="478"/>
          <ac:spMkLst>
            <pc:docMk/>
            <pc:sldMk cId="787116130" sldId="417"/>
            <ac:spMk id="27" creationId="{2FF2D1EE-F1AD-E597-C4E0-A9417319694B}"/>
          </ac:spMkLst>
        </pc:spChg>
        <pc:spChg chg="add mod">
          <ac:chgData name="Glen Jones" userId="e846aaca-4b24-4b13-b0d0-f2308e16b284" providerId="ADAL" clId="{3545261F-DF52-41F6-8D4F-227452DF06DA}" dt="2023-06-26T15:26:10.078" v="802" actId="207"/>
          <ac:spMkLst>
            <pc:docMk/>
            <pc:sldMk cId="787116130" sldId="417"/>
            <ac:spMk id="28" creationId="{249A5D0D-D587-CBDA-5C1E-B02C29A27361}"/>
          </ac:spMkLst>
        </pc:spChg>
        <pc:picChg chg="del">
          <ac:chgData name="Glen Jones" userId="e846aaca-4b24-4b13-b0d0-f2308e16b284" providerId="ADAL" clId="{3545261F-DF52-41F6-8D4F-227452DF06DA}" dt="2023-06-26T15:16:08.575" v="459" actId="478"/>
          <ac:picMkLst>
            <pc:docMk/>
            <pc:sldMk cId="787116130" sldId="417"/>
            <ac:picMk id="5" creationId="{24D54B5C-885F-C120-9799-69F9251E3AB4}"/>
          </ac:picMkLst>
        </pc:picChg>
        <pc:picChg chg="add mod ord">
          <ac:chgData name="Glen Jones" userId="e846aaca-4b24-4b13-b0d0-f2308e16b284" providerId="ADAL" clId="{3545261F-DF52-41F6-8D4F-227452DF06DA}" dt="2023-06-26T15:16:13.985" v="461" actId="167"/>
          <ac:picMkLst>
            <pc:docMk/>
            <pc:sldMk cId="787116130" sldId="417"/>
            <ac:picMk id="9" creationId="{F58956AA-2606-D5FA-165A-A816A6155C7A}"/>
          </ac:picMkLst>
        </pc:picChg>
        <pc:cxnChg chg="mod ord">
          <ac:chgData name="Glen Jones" userId="e846aaca-4b24-4b13-b0d0-f2308e16b284" providerId="ADAL" clId="{3545261F-DF52-41F6-8D4F-227452DF06DA}" dt="2023-06-26T15:25:06.516" v="728" actId="1035"/>
          <ac:cxnSpMkLst>
            <pc:docMk/>
            <pc:sldMk cId="787116130" sldId="417"/>
            <ac:cxnSpMk id="4" creationId="{D585D3E5-B12C-146F-2A08-6CF605A4C731}"/>
          </ac:cxnSpMkLst>
        </pc:cxnChg>
        <pc:cxnChg chg="add mod ord">
          <ac:chgData name="Glen Jones" userId="e846aaca-4b24-4b13-b0d0-f2308e16b284" providerId="ADAL" clId="{3545261F-DF52-41F6-8D4F-227452DF06DA}" dt="2023-06-26T15:22:57.724" v="697" actId="166"/>
          <ac:cxnSpMkLst>
            <pc:docMk/>
            <pc:sldMk cId="787116130" sldId="417"/>
            <ac:cxnSpMk id="13" creationId="{AC4D8035-CE7D-32C3-A254-BE80F9028367}"/>
          </ac:cxnSpMkLst>
        </pc:cxnChg>
        <pc:cxnChg chg="del mod">
          <ac:chgData name="Glen Jones" userId="e846aaca-4b24-4b13-b0d0-f2308e16b284" providerId="ADAL" clId="{3545261F-DF52-41F6-8D4F-227452DF06DA}" dt="2023-06-26T15:22:49.249" v="696" actId="478"/>
          <ac:cxnSpMkLst>
            <pc:docMk/>
            <pc:sldMk cId="787116130" sldId="417"/>
            <ac:cxnSpMk id="15" creationId="{C8F55A13-EE4C-3000-2770-BBB176702476}"/>
          </ac:cxnSpMkLst>
        </pc:cxnChg>
      </pc:sldChg>
      <pc:sldChg chg="delSp modSp add del mod ord">
        <pc:chgData name="Glen Jones" userId="e846aaca-4b24-4b13-b0d0-f2308e16b284" providerId="ADAL" clId="{3545261F-DF52-41F6-8D4F-227452DF06DA}" dt="2023-06-26T15:15:50.769" v="458" actId="2696"/>
        <pc:sldMkLst>
          <pc:docMk/>
          <pc:sldMk cId="3328483737" sldId="417"/>
        </pc:sldMkLst>
        <pc:spChg chg="mod">
          <ac:chgData name="Glen Jones" userId="e846aaca-4b24-4b13-b0d0-f2308e16b284" providerId="ADAL" clId="{3545261F-DF52-41F6-8D4F-227452DF06DA}" dt="2023-06-26T15:14:42.671" v="444" actId="20577"/>
          <ac:spMkLst>
            <pc:docMk/>
            <pc:sldMk cId="3328483737" sldId="417"/>
            <ac:spMk id="49" creationId="{18E75320-4507-A443-C9EA-76E778BDDC07}"/>
          </ac:spMkLst>
        </pc:spChg>
        <pc:picChg chg="del">
          <ac:chgData name="Glen Jones" userId="e846aaca-4b24-4b13-b0d0-f2308e16b284" providerId="ADAL" clId="{3545261F-DF52-41F6-8D4F-227452DF06DA}" dt="2023-06-26T15:15:44.233" v="457" actId="478"/>
          <ac:picMkLst>
            <pc:docMk/>
            <pc:sldMk cId="3328483737" sldId="417"/>
            <ac:picMk id="5" creationId="{96DD45A7-2956-1343-92DC-1520275BDD5C}"/>
          </ac:picMkLst>
        </pc:picChg>
      </pc:sldChg>
      <pc:sldChg chg="addSp delSp modSp del mod">
        <pc:chgData name="Glen Jones" userId="e846aaca-4b24-4b13-b0d0-f2308e16b284" providerId="ADAL" clId="{3545261F-DF52-41F6-8D4F-227452DF06DA}" dt="2023-06-26T15:28:31.755" v="807" actId="47"/>
        <pc:sldMkLst>
          <pc:docMk/>
          <pc:sldMk cId="142383645" sldId="418"/>
        </pc:sldMkLst>
        <pc:spChg chg="add del mod">
          <ac:chgData name="Glen Jones" userId="e846aaca-4b24-4b13-b0d0-f2308e16b284" providerId="ADAL" clId="{3545261F-DF52-41F6-8D4F-227452DF06DA}" dt="2023-06-26T15:16:33.486" v="466" actId="478"/>
          <ac:spMkLst>
            <pc:docMk/>
            <pc:sldMk cId="142383645" sldId="418"/>
            <ac:spMk id="8" creationId="{FC2A3C7F-A779-30F7-FCCD-BCE6D3BF13FC}"/>
          </ac:spMkLst>
        </pc:spChg>
        <pc:picChg chg="del">
          <ac:chgData name="Glen Jones" userId="e846aaca-4b24-4b13-b0d0-f2308e16b284" providerId="ADAL" clId="{3545261F-DF52-41F6-8D4F-227452DF06DA}" dt="2023-06-26T15:16:23.414" v="463" actId="478"/>
          <ac:picMkLst>
            <pc:docMk/>
            <pc:sldMk cId="142383645" sldId="418"/>
            <ac:picMk id="5" creationId="{24D54B5C-885F-C120-9799-69F9251E3AB4}"/>
          </ac:picMkLst>
        </pc:picChg>
        <pc:picChg chg="add mod ord">
          <ac:chgData name="Glen Jones" userId="e846aaca-4b24-4b13-b0d0-f2308e16b284" providerId="ADAL" clId="{3545261F-DF52-41F6-8D4F-227452DF06DA}" dt="2023-06-26T15:16:27.362" v="465" actId="167"/>
          <ac:picMkLst>
            <pc:docMk/>
            <pc:sldMk cId="142383645" sldId="418"/>
            <ac:picMk id="9" creationId="{20B89E4C-865B-AFF9-3C14-AA36647F0BAB}"/>
          </ac:picMkLst>
        </pc:picChg>
      </pc:sldChg>
      <pc:sldChg chg="modSp add mod">
        <pc:chgData name="Glen Jones" userId="e846aaca-4b24-4b13-b0d0-f2308e16b284" providerId="ADAL" clId="{3545261F-DF52-41F6-8D4F-227452DF06DA}" dt="2023-06-26T15:28:48.498" v="820" actId="20577"/>
        <pc:sldMkLst>
          <pc:docMk/>
          <pc:sldMk cId="2972624005" sldId="418"/>
        </pc:sldMkLst>
        <pc:spChg chg="mod">
          <ac:chgData name="Glen Jones" userId="e846aaca-4b24-4b13-b0d0-f2308e16b284" providerId="ADAL" clId="{3545261F-DF52-41F6-8D4F-227452DF06DA}" dt="2023-06-26T15:28:41.394" v="813" actId="20577"/>
          <ac:spMkLst>
            <pc:docMk/>
            <pc:sldMk cId="2972624005" sldId="418"/>
            <ac:spMk id="6" creationId="{F9BAFB63-89A0-1CE2-BC09-42A58A322E55}"/>
          </ac:spMkLst>
        </pc:spChg>
        <pc:spChg chg="mod">
          <ac:chgData name="Glen Jones" userId="e846aaca-4b24-4b13-b0d0-f2308e16b284" providerId="ADAL" clId="{3545261F-DF52-41F6-8D4F-227452DF06DA}" dt="2023-06-26T15:28:48.498" v="820" actId="20577"/>
          <ac:spMkLst>
            <pc:docMk/>
            <pc:sldMk cId="2972624005" sldId="418"/>
            <ac:spMk id="19" creationId="{989C34A5-B0DE-1F3E-E15F-4897DE438863}"/>
          </ac:spMkLst>
        </pc:spChg>
      </pc:sldChg>
      <pc:sldChg chg="addSp delSp modSp mod delAnim modAnim">
        <pc:chgData name="Glen Jones" userId="e846aaca-4b24-4b13-b0d0-f2308e16b284" providerId="ADAL" clId="{3545261F-DF52-41F6-8D4F-227452DF06DA}" dt="2023-06-26T15:39:23.663" v="1130" actId="20577"/>
        <pc:sldMkLst>
          <pc:docMk/>
          <pc:sldMk cId="2966952868" sldId="419"/>
        </pc:sldMkLst>
        <pc:spChg chg="mod">
          <ac:chgData name="Glen Jones" userId="e846aaca-4b24-4b13-b0d0-f2308e16b284" providerId="ADAL" clId="{3545261F-DF52-41F6-8D4F-227452DF06DA}" dt="2023-06-26T15:38:23.633" v="1116" actId="27636"/>
          <ac:spMkLst>
            <pc:docMk/>
            <pc:sldMk cId="2966952868" sldId="419"/>
            <ac:spMk id="2" creationId="{EE7C6A9F-C927-6F05-602E-6ADC56D16CD6}"/>
          </ac:spMkLst>
        </pc:spChg>
        <pc:spChg chg="del">
          <ac:chgData name="Glen Jones" userId="e846aaca-4b24-4b13-b0d0-f2308e16b284" providerId="ADAL" clId="{3545261F-DF52-41F6-8D4F-227452DF06DA}" dt="2023-06-26T15:37:41.696" v="1108" actId="478"/>
          <ac:spMkLst>
            <pc:docMk/>
            <pc:sldMk cId="2966952868" sldId="419"/>
            <ac:spMk id="3" creationId="{FA79B487-2B39-D1FB-C619-7086E17203C8}"/>
          </ac:spMkLst>
        </pc:spChg>
        <pc:spChg chg="mod">
          <ac:chgData name="Glen Jones" userId="e846aaca-4b24-4b13-b0d0-f2308e16b284" providerId="ADAL" clId="{3545261F-DF52-41F6-8D4F-227452DF06DA}" dt="2023-06-26T15:38:27.543" v="1117" actId="14100"/>
          <ac:spMkLst>
            <pc:docMk/>
            <pc:sldMk cId="2966952868" sldId="419"/>
            <ac:spMk id="4" creationId="{C4E08294-81D2-E5BC-F105-1FB9A0E95451}"/>
          </ac:spMkLst>
        </pc:spChg>
        <pc:spChg chg="del">
          <ac:chgData name="Glen Jones" userId="e846aaca-4b24-4b13-b0d0-f2308e16b284" providerId="ADAL" clId="{3545261F-DF52-41F6-8D4F-227452DF06DA}" dt="2023-06-26T15:32:44.274" v="991" actId="478"/>
          <ac:spMkLst>
            <pc:docMk/>
            <pc:sldMk cId="2966952868" sldId="419"/>
            <ac:spMk id="5" creationId="{5E2D7693-5AEC-27B3-BEA8-00F9B5A3C850}"/>
          </ac:spMkLst>
        </pc:spChg>
        <pc:spChg chg="del">
          <ac:chgData name="Glen Jones" userId="e846aaca-4b24-4b13-b0d0-f2308e16b284" providerId="ADAL" clId="{3545261F-DF52-41F6-8D4F-227452DF06DA}" dt="2023-06-26T15:32:14.370" v="983" actId="478"/>
          <ac:spMkLst>
            <pc:docMk/>
            <pc:sldMk cId="2966952868" sldId="419"/>
            <ac:spMk id="6" creationId="{65E951D8-6DAC-3AAE-D905-D19FD580AE45}"/>
          </ac:spMkLst>
        </pc:spChg>
        <pc:spChg chg="add mod">
          <ac:chgData name="Glen Jones" userId="e846aaca-4b24-4b13-b0d0-f2308e16b284" providerId="ADAL" clId="{3545261F-DF52-41F6-8D4F-227452DF06DA}" dt="2023-06-26T15:38:38.339" v="1122" actId="27636"/>
          <ac:spMkLst>
            <pc:docMk/>
            <pc:sldMk cId="2966952868" sldId="419"/>
            <ac:spMk id="7" creationId="{E82D1EB2-092C-58CA-2E9A-DD6A7534E5B7}"/>
          </ac:spMkLst>
        </pc:spChg>
        <pc:spChg chg="mod">
          <ac:chgData name="Glen Jones" userId="e846aaca-4b24-4b13-b0d0-f2308e16b284" providerId="ADAL" clId="{3545261F-DF52-41F6-8D4F-227452DF06DA}" dt="2023-06-26T15:39:19.268" v="1129" actId="20577"/>
          <ac:spMkLst>
            <pc:docMk/>
            <pc:sldMk cId="2966952868" sldId="419"/>
            <ac:spMk id="8" creationId="{A235AF99-8860-0748-F31A-6C062A41AF90}"/>
          </ac:spMkLst>
        </pc:spChg>
        <pc:spChg chg="del">
          <ac:chgData name="Glen Jones" userId="e846aaca-4b24-4b13-b0d0-f2308e16b284" providerId="ADAL" clId="{3545261F-DF52-41F6-8D4F-227452DF06DA}" dt="2023-06-26T15:32:45.792" v="992" actId="478"/>
          <ac:spMkLst>
            <pc:docMk/>
            <pc:sldMk cId="2966952868" sldId="419"/>
            <ac:spMk id="9" creationId="{C859B0E4-9C61-3231-3B3F-5AD4325A7891}"/>
          </ac:spMkLst>
        </pc:spChg>
        <pc:spChg chg="add mod">
          <ac:chgData name="Glen Jones" userId="e846aaca-4b24-4b13-b0d0-f2308e16b284" providerId="ADAL" clId="{3545261F-DF52-41F6-8D4F-227452DF06DA}" dt="2023-06-26T15:38:31.313" v="1119" actId="27636"/>
          <ac:spMkLst>
            <pc:docMk/>
            <pc:sldMk cId="2966952868" sldId="419"/>
            <ac:spMk id="10" creationId="{4018E740-0507-8BD5-2DE9-E1BE64B802E2}"/>
          </ac:spMkLst>
        </pc:spChg>
        <pc:spChg chg="add mod">
          <ac:chgData name="Glen Jones" userId="e846aaca-4b24-4b13-b0d0-f2308e16b284" providerId="ADAL" clId="{3545261F-DF52-41F6-8D4F-227452DF06DA}" dt="2023-06-26T15:39:23.663" v="1130" actId="20577"/>
          <ac:spMkLst>
            <pc:docMk/>
            <pc:sldMk cId="2966952868" sldId="419"/>
            <ac:spMk id="12" creationId="{BB4BBF60-0B8C-0240-4A93-212EB432824F}"/>
          </ac:spMkLst>
        </pc:spChg>
        <pc:spChg chg="add del mod">
          <ac:chgData name="Glen Jones" userId="e846aaca-4b24-4b13-b0d0-f2308e16b284" providerId="ADAL" clId="{3545261F-DF52-41F6-8D4F-227452DF06DA}" dt="2023-06-26T15:37:44.029" v="1109" actId="478"/>
          <ac:spMkLst>
            <pc:docMk/>
            <pc:sldMk cId="2966952868" sldId="419"/>
            <ac:spMk id="14" creationId="{FB517C09-8028-A8B4-9D75-3234A2CAA8D2}"/>
          </ac:spMkLst>
        </pc:spChg>
      </pc:sldChg>
      <pc:sldChg chg="addSp modSp new mod">
        <pc:chgData name="Glen Jones" userId="e846aaca-4b24-4b13-b0d0-f2308e16b284" providerId="ADAL" clId="{3545261F-DF52-41F6-8D4F-227452DF06DA}" dt="2023-06-26T15:36:22.465" v="1098" actId="14100"/>
        <pc:sldMkLst>
          <pc:docMk/>
          <pc:sldMk cId="3541718181" sldId="420"/>
        </pc:sldMkLst>
        <pc:spChg chg="add mod">
          <ac:chgData name="Glen Jones" userId="e846aaca-4b24-4b13-b0d0-f2308e16b284" providerId="ADAL" clId="{3545261F-DF52-41F6-8D4F-227452DF06DA}" dt="2023-06-26T15:36:22.465" v="1098" actId="14100"/>
          <ac:spMkLst>
            <pc:docMk/>
            <pc:sldMk cId="3541718181" sldId="420"/>
            <ac:spMk id="5" creationId="{4491724E-5D46-2A59-1C2E-022AC38B1088}"/>
          </ac:spMkLst>
        </pc:spChg>
        <pc:picChg chg="add mod">
          <ac:chgData name="Glen Jones" userId="e846aaca-4b24-4b13-b0d0-f2308e16b284" providerId="ADAL" clId="{3545261F-DF52-41F6-8D4F-227452DF06DA}" dt="2023-06-26T15:36:22.465" v="1098" actId="14100"/>
          <ac:picMkLst>
            <pc:docMk/>
            <pc:sldMk cId="3541718181" sldId="420"/>
            <ac:picMk id="1026" creationId="{36C7ED39-ECA1-35BF-99DE-F227E3EE12E1}"/>
          </ac:picMkLst>
        </pc:picChg>
      </pc:sldChg>
    </pc:docChg>
  </pc:docChgLst>
  <pc:docChgLst>
    <pc:chgData name="Glen Jones" userId="e846aaca-4b24-4b13-b0d0-f2308e16b284" providerId="ADAL" clId="{61E3F294-DD37-430A-8C94-7E204446918E}"/>
    <pc:docChg chg="custSel modSld">
      <pc:chgData name="Glen Jones" userId="e846aaca-4b24-4b13-b0d0-f2308e16b284" providerId="ADAL" clId="{61E3F294-DD37-430A-8C94-7E204446918E}" dt="2022-06-29T12:09:45.428" v="27" actId="14100"/>
      <pc:docMkLst>
        <pc:docMk/>
      </pc:docMkLst>
      <pc:sldChg chg="modSp mod">
        <pc:chgData name="Glen Jones" userId="e846aaca-4b24-4b13-b0d0-f2308e16b284" providerId="ADAL" clId="{61E3F294-DD37-430A-8C94-7E204446918E}" dt="2022-06-29T12:09:45.428" v="27" actId="14100"/>
        <pc:sldMkLst>
          <pc:docMk/>
          <pc:sldMk cId="4010327805" sldId="274"/>
        </pc:sldMkLst>
        <pc:spChg chg="mod">
          <ac:chgData name="Glen Jones" userId="e846aaca-4b24-4b13-b0d0-f2308e16b284" providerId="ADAL" clId="{61E3F294-DD37-430A-8C94-7E204446918E}" dt="2022-06-29T12:09:45.428" v="27" actId="14100"/>
          <ac:spMkLst>
            <pc:docMk/>
            <pc:sldMk cId="4010327805" sldId="274"/>
            <ac:spMk id="2" creationId="{702E7211-B3C0-8C62-17A1-5F712D739FBA}"/>
          </ac:spMkLst>
        </pc:spChg>
      </pc:sldChg>
    </pc:docChg>
  </pc:docChgLst>
  <pc:docChgLst>
    <pc:chgData name="Glen Jones" userId="e846aaca-4b24-4b13-b0d0-f2308e16b284" providerId="ADAL" clId="{42B04BE0-9852-4949-AA8C-6D126491C351}"/>
    <pc:docChg chg="custSel addSld delSld modSld sldOrd">
      <pc:chgData name="Glen Jones" userId="e846aaca-4b24-4b13-b0d0-f2308e16b284" providerId="ADAL" clId="{42B04BE0-9852-4949-AA8C-6D126491C351}" dt="2023-01-26T11:10:23.704" v="930"/>
      <pc:docMkLst>
        <pc:docMk/>
      </pc:docMkLst>
      <pc:sldChg chg="modSp mod">
        <pc:chgData name="Glen Jones" userId="e846aaca-4b24-4b13-b0d0-f2308e16b284" providerId="ADAL" clId="{42B04BE0-9852-4949-AA8C-6D126491C351}" dt="2023-01-26T10:46:10.018" v="2" actId="20577"/>
        <pc:sldMkLst>
          <pc:docMk/>
          <pc:sldMk cId="4010327805" sldId="274"/>
        </pc:sldMkLst>
        <pc:spChg chg="mod">
          <ac:chgData name="Glen Jones" userId="e846aaca-4b24-4b13-b0d0-f2308e16b284" providerId="ADAL" clId="{42B04BE0-9852-4949-AA8C-6D126491C351}" dt="2023-01-26T10:46:10.018" v="2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del">
        <pc:chgData name="Glen Jones" userId="e846aaca-4b24-4b13-b0d0-f2308e16b284" providerId="ADAL" clId="{42B04BE0-9852-4949-AA8C-6D126491C351}" dt="2023-01-26T10:59:52.263" v="577" actId="47"/>
        <pc:sldMkLst>
          <pc:docMk/>
          <pc:sldMk cId="0" sldId="360"/>
        </pc:sldMkLst>
      </pc:sldChg>
      <pc:sldChg chg="del">
        <pc:chgData name="Glen Jones" userId="e846aaca-4b24-4b13-b0d0-f2308e16b284" providerId="ADAL" clId="{42B04BE0-9852-4949-AA8C-6D126491C351}" dt="2023-01-26T10:59:52.263" v="577" actId="47"/>
        <pc:sldMkLst>
          <pc:docMk/>
          <pc:sldMk cId="2460677033" sldId="366"/>
        </pc:sldMkLst>
      </pc:sldChg>
      <pc:sldChg chg="del">
        <pc:chgData name="Glen Jones" userId="e846aaca-4b24-4b13-b0d0-f2308e16b284" providerId="ADAL" clId="{42B04BE0-9852-4949-AA8C-6D126491C351}" dt="2023-01-26T10:46:21.721" v="3" actId="47"/>
        <pc:sldMkLst>
          <pc:docMk/>
          <pc:sldMk cId="3953488883" sldId="380"/>
        </pc:sldMkLst>
      </pc:sldChg>
      <pc:sldChg chg="addSp delSp modSp add mod ord delAnim">
        <pc:chgData name="Glen Jones" userId="e846aaca-4b24-4b13-b0d0-f2308e16b284" providerId="ADAL" clId="{42B04BE0-9852-4949-AA8C-6D126491C351}" dt="2023-01-26T10:51:57.153" v="247"/>
        <pc:sldMkLst>
          <pc:docMk/>
          <pc:sldMk cId="2284350156" sldId="384"/>
        </pc:sldMkLst>
        <pc:spChg chg="mod">
          <ac:chgData name="Glen Jones" userId="e846aaca-4b24-4b13-b0d0-f2308e16b284" providerId="ADAL" clId="{42B04BE0-9852-4949-AA8C-6D126491C351}" dt="2023-01-26T10:51:05.275" v="234" actId="113"/>
          <ac:spMkLst>
            <pc:docMk/>
            <pc:sldMk cId="2284350156" sldId="384"/>
            <ac:spMk id="2" creationId="{470E0623-5B4A-B195-684F-DD2CDACFFD1A}"/>
          </ac:spMkLst>
        </pc:spChg>
        <pc:spChg chg="del mod">
          <ac:chgData name="Glen Jones" userId="e846aaca-4b24-4b13-b0d0-f2308e16b284" providerId="ADAL" clId="{42B04BE0-9852-4949-AA8C-6D126491C351}" dt="2023-01-26T10:48:00.354" v="110" actId="478"/>
          <ac:spMkLst>
            <pc:docMk/>
            <pc:sldMk cId="2284350156" sldId="384"/>
            <ac:spMk id="6" creationId="{F9BAFB63-89A0-1CE2-BC09-42A58A322E55}"/>
          </ac:spMkLst>
        </pc:spChg>
        <pc:spChg chg="del mod">
          <ac:chgData name="Glen Jones" userId="e846aaca-4b24-4b13-b0d0-f2308e16b284" providerId="ADAL" clId="{42B04BE0-9852-4949-AA8C-6D126491C351}" dt="2023-01-26T10:47:59.261" v="109" actId="478"/>
          <ac:spMkLst>
            <pc:docMk/>
            <pc:sldMk cId="2284350156" sldId="384"/>
            <ac:spMk id="7" creationId="{EBD17445-2CE7-D049-5829-AF7A94414BDF}"/>
          </ac:spMkLst>
        </pc:spChg>
        <pc:spChg chg="add del mod">
          <ac:chgData name="Glen Jones" userId="e846aaca-4b24-4b13-b0d0-f2308e16b284" providerId="ADAL" clId="{42B04BE0-9852-4949-AA8C-6D126491C351}" dt="2023-01-26T10:51:21.043" v="236"/>
          <ac:spMkLst>
            <pc:docMk/>
            <pc:sldMk cId="2284350156" sldId="384"/>
            <ac:spMk id="8" creationId="{E1262C04-4580-4FCC-A647-116E808B7593}"/>
          </ac:spMkLst>
        </pc:spChg>
        <pc:graphicFrameChg chg="add mod modGraphic">
          <ac:chgData name="Glen Jones" userId="e846aaca-4b24-4b13-b0d0-f2308e16b284" providerId="ADAL" clId="{42B04BE0-9852-4949-AA8C-6D126491C351}" dt="2023-01-26T10:51:49.419" v="244" actId="115"/>
          <ac:graphicFrameMkLst>
            <pc:docMk/>
            <pc:sldMk cId="2284350156" sldId="384"/>
            <ac:graphicFrameMk id="3" creationId="{77800F47-079A-4798-94A4-B4ED8BDCAB0E}"/>
          </ac:graphicFrameMkLst>
        </pc:graphicFrameChg>
        <pc:picChg chg="del">
          <ac:chgData name="Glen Jones" userId="e846aaca-4b24-4b13-b0d0-f2308e16b284" providerId="ADAL" clId="{42B04BE0-9852-4949-AA8C-6D126491C351}" dt="2023-01-26T10:51:19.544" v="235" actId="478"/>
          <ac:picMkLst>
            <pc:docMk/>
            <pc:sldMk cId="2284350156" sldId="384"/>
            <ac:picMk id="5" creationId="{24D54B5C-885F-C120-9799-69F9251E3AB4}"/>
          </ac:picMkLst>
        </pc:picChg>
        <pc:picChg chg="add mod ord">
          <ac:chgData name="Glen Jones" userId="e846aaca-4b24-4b13-b0d0-f2308e16b284" providerId="ADAL" clId="{42B04BE0-9852-4949-AA8C-6D126491C351}" dt="2023-01-26T10:51:32.838" v="242" actId="167"/>
          <ac:picMkLst>
            <pc:docMk/>
            <pc:sldMk cId="2284350156" sldId="384"/>
            <ac:picMk id="11" creationId="{F3019D6F-F7CA-A032-56E4-7C1115AD7D19}"/>
          </ac:picMkLst>
        </pc:picChg>
      </pc:sldChg>
      <pc:sldChg chg="delSp add mod ord delAnim">
        <pc:chgData name="Glen Jones" userId="e846aaca-4b24-4b13-b0d0-f2308e16b284" providerId="ADAL" clId="{42B04BE0-9852-4949-AA8C-6D126491C351}" dt="2023-01-26T10:47:56.618" v="108"/>
        <pc:sldMkLst>
          <pc:docMk/>
          <pc:sldMk cId="3647340654" sldId="385"/>
        </pc:sldMkLst>
        <pc:spChg chg="del">
          <ac:chgData name="Glen Jones" userId="e846aaca-4b24-4b13-b0d0-f2308e16b284" providerId="ADAL" clId="{42B04BE0-9852-4949-AA8C-6D126491C351}" dt="2023-01-26T10:47:53.482" v="106" actId="478"/>
          <ac:spMkLst>
            <pc:docMk/>
            <pc:sldMk cId="3647340654" sldId="385"/>
            <ac:spMk id="2" creationId="{470E0623-5B4A-B195-684F-DD2CDACFFD1A}"/>
          </ac:spMkLst>
        </pc:spChg>
      </pc:sldChg>
      <pc:sldChg chg="addSp delSp modSp add mod">
        <pc:chgData name="Glen Jones" userId="e846aaca-4b24-4b13-b0d0-f2308e16b284" providerId="ADAL" clId="{42B04BE0-9852-4949-AA8C-6D126491C351}" dt="2023-01-26T10:53:39.982" v="378" actId="962"/>
        <pc:sldMkLst>
          <pc:docMk/>
          <pc:sldMk cId="2822300361" sldId="386"/>
        </pc:sldMkLst>
        <pc:spChg chg="add del mod">
          <ac:chgData name="Glen Jones" userId="e846aaca-4b24-4b13-b0d0-f2308e16b284" providerId="ADAL" clId="{42B04BE0-9852-4949-AA8C-6D126491C351}" dt="2023-01-26T10:53:31.010" v="374" actId="478"/>
          <ac:spMkLst>
            <pc:docMk/>
            <pc:sldMk cId="2822300361" sldId="386"/>
            <ac:spMk id="3" creationId="{5B114D2F-5C57-5C62-AC52-87C42CC38B02}"/>
          </ac:spMkLst>
        </pc:spChg>
        <pc:spChg chg="mod">
          <ac:chgData name="Glen Jones" userId="e846aaca-4b24-4b13-b0d0-f2308e16b284" providerId="ADAL" clId="{42B04BE0-9852-4949-AA8C-6D126491C351}" dt="2023-01-26T10:52:53.987" v="366" actId="113"/>
          <ac:spMkLst>
            <pc:docMk/>
            <pc:sldMk cId="2822300361" sldId="386"/>
            <ac:spMk id="6" creationId="{F9BAFB63-89A0-1CE2-BC09-42A58A322E55}"/>
          </ac:spMkLst>
        </pc:spChg>
        <pc:spChg chg="mod">
          <ac:chgData name="Glen Jones" userId="e846aaca-4b24-4b13-b0d0-f2308e16b284" providerId="ADAL" clId="{42B04BE0-9852-4949-AA8C-6D126491C351}" dt="2023-01-26T10:53:17.244" v="372" actId="403"/>
          <ac:spMkLst>
            <pc:docMk/>
            <pc:sldMk cId="2822300361" sldId="386"/>
            <ac:spMk id="7" creationId="{EBD17445-2CE7-D049-5829-AF7A94414BDF}"/>
          </ac:spMkLst>
        </pc:spChg>
        <pc:picChg chg="del">
          <ac:chgData name="Glen Jones" userId="e846aaca-4b24-4b13-b0d0-f2308e16b284" providerId="ADAL" clId="{42B04BE0-9852-4949-AA8C-6D126491C351}" dt="2023-01-26T10:53:27.452" v="373" actId="478"/>
          <ac:picMkLst>
            <pc:docMk/>
            <pc:sldMk cId="2822300361" sldId="386"/>
            <ac:picMk id="5" creationId="{24D54B5C-885F-C120-9799-69F9251E3AB4}"/>
          </ac:picMkLst>
        </pc:picChg>
        <pc:picChg chg="add mod ord">
          <ac:chgData name="Glen Jones" userId="e846aaca-4b24-4b13-b0d0-f2308e16b284" providerId="ADAL" clId="{42B04BE0-9852-4949-AA8C-6D126491C351}" dt="2023-01-26T10:53:39.982" v="378" actId="962"/>
          <ac:picMkLst>
            <pc:docMk/>
            <pc:sldMk cId="2822300361" sldId="386"/>
            <ac:picMk id="8" creationId="{B0A7D33D-0321-92E1-CD3C-254C97535BA8}"/>
          </ac:picMkLst>
        </pc:picChg>
      </pc:sldChg>
      <pc:sldChg chg="addSp delSp modSp mod delAnim modAnim">
        <pc:chgData name="Glen Jones" userId="e846aaca-4b24-4b13-b0d0-f2308e16b284" providerId="ADAL" clId="{42B04BE0-9852-4949-AA8C-6D126491C351}" dt="2023-01-26T11:01:02.842" v="582" actId="113"/>
        <pc:sldMkLst>
          <pc:docMk/>
          <pc:sldMk cId="162889976" sldId="387"/>
        </pc:sldMkLst>
        <pc:spChg chg="mod">
          <ac:chgData name="Glen Jones" userId="e846aaca-4b24-4b13-b0d0-f2308e16b284" providerId="ADAL" clId="{42B04BE0-9852-4949-AA8C-6D126491C351}" dt="2023-01-26T10:57:38.194" v="436" actId="255"/>
          <ac:spMkLst>
            <pc:docMk/>
            <pc:sldMk cId="162889976" sldId="387"/>
            <ac:spMk id="2" creationId="{21EF7562-A376-60EE-AC9F-A9FB819F8038}"/>
          </ac:spMkLst>
        </pc:spChg>
        <pc:spChg chg="mod">
          <ac:chgData name="Glen Jones" userId="e846aaca-4b24-4b13-b0d0-f2308e16b284" providerId="ADAL" clId="{42B04BE0-9852-4949-AA8C-6D126491C351}" dt="2023-01-26T10:57:38.194" v="436" actId="255"/>
          <ac:spMkLst>
            <pc:docMk/>
            <pc:sldMk cId="162889976" sldId="387"/>
            <ac:spMk id="3" creationId="{098A9D95-DE40-2834-B486-713D7333F58A}"/>
          </ac:spMkLst>
        </pc:spChg>
        <pc:spChg chg="mod">
          <ac:chgData name="Glen Jones" userId="e846aaca-4b24-4b13-b0d0-f2308e16b284" providerId="ADAL" clId="{42B04BE0-9852-4949-AA8C-6D126491C351}" dt="2023-01-26T10:57:38.194" v="436" actId="255"/>
          <ac:spMkLst>
            <pc:docMk/>
            <pc:sldMk cId="162889976" sldId="387"/>
            <ac:spMk id="4" creationId="{B4F5B8DE-111C-EDAC-9963-B733225BF38F}"/>
          </ac:spMkLst>
        </pc:spChg>
        <pc:spChg chg="del">
          <ac:chgData name="Glen Jones" userId="e846aaca-4b24-4b13-b0d0-f2308e16b284" providerId="ADAL" clId="{42B04BE0-9852-4949-AA8C-6D126491C351}" dt="2023-01-26T10:56:21.305" v="401" actId="478"/>
          <ac:spMkLst>
            <pc:docMk/>
            <pc:sldMk cId="162889976" sldId="387"/>
            <ac:spMk id="6" creationId="{2D65337F-F5F2-CF22-4763-E320E0CAF480}"/>
          </ac:spMkLst>
        </pc:spChg>
        <pc:spChg chg="add mod">
          <ac:chgData name="Glen Jones" userId="e846aaca-4b24-4b13-b0d0-f2308e16b284" providerId="ADAL" clId="{42B04BE0-9852-4949-AA8C-6D126491C351}" dt="2023-01-26T11:01:02.842" v="582" actId="113"/>
          <ac:spMkLst>
            <pc:docMk/>
            <pc:sldMk cId="162889976" sldId="387"/>
            <ac:spMk id="7" creationId="{141B5908-2E1E-0D2A-2A69-3CE6D77EB2CE}"/>
          </ac:spMkLst>
        </pc:spChg>
        <pc:spChg chg="add mod">
          <ac:chgData name="Glen Jones" userId="e846aaca-4b24-4b13-b0d0-f2308e16b284" providerId="ADAL" clId="{42B04BE0-9852-4949-AA8C-6D126491C351}" dt="2023-01-26T11:00:48.905" v="578" actId="1076"/>
          <ac:spMkLst>
            <pc:docMk/>
            <pc:sldMk cId="162889976" sldId="387"/>
            <ac:spMk id="8" creationId="{08428B91-C7DF-A832-796A-A26DDAE3A66E}"/>
          </ac:spMkLst>
        </pc:spChg>
        <pc:spChg chg="del">
          <ac:chgData name="Glen Jones" userId="e846aaca-4b24-4b13-b0d0-f2308e16b284" providerId="ADAL" clId="{42B04BE0-9852-4949-AA8C-6D126491C351}" dt="2023-01-26T10:56:26.360" v="403" actId="478"/>
          <ac:spMkLst>
            <pc:docMk/>
            <pc:sldMk cId="162889976" sldId="387"/>
            <ac:spMk id="9" creationId="{8FED2DE6-2192-A36D-720E-590F255AD3DA}"/>
          </ac:spMkLst>
        </pc:spChg>
        <pc:spChg chg="add mod">
          <ac:chgData name="Glen Jones" userId="e846aaca-4b24-4b13-b0d0-f2308e16b284" providerId="ADAL" clId="{42B04BE0-9852-4949-AA8C-6D126491C351}" dt="2023-01-26T11:00:55.589" v="579" actId="465"/>
          <ac:spMkLst>
            <pc:docMk/>
            <pc:sldMk cId="162889976" sldId="387"/>
            <ac:spMk id="10" creationId="{A8AFF39E-DC44-E84B-E4C9-B18DB052CB1B}"/>
          </ac:spMkLst>
        </pc:spChg>
        <pc:spChg chg="del">
          <ac:chgData name="Glen Jones" userId="e846aaca-4b24-4b13-b0d0-f2308e16b284" providerId="ADAL" clId="{42B04BE0-9852-4949-AA8C-6D126491C351}" dt="2023-01-26T10:56:29.975" v="405" actId="478"/>
          <ac:spMkLst>
            <pc:docMk/>
            <pc:sldMk cId="162889976" sldId="387"/>
            <ac:spMk id="12" creationId="{57C55621-89EF-8C46-7BF9-0E38F0DCE103}"/>
          </ac:spMkLst>
        </pc:spChg>
        <pc:spChg chg="del">
          <ac:chgData name="Glen Jones" userId="e846aaca-4b24-4b13-b0d0-f2308e16b284" providerId="ADAL" clId="{42B04BE0-9852-4949-AA8C-6D126491C351}" dt="2023-01-26T10:56:38.005" v="407" actId="478"/>
          <ac:spMkLst>
            <pc:docMk/>
            <pc:sldMk cId="162889976" sldId="387"/>
            <ac:spMk id="13" creationId="{C8F35912-7D94-5BC9-BFA5-A50164210063}"/>
          </ac:spMkLst>
        </pc:spChg>
        <pc:spChg chg="del">
          <ac:chgData name="Glen Jones" userId="e846aaca-4b24-4b13-b0d0-f2308e16b284" providerId="ADAL" clId="{42B04BE0-9852-4949-AA8C-6D126491C351}" dt="2023-01-26T10:56:39.352" v="408" actId="478"/>
          <ac:spMkLst>
            <pc:docMk/>
            <pc:sldMk cId="162889976" sldId="387"/>
            <ac:spMk id="16" creationId="{F7EB2254-40DC-8F20-640E-C0B72E00B0FC}"/>
          </ac:spMkLst>
        </pc:spChg>
        <pc:spChg chg="mod">
          <ac:chgData name="Glen Jones" userId="e846aaca-4b24-4b13-b0d0-f2308e16b284" providerId="ADAL" clId="{42B04BE0-9852-4949-AA8C-6D126491C351}" dt="2023-01-26T10:57:38.194" v="436" actId="255"/>
          <ac:spMkLst>
            <pc:docMk/>
            <pc:sldMk cId="162889976" sldId="387"/>
            <ac:spMk id="17" creationId="{AFE90353-1CC1-B732-70FA-6455A7AE59E1}"/>
          </ac:spMkLst>
        </pc:spChg>
        <pc:spChg chg="del">
          <ac:chgData name="Glen Jones" userId="e846aaca-4b24-4b13-b0d0-f2308e16b284" providerId="ADAL" clId="{42B04BE0-9852-4949-AA8C-6D126491C351}" dt="2023-01-26T10:56:53.068" v="414" actId="478"/>
          <ac:spMkLst>
            <pc:docMk/>
            <pc:sldMk cId="162889976" sldId="387"/>
            <ac:spMk id="18" creationId="{1C38794C-E764-5EDF-C7CF-895F299173D5}"/>
          </ac:spMkLst>
        </pc:spChg>
        <pc:spChg chg="del">
          <ac:chgData name="Glen Jones" userId="e846aaca-4b24-4b13-b0d0-f2308e16b284" providerId="ADAL" clId="{42B04BE0-9852-4949-AA8C-6D126491C351}" dt="2023-01-26T10:56:40.676" v="409" actId="478"/>
          <ac:spMkLst>
            <pc:docMk/>
            <pc:sldMk cId="162889976" sldId="387"/>
            <ac:spMk id="19" creationId="{27479D96-BCE3-BB8F-AC5D-7F9B3AC61204}"/>
          </ac:spMkLst>
        </pc:spChg>
        <pc:spChg chg="del">
          <ac:chgData name="Glen Jones" userId="e846aaca-4b24-4b13-b0d0-f2308e16b284" providerId="ADAL" clId="{42B04BE0-9852-4949-AA8C-6D126491C351}" dt="2023-01-26T10:56:41.580" v="410" actId="478"/>
          <ac:spMkLst>
            <pc:docMk/>
            <pc:sldMk cId="162889976" sldId="387"/>
            <ac:spMk id="20" creationId="{8D1BE284-495E-D78D-E3B4-BFAE08E7424A}"/>
          </ac:spMkLst>
        </pc:spChg>
        <pc:spChg chg="del">
          <ac:chgData name="Glen Jones" userId="e846aaca-4b24-4b13-b0d0-f2308e16b284" providerId="ADAL" clId="{42B04BE0-9852-4949-AA8C-6D126491C351}" dt="2023-01-26T10:57:00.501" v="417" actId="478"/>
          <ac:spMkLst>
            <pc:docMk/>
            <pc:sldMk cId="162889976" sldId="387"/>
            <ac:spMk id="21" creationId="{73BC3081-9EB0-7F66-7052-1DCB73BC0EBB}"/>
          </ac:spMkLst>
        </pc:spChg>
        <pc:spChg chg="del">
          <ac:chgData name="Glen Jones" userId="e846aaca-4b24-4b13-b0d0-f2308e16b284" providerId="ADAL" clId="{42B04BE0-9852-4949-AA8C-6D126491C351}" dt="2023-01-26T10:57:03.715" v="420" actId="478"/>
          <ac:spMkLst>
            <pc:docMk/>
            <pc:sldMk cId="162889976" sldId="387"/>
            <ac:spMk id="22" creationId="{57A3FA50-7EFF-600E-0326-909ABC110653}"/>
          </ac:spMkLst>
        </pc:spChg>
        <pc:spChg chg="mod">
          <ac:chgData name="Glen Jones" userId="e846aaca-4b24-4b13-b0d0-f2308e16b284" providerId="ADAL" clId="{42B04BE0-9852-4949-AA8C-6D126491C351}" dt="2023-01-26T10:57:38.194" v="436" actId="255"/>
          <ac:spMkLst>
            <pc:docMk/>
            <pc:sldMk cId="162889976" sldId="387"/>
            <ac:spMk id="25" creationId="{B5B6E5AA-C57F-031E-D4FF-0D98BDB7748B}"/>
          </ac:spMkLst>
        </pc:spChg>
        <pc:spChg chg="del mod">
          <ac:chgData name="Glen Jones" userId="e846aaca-4b24-4b13-b0d0-f2308e16b284" providerId="ADAL" clId="{42B04BE0-9852-4949-AA8C-6D126491C351}" dt="2023-01-26T10:56:56.491" v="415" actId="478"/>
          <ac:spMkLst>
            <pc:docMk/>
            <pc:sldMk cId="162889976" sldId="387"/>
            <ac:spMk id="26" creationId="{FF934021-1C5D-DE3D-F2D2-4E7558C65E97}"/>
          </ac:spMkLst>
        </pc:spChg>
        <pc:spChg chg="del">
          <ac:chgData name="Glen Jones" userId="e846aaca-4b24-4b13-b0d0-f2308e16b284" providerId="ADAL" clId="{42B04BE0-9852-4949-AA8C-6D126491C351}" dt="2023-01-26T10:57:01.659" v="418" actId="478"/>
          <ac:spMkLst>
            <pc:docMk/>
            <pc:sldMk cId="162889976" sldId="387"/>
            <ac:spMk id="27" creationId="{A710A3A7-FD56-31A9-6178-8565CD3D146A}"/>
          </ac:spMkLst>
        </pc:spChg>
        <pc:spChg chg="mod">
          <ac:chgData name="Glen Jones" userId="e846aaca-4b24-4b13-b0d0-f2308e16b284" providerId="ADAL" clId="{42B04BE0-9852-4949-AA8C-6D126491C351}" dt="2023-01-26T10:57:38.194" v="436" actId="255"/>
          <ac:spMkLst>
            <pc:docMk/>
            <pc:sldMk cId="162889976" sldId="387"/>
            <ac:spMk id="28" creationId="{9B2713A5-5953-609F-613B-E8F9282B0542}"/>
          </ac:spMkLst>
        </pc:spChg>
        <pc:spChg chg="del">
          <ac:chgData name="Glen Jones" userId="e846aaca-4b24-4b13-b0d0-f2308e16b284" providerId="ADAL" clId="{42B04BE0-9852-4949-AA8C-6D126491C351}" dt="2023-01-26T10:57:02.626" v="419" actId="478"/>
          <ac:spMkLst>
            <pc:docMk/>
            <pc:sldMk cId="162889976" sldId="387"/>
            <ac:spMk id="29" creationId="{06A18D56-AC69-CE27-1CE6-DB09AABF29D7}"/>
          </ac:spMkLst>
        </pc:spChg>
        <pc:spChg chg="del">
          <ac:chgData name="Glen Jones" userId="e846aaca-4b24-4b13-b0d0-f2308e16b284" providerId="ADAL" clId="{42B04BE0-9852-4949-AA8C-6D126491C351}" dt="2023-01-26T10:56:44.587" v="411" actId="478"/>
          <ac:spMkLst>
            <pc:docMk/>
            <pc:sldMk cId="162889976" sldId="387"/>
            <ac:spMk id="30" creationId="{A9FDD95F-0F86-8477-6F88-F586320CECFA}"/>
          </ac:spMkLst>
        </pc:spChg>
        <pc:spChg chg="mod">
          <ac:chgData name="Glen Jones" userId="e846aaca-4b24-4b13-b0d0-f2308e16b284" providerId="ADAL" clId="{42B04BE0-9852-4949-AA8C-6D126491C351}" dt="2023-01-26T10:57:43.577" v="438" actId="20577"/>
          <ac:spMkLst>
            <pc:docMk/>
            <pc:sldMk cId="162889976" sldId="387"/>
            <ac:spMk id="34" creationId="{B8F1AF4A-2862-D874-BD05-2D7331678019}"/>
          </ac:spMkLst>
        </pc:spChg>
        <pc:spChg chg="mod">
          <ac:chgData name="Glen Jones" userId="e846aaca-4b24-4b13-b0d0-f2308e16b284" providerId="ADAL" clId="{42B04BE0-9852-4949-AA8C-6D126491C351}" dt="2023-01-26T10:57:38.194" v="436" actId="255"/>
          <ac:spMkLst>
            <pc:docMk/>
            <pc:sldMk cId="162889976" sldId="387"/>
            <ac:spMk id="35" creationId="{95B25526-10BA-45E4-E360-169304C735D4}"/>
          </ac:spMkLst>
        </pc:spChg>
      </pc:sldChg>
      <pc:sldChg chg="modSp add mod">
        <pc:chgData name="Glen Jones" userId="e846aaca-4b24-4b13-b0d0-f2308e16b284" providerId="ADAL" clId="{42B04BE0-9852-4949-AA8C-6D126491C351}" dt="2023-01-26T11:05:56.166" v="751" actId="207"/>
        <pc:sldMkLst>
          <pc:docMk/>
          <pc:sldMk cId="3552241770" sldId="388"/>
        </pc:sldMkLst>
        <pc:spChg chg="mod">
          <ac:chgData name="Glen Jones" userId="e846aaca-4b24-4b13-b0d0-f2308e16b284" providerId="ADAL" clId="{42B04BE0-9852-4949-AA8C-6D126491C351}" dt="2023-01-26T11:03:59.193" v="650" actId="20577"/>
          <ac:spMkLst>
            <pc:docMk/>
            <pc:sldMk cId="3552241770" sldId="388"/>
            <ac:spMk id="2" creationId="{21EF7562-A376-60EE-AC9F-A9FB819F8038}"/>
          </ac:spMkLst>
        </pc:spChg>
        <pc:spChg chg="mod">
          <ac:chgData name="Glen Jones" userId="e846aaca-4b24-4b13-b0d0-f2308e16b284" providerId="ADAL" clId="{42B04BE0-9852-4949-AA8C-6D126491C351}" dt="2023-01-26T11:04:42.298" v="671" actId="20577"/>
          <ac:spMkLst>
            <pc:docMk/>
            <pc:sldMk cId="3552241770" sldId="388"/>
            <ac:spMk id="3" creationId="{098A9D95-DE40-2834-B486-713D7333F58A}"/>
          </ac:spMkLst>
        </pc:spChg>
        <pc:spChg chg="mod">
          <ac:chgData name="Glen Jones" userId="e846aaca-4b24-4b13-b0d0-f2308e16b284" providerId="ADAL" clId="{42B04BE0-9852-4949-AA8C-6D126491C351}" dt="2023-01-26T11:02:49.489" v="618" actId="14100"/>
          <ac:spMkLst>
            <pc:docMk/>
            <pc:sldMk cId="3552241770" sldId="388"/>
            <ac:spMk id="4" creationId="{B4F5B8DE-111C-EDAC-9963-B733225BF38F}"/>
          </ac:spMkLst>
        </pc:spChg>
        <pc:spChg chg="mod">
          <ac:chgData name="Glen Jones" userId="e846aaca-4b24-4b13-b0d0-f2308e16b284" providerId="ADAL" clId="{42B04BE0-9852-4949-AA8C-6D126491C351}" dt="2023-01-26T11:05:26.065" v="705" actId="20577"/>
          <ac:spMkLst>
            <pc:docMk/>
            <pc:sldMk cId="3552241770" sldId="388"/>
            <ac:spMk id="7" creationId="{141B5908-2E1E-0D2A-2A69-3CE6D77EB2CE}"/>
          </ac:spMkLst>
        </pc:spChg>
        <pc:spChg chg="mod">
          <ac:chgData name="Glen Jones" userId="e846aaca-4b24-4b13-b0d0-f2308e16b284" providerId="ADAL" clId="{42B04BE0-9852-4949-AA8C-6D126491C351}" dt="2023-01-26T11:05:56.166" v="751" actId="207"/>
          <ac:spMkLst>
            <pc:docMk/>
            <pc:sldMk cId="3552241770" sldId="388"/>
            <ac:spMk id="8" creationId="{08428B91-C7DF-A832-796A-A26DDAE3A66E}"/>
          </ac:spMkLst>
        </pc:spChg>
        <pc:spChg chg="mod">
          <ac:chgData name="Glen Jones" userId="e846aaca-4b24-4b13-b0d0-f2308e16b284" providerId="ADAL" clId="{42B04BE0-9852-4949-AA8C-6D126491C351}" dt="2023-01-26T11:05:36.617" v="724" actId="20577"/>
          <ac:spMkLst>
            <pc:docMk/>
            <pc:sldMk cId="3552241770" sldId="388"/>
            <ac:spMk id="10" creationId="{A8AFF39E-DC44-E84B-E4C9-B18DB052CB1B}"/>
          </ac:spMkLst>
        </pc:spChg>
        <pc:spChg chg="mod">
          <ac:chgData name="Glen Jones" userId="e846aaca-4b24-4b13-b0d0-f2308e16b284" providerId="ADAL" clId="{42B04BE0-9852-4949-AA8C-6D126491C351}" dt="2023-01-26T11:04:07.321" v="661" actId="20577"/>
          <ac:spMkLst>
            <pc:docMk/>
            <pc:sldMk cId="3552241770" sldId="388"/>
            <ac:spMk id="17" creationId="{AFE90353-1CC1-B732-70FA-6455A7AE59E1}"/>
          </ac:spMkLst>
        </pc:spChg>
        <pc:spChg chg="mod">
          <ac:chgData name="Glen Jones" userId="e846aaca-4b24-4b13-b0d0-f2308e16b284" providerId="ADAL" clId="{42B04BE0-9852-4949-AA8C-6D126491C351}" dt="2023-01-26T11:04:50.017" v="688" actId="20577"/>
          <ac:spMkLst>
            <pc:docMk/>
            <pc:sldMk cId="3552241770" sldId="388"/>
            <ac:spMk id="25" creationId="{B5B6E5AA-C57F-031E-D4FF-0D98BDB7748B}"/>
          </ac:spMkLst>
        </pc:spChg>
        <pc:spChg chg="mod">
          <ac:chgData name="Glen Jones" userId="e846aaca-4b24-4b13-b0d0-f2308e16b284" providerId="ADAL" clId="{42B04BE0-9852-4949-AA8C-6D126491C351}" dt="2023-01-26T11:05:15.145" v="698" actId="20577"/>
          <ac:spMkLst>
            <pc:docMk/>
            <pc:sldMk cId="3552241770" sldId="388"/>
            <ac:spMk id="28" creationId="{9B2713A5-5953-609F-613B-E8F9282B0542}"/>
          </ac:spMkLst>
        </pc:spChg>
        <pc:spChg chg="mod">
          <ac:chgData name="Glen Jones" userId="e846aaca-4b24-4b13-b0d0-f2308e16b284" providerId="ADAL" clId="{42B04BE0-9852-4949-AA8C-6D126491C351}" dt="2023-01-26T11:03:52.241" v="648" actId="6549"/>
          <ac:spMkLst>
            <pc:docMk/>
            <pc:sldMk cId="3552241770" sldId="388"/>
            <ac:spMk id="35" creationId="{95B25526-10BA-45E4-E360-169304C735D4}"/>
          </ac:spMkLst>
        </pc:spChg>
      </pc:sldChg>
      <pc:sldChg chg="addSp delSp modSp add mod delAnim modAnim">
        <pc:chgData name="Glen Jones" userId="e846aaca-4b24-4b13-b0d0-f2308e16b284" providerId="ADAL" clId="{42B04BE0-9852-4949-AA8C-6D126491C351}" dt="2023-01-26T11:10:23.704" v="930"/>
        <pc:sldMkLst>
          <pc:docMk/>
          <pc:sldMk cId="1233435766" sldId="389"/>
        </pc:sldMkLst>
        <pc:spChg chg="mod">
          <ac:chgData name="Glen Jones" userId="e846aaca-4b24-4b13-b0d0-f2308e16b284" providerId="ADAL" clId="{42B04BE0-9852-4949-AA8C-6D126491C351}" dt="2023-01-26T11:07:33.161" v="792" actId="6549"/>
          <ac:spMkLst>
            <pc:docMk/>
            <pc:sldMk cId="1233435766" sldId="389"/>
            <ac:spMk id="2" creationId="{21EF7562-A376-60EE-AC9F-A9FB819F8038}"/>
          </ac:spMkLst>
        </pc:spChg>
        <pc:spChg chg="mod">
          <ac:chgData name="Glen Jones" userId="e846aaca-4b24-4b13-b0d0-f2308e16b284" providerId="ADAL" clId="{42B04BE0-9852-4949-AA8C-6D126491C351}" dt="2023-01-26T11:08:19.929" v="836" actId="20577"/>
          <ac:spMkLst>
            <pc:docMk/>
            <pc:sldMk cId="1233435766" sldId="389"/>
            <ac:spMk id="3" creationId="{098A9D95-DE40-2834-B486-713D7333F58A}"/>
          </ac:spMkLst>
        </pc:spChg>
        <pc:spChg chg="mod">
          <ac:chgData name="Glen Jones" userId="e846aaca-4b24-4b13-b0d0-f2308e16b284" providerId="ADAL" clId="{42B04BE0-9852-4949-AA8C-6D126491C351}" dt="2023-01-26T11:08:13.977" v="823" actId="20577"/>
          <ac:spMkLst>
            <pc:docMk/>
            <pc:sldMk cId="1233435766" sldId="389"/>
            <ac:spMk id="4" creationId="{B4F5B8DE-111C-EDAC-9963-B733225BF38F}"/>
          </ac:spMkLst>
        </pc:spChg>
        <pc:spChg chg="add mod">
          <ac:chgData name="Glen Jones" userId="e846aaca-4b24-4b13-b0d0-f2308e16b284" providerId="ADAL" clId="{42B04BE0-9852-4949-AA8C-6D126491C351}" dt="2023-01-26T11:09:37.016" v="917" actId="108"/>
          <ac:spMkLst>
            <pc:docMk/>
            <pc:sldMk cId="1233435766" sldId="389"/>
            <ac:spMk id="6" creationId="{B427D749-80EE-F1F8-39D6-A813E986D32B}"/>
          </ac:spMkLst>
        </pc:spChg>
        <pc:spChg chg="del">
          <ac:chgData name="Glen Jones" userId="e846aaca-4b24-4b13-b0d0-f2308e16b284" providerId="ADAL" clId="{42B04BE0-9852-4949-AA8C-6D126491C351}" dt="2023-01-26T11:08:26.914" v="837" actId="478"/>
          <ac:spMkLst>
            <pc:docMk/>
            <pc:sldMk cId="1233435766" sldId="389"/>
            <ac:spMk id="7" creationId="{141B5908-2E1E-0D2A-2A69-3CE6D77EB2CE}"/>
          </ac:spMkLst>
        </pc:spChg>
        <pc:spChg chg="mod">
          <ac:chgData name="Glen Jones" userId="e846aaca-4b24-4b13-b0d0-f2308e16b284" providerId="ADAL" clId="{42B04BE0-9852-4949-AA8C-6D126491C351}" dt="2023-01-26T11:10:12.557" v="929" actId="207"/>
          <ac:spMkLst>
            <pc:docMk/>
            <pc:sldMk cId="1233435766" sldId="389"/>
            <ac:spMk id="8" creationId="{08428B91-C7DF-A832-796A-A26DDAE3A66E}"/>
          </ac:spMkLst>
        </pc:spChg>
        <pc:spChg chg="add mod">
          <ac:chgData name="Glen Jones" userId="e846aaca-4b24-4b13-b0d0-f2308e16b284" providerId="ADAL" clId="{42B04BE0-9852-4949-AA8C-6D126491C351}" dt="2023-01-26T11:10:12.557" v="929" actId="207"/>
          <ac:spMkLst>
            <pc:docMk/>
            <pc:sldMk cId="1233435766" sldId="389"/>
            <ac:spMk id="9" creationId="{24587F5B-4251-23CC-64F5-5B991518B154}"/>
          </ac:spMkLst>
        </pc:spChg>
        <pc:spChg chg="del">
          <ac:chgData name="Glen Jones" userId="e846aaca-4b24-4b13-b0d0-f2308e16b284" providerId="ADAL" clId="{42B04BE0-9852-4949-AA8C-6D126491C351}" dt="2023-01-26T11:08:28.491" v="838" actId="478"/>
          <ac:spMkLst>
            <pc:docMk/>
            <pc:sldMk cId="1233435766" sldId="389"/>
            <ac:spMk id="10" creationId="{A8AFF39E-DC44-E84B-E4C9-B18DB052CB1B}"/>
          </ac:spMkLst>
        </pc:spChg>
        <pc:spChg chg="add mod">
          <ac:chgData name="Glen Jones" userId="e846aaca-4b24-4b13-b0d0-f2308e16b284" providerId="ADAL" clId="{42B04BE0-9852-4949-AA8C-6D126491C351}" dt="2023-01-26T11:10:12.557" v="929" actId="207"/>
          <ac:spMkLst>
            <pc:docMk/>
            <pc:sldMk cId="1233435766" sldId="389"/>
            <ac:spMk id="11" creationId="{A6BB3C31-25DC-DC0A-ED9D-D595B0122D51}"/>
          </ac:spMkLst>
        </pc:spChg>
        <pc:spChg chg="add mod">
          <ac:chgData name="Glen Jones" userId="e846aaca-4b24-4b13-b0d0-f2308e16b284" providerId="ADAL" clId="{42B04BE0-9852-4949-AA8C-6D126491C351}" dt="2023-01-26T11:10:12.557" v="929" actId="207"/>
          <ac:spMkLst>
            <pc:docMk/>
            <pc:sldMk cId="1233435766" sldId="389"/>
            <ac:spMk id="12" creationId="{F281DA04-70B9-1C2B-4C9D-9FF7B816A336}"/>
          </ac:spMkLst>
        </pc:spChg>
        <pc:spChg chg="add mod">
          <ac:chgData name="Glen Jones" userId="e846aaca-4b24-4b13-b0d0-f2308e16b284" providerId="ADAL" clId="{42B04BE0-9852-4949-AA8C-6D126491C351}" dt="2023-01-26T11:09:56.858" v="925" actId="1076"/>
          <ac:spMkLst>
            <pc:docMk/>
            <pc:sldMk cId="1233435766" sldId="389"/>
            <ac:spMk id="13" creationId="{E21D3864-3101-E096-1C60-8AA634DD219B}"/>
          </ac:spMkLst>
        </pc:spChg>
        <pc:spChg chg="add mod">
          <ac:chgData name="Glen Jones" userId="e846aaca-4b24-4b13-b0d0-f2308e16b284" providerId="ADAL" clId="{42B04BE0-9852-4949-AA8C-6D126491C351}" dt="2023-01-26T11:10:00.921" v="927" actId="1076"/>
          <ac:spMkLst>
            <pc:docMk/>
            <pc:sldMk cId="1233435766" sldId="389"/>
            <ac:spMk id="14" creationId="{3BF72852-2202-B1F0-CC42-78E43756B009}"/>
          </ac:spMkLst>
        </pc:spChg>
        <pc:spChg chg="mod">
          <ac:chgData name="Glen Jones" userId="e846aaca-4b24-4b13-b0d0-f2308e16b284" providerId="ADAL" clId="{42B04BE0-9852-4949-AA8C-6D126491C351}" dt="2023-01-26T11:07:48.697" v="804" actId="20577"/>
          <ac:spMkLst>
            <pc:docMk/>
            <pc:sldMk cId="1233435766" sldId="389"/>
            <ac:spMk id="17" creationId="{AFE90353-1CC1-B732-70FA-6455A7AE59E1}"/>
          </ac:spMkLst>
        </pc:spChg>
        <pc:spChg chg="mod">
          <ac:chgData name="Glen Jones" userId="e846aaca-4b24-4b13-b0d0-f2308e16b284" providerId="ADAL" clId="{42B04BE0-9852-4949-AA8C-6D126491C351}" dt="2023-01-26T11:08:03.941" v="818" actId="6549"/>
          <ac:spMkLst>
            <pc:docMk/>
            <pc:sldMk cId="1233435766" sldId="389"/>
            <ac:spMk id="25" creationId="{B5B6E5AA-C57F-031E-D4FF-0D98BDB7748B}"/>
          </ac:spMkLst>
        </pc:spChg>
        <pc:spChg chg="mod">
          <ac:chgData name="Glen Jones" userId="e846aaca-4b24-4b13-b0d0-f2308e16b284" providerId="ADAL" clId="{42B04BE0-9852-4949-AA8C-6D126491C351}" dt="2023-01-26T11:07:56.865" v="817" actId="20577"/>
          <ac:spMkLst>
            <pc:docMk/>
            <pc:sldMk cId="1233435766" sldId="389"/>
            <ac:spMk id="28" creationId="{9B2713A5-5953-609F-613B-E8F9282B0542}"/>
          </ac:spMkLst>
        </pc:spChg>
        <pc:spChg chg="mod">
          <ac:chgData name="Glen Jones" userId="e846aaca-4b24-4b13-b0d0-f2308e16b284" providerId="ADAL" clId="{42B04BE0-9852-4949-AA8C-6D126491C351}" dt="2023-01-26T11:07:16.617" v="763" actId="20577"/>
          <ac:spMkLst>
            <pc:docMk/>
            <pc:sldMk cId="1233435766" sldId="389"/>
            <ac:spMk id="35" creationId="{95B25526-10BA-45E4-E360-169304C735D4}"/>
          </ac:spMkLst>
        </pc:spChg>
      </pc:sldChg>
      <pc:sldMasterChg chg="delSldLayout">
        <pc:chgData name="Glen Jones" userId="e846aaca-4b24-4b13-b0d0-f2308e16b284" providerId="ADAL" clId="{42B04BE0-9852-4949-AA8C-6D126491C351}" dt="2023-01-26T10:59:52.263" v="577" actId="47"/>
        <pc:sldMasterMkLst>
          <pc:docMk/>
          <pc:sldMasterMk cId="451012602" sldId="2147483648"/>
        </pc:sldMasterMkLst>
        <pc:sldLayoutChg chg="del">
          <pc:chgData name="Glen Jones" userId="e846aaca-4b24-4b13-b0d0-f2308e16b284" providerId="ADAL" clId="{42B04BE0-9852-4949-AA8C-6D126491C351}" dt="2023-01-26T10:59:52.263" v="577" actId="47"/>
          <pc:sldLayoutMkLst>
            <pc:docMk/>
            <pc:sldMasterMk cId="451012602" sldId="2147483648"/>
            <pc:sldLayoutMk cId="774474091" sldId="2147483660"/>
          </pc:sldLayoutMkLst>
        </pc:sldLayoutChg>
      </pc:sldMasterChg>
    </pc:docChg>
  </pc:docChgLst>
  <pc:docChgLst>
    <pc:chgData name="Guest User" userId="S::urn:spo:anon#0132ecc7dd6f00fc8dd92cc7dd0c2cb9f8ec0381dcbfed889610284301928148::" providerId="AD" clId="Web-{49E6C7A5-FD25-D00E-8135-01B3314580FB}"/>
    <pc:docChg chg="modSld">
      <pc:chgData name="Guest User" userId="S::urn:spo:anon#0132ecc7dd6f00fc8dd92cc7dd0c2cb9f8ec0381dcbfed889610284301928148::" providerId="AD" clId="Web-{49E6C7A5-FD25-D00E-8135-01B3314580FB}" dt="2022-08-16T11:43:19.312" v="7" actId="20577"/>
      <pc:docMkLst>
        <pc:docMk/>
      </pc:docMkLst>
      <pc:sldChg chg="modSp">
        <pc:chgData name="Guest User" userId="S::urn:spo:anon#0132ecc7dd6f00fc8dd92cc7dd0c2cb9f8ec0381dcbfed889610284301928148::" providerId="AD" clId="Web-{49E6C7A5-FD25-D00E-8135-01B3314580FB}" dt="2022-08-16T11:43:00.952" v="2" actId="20577"/>
        <pc:sldMkLst>
          <pc:docMk/>
          <pc:sldMk cId="1486775289" sldId="333"/>
        </pc:sldMkLst>
        <pc:spChg chg="mod">
          <ac:chgData name="Guest User" userId="S::urn:spo:anon#0132ecc7dd6f00fc8dd92cc7dd0c2cb9f8ec0381dcbfed889610284301928148::" providerId="AD" clId="Web-{49E6C7A5-FD25-D00E-8135-01B3314580FB}" dt="2022-08-16T11:43:00.952" v="2" actId="20577"/>
          <ac:spMkLst>
            <pc:docMk/>
            <pc:sldMk cId="1486775289" sldId="333"/>
            <ac:spMk id="3" creationId="{FA79B487-2B39-D1FB-C619-7086E17203C8}"/>
          </ac:spMkLst>
        </pc:spChg>
      </pc:sldChg>
      <pc:sldChg chg="modSp">
        <pc:chgData name="Guest User" userId="S::urn:spo:anon#0132ecc7dd6f00fc8dd92cc7dd0c2cb9f8ec0381dcbfed889610284301928148::" providerId="AD" clId="Web-{49E6C7A5-FD25-D00E-8135-01B3314580FB}" dt="2022-08-16T11:43:19.312" v="7" actId="20577"/>
        <pc:sldMkLst>
          <pc:docMk/>
          <pc:sldMk cId="1795071685" sldId="345"/>
        </pc:sldMkLst>
        <pc:spChg chg="mod">
          <ac:chgData name="Guest User" userId="S::urn:spo:anon#0132ecc7dd6f00fc8dd92cc7dd0c2cb9f8ec0381dcbfed889610284301928148::" providerId="AD" clId="Web-{49E6C7A5-FD25-D00E-8135-01B3314580FB}" dt="2022-08-16T11:43:19.312" v="7" actId="20577"/>
          <ac:spMkLst>
            <pc:docMk/>
            <pc:sldMk cId="1795071685" sldId="345"/>
            <ac:spMk id="3" creationId="{FA79B487-2B39-D1FB-C619-7086E17203C8}"/>
          </ac:spMkLst>
        </pc:spChg>
      </pc:sldChg>
      <pc:sldChg chg="modSp">
        <pc:chgData name="Guest User" userId="S::urn:spo:anon#0132ecc7dd6f00fc8dd92cc7dd0c2cb9f8ec0381dcbfed889610284301928148::" providerId="AD" clId="Web-{49E6C7A5-FD25-D00E-8135-01B3314580FB}" dt="2022-08-16T11:43:12.187" v="5" actId="20577"/>
        <pc:sldMkLst>
          <pc:docMk/>
          <pc:sldMk cId="3335674805" sldId="347"/>
        </pc:sldMkLst>
        <pc:spChg chg="mod">
          <ac:chgData name="Guest User" userId="S::urn:spo:anon#0132ecc7dd6f00fc8dd92cc7dd0c2cb9f8ec0381dcbfed889610284301928148::" providerId="AD" clId="Web-{49E6C7A5-FD25-D00E-8135-01B3314580FB}" dt="2022-08-16T11:43:12.187" v="5" actId="20577"/>
          <ac:spMkLst>
            <pc:docMk/>
            <pc:sldMk cId="3335674805" sldId="347"/>
            <ac:spMk id="3" creationId="{FA79B487-2B39-D1FB-C619-7086E17203C8}"/>
          </ac:spMkLst>
        </pc:spChg>
      </pc:sldChg>
    </pc:docChg>
  </pc:docChgLst>
  <pc:docChgLst>
    <pc:chgData name="Glen Jones" userId="e846aaca-4b24-4b13-b0d0-f2308e16b284" providerId="ADAL" clId="{A548FBB8-CC1E-4826-B123-9DFCC8F58654}"/>
    <pc:docChg chg="undo custSel addSld delSld modSld sldOrd">
      <pc:chgData name="Glen Jones" userId="e846aaca-4b24-4b13-b0d0-f2308e16b284" providerId="ADAL" clId="{A548FBB8-CC1E-4826-B123-9DFCC8F58654}" dt="2022-09-23T11:46:40.707" v="2182" actId="1076"/>
      <pc:docMkLst>
        <pc:docMk/>
      </pc:docMkLst>
      <pc:sldChg chg="modSp mod">
        <pc:chgData name="Glen Jones" userId="e846aaca-4b24-4b13-b0d0-f2308e16b284" providerId="ADAL" clId="{A548FBB8-CC1E-4826-B123-9DFCC8F58654}" dt="2022-09-23T09:12:28.782" v="16" actId="20577"/>
        <pc:sldMkLst>
          <pc:docMk/>
          <pc:sldMk cId="4010327805" sldId="274"/>
        </pc:sldMkLst>
        <pc:spChg chg="mod">
          <ac:chgData name="Glen Jones" userId="e846aaca-4b24-4b13-b0d0-f2308e16b284" providerId="ADAL" clId="{A548FBB8-CC1E-4826-B123-9DFCC8F58654}" dt="2022-09-23T09:12:28.782" v="16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modSp mod">
        <pc:chgData name="Glen Jones" userId="e846aaca-4b24-4b13-b0d0-f2308e16b284" providerId="ADAL" clId="{A548FBB8-CC1E-4826-B123-9DFCC8F58654}" dt="2022-09-23T11:43:55.507" v="2140" actId="1076"/>
        <pc:sldMkLst>
          <pc:docMk/>
          <pc:sldMk cId="0" sldId="360"/>
        </pc:sldMkLst>
        <pc:spChg chg="mod">
          <ac:chgData name="Glen Jones" userId="e846aaca-4b24-4b13-b0d0-f2308e16b284" providerId="ADAL" clId="{A548FBB8-CC1E-4826-B123-9DFCC8F58654}" dt="2022-09-23T11:43:55.507" v="2140" actId="1076"/>
          <ac:spMkLst>
            <pc:docMk/>
            <pc:sldMk cId="0" sldId="360"/>
            <ac:spMk id="2" creationId="{A50804E1-9632-0DE2-F975-50E838C3CD07}"/>
          </ac:spMkLst>
        </pc:spChg>
        <pc:spChg chg="mod">
          <ac:chgData name="Glen Jones" userId="e846aaca-4b24-4b13-b0d0-f2308e16b284" providerId="ADAL" clId="{A548FBB8-CC1E-4826-B123-9DFCC8F58654}" dt="2022-09-23T11:40:50.576" v="2038" actId="20577"/>
          <ac:spMkLst>
            <pc:docMk/>
            <pc:sldMk cId="0" sldId="360"/>
            <ac:spMk id="3" creationId="{0028DBC8-8CE7-535D-2C37-A098FD6AD95A}"/>
          </ac:spMkLst>
        </pc:spChg>
        <pc:spChg chg="mod">
          <ac:chgData name="Glen Jones" userId="e846aaca-4b24-4b13-b0d0-f2308e16b284" providerId="ADAL" clId="{A548FBB8-CC1E-4826-B123-9DFCC8F58654}" dt="2022-09-23T11:40:59.536" v="2047" actId="20577"/>
          <ac:spMkLst>
            <pc:docMk/>
            <pc:sldMk cId="0" sldId="360"/>
            <ac:spMk id="4" creationId="{CF6D34FF-66FE-B537-FB86-2F460A842219}"/>
          </ac:spMkLst>
        </pc:spChg>
        <pc:spChg chg="mod">
          <ac:chgData name="Glen Jones" userId="e846aaca-4b24-4b13-b0d0-f2308e16b284" providerId="ADAL" clId="{A548FBB8-CC1E-4826-B123-9DFCC8F58654}" dt="2022-09-23T11:43:51.004" v="2139" actId="1076"/>
          <ac:spMkLst>
            <pc:docMk/>
            <pc:sldMk cId="0" sldId="360"/>
            <ac:spMk id="6" creationId="{243EA3DF-7308-33ED-6B90-A9FCB9C0B366}"/>
          </ac:spMkLst>
        </pc:spChg>
        <pc:spChg chg="mod">
          <ac:chgData name="Glen Jones" userId="e846aaca-4b24-4b13-b0d0-f2308e16b284" providerId="ADAL" clId="{A548FBB8-CC1E-4826-B123-9DFCC8F58654}" dt="2022-09-23T11:40:37.236" v="2031" actId="20577"/>
          <ac:spMkLst>
            <pc:docMk/>
            <pc:sldMk cId="0" sldId="360"/>
            <ac:spMk id="11266" creationId="{9AFD9B2D-C6E6-FEA9-2F40-C75AC71C59F2}"/>
          </ac:spMkLst>
        </pc:spChg>
      </pc:sldChg>
      <pc:sldChg chg="addSp delSp modSp mod ord delAnim modAnim">
        <pc:chgData name="Glen Jones" userId="e846aaca-4b24-4b13-b0d0-f2308e16b284" providerId="ADAL" clId="{A548FBB8-CC1E-4826-B123-9DFCC8F58654}" dt="2022-09-23T11:09:33.352" v="1323" actId="20577"/>
        <pc:sldMkLst>
          <pc:docMk/>
          <pc:sldMk cId="2861103671" sldId="363"/>
        </pc:sldMkLst>
        <pc:spChg chg="del">
          <ac:chgData name="Glen Jones" userId="e846aaca-4b24-4b13-b0d0-f2308e16b284" providerId="ADAL" clId="{A548FBB8-CC1E-4826-B123-9DFCC8F58654}" dt="2022-09-23T09:13:06.995" v="59" actId="478"/>
          <ac:spMkLst>
            <pc:docMk/>
            <pc:sldMk cId="2861103671" sldId="363"/>
            <ac:spMk id="2" creationId="{1B746417-CA73-D61F-3587-00C15DEEB056}"/>
          </ac:spMkLst>
        </pc:spChg>
        <pc:spChg chg="add mod">
          <ac:chgData name="Glen Jones" userId="e846aaca-4b24-4b13-b0d0-f2308e16b284" providerId="ADAL" clId="{A548FBB8-CC1E-4826-B123-9DFCC8F58654}" dt="2022-09-23T11:09:33.352" v="1323" actId="20577"/>
          <ac:spMkLst>
            <pc:docMk/>
            <pc:sldMk cId="2861103671" sldId="363"/>
            <ac:spMk id="2" creationId="{470E0623-5B4A-B195-684F-DD2CDACFFD1A}"/>
          </ac:spMkLst>
        </pc:spChg>
        <pc:spChg chg="del">
          <ac:chgData name="Glen Jones" userId="e846aaca-4b24-4b13-b0d0-f2308e16b284" providerId="ADAL" clId="{A548FBB8-CC1E-4826-B123-9DFCC8F58654}" dt="2022-09-23T09:13:08.847" v="61" actId="478"/>
          <ac:spMkLst>
            <pc:docMk/>
            <pc:sldMk cId="2861103671" sldId="363"/>
            <ac:spMk id="4" creationId="{22191911-6C2E-B615-2A9E-3D0C04AD6AFB}"/>
          </ac:spMkLst>
        </pc:spChg>
        <pc:spChg chg="mod">
          <ac:chgData name="Glen Jones" userId="e846aaca-4b24-4b13-b0d0-f2308e16b284" providerId="ADAL" clId="{A548FBB8-CC1E-4826-B123-9DFCC8F58654}" dt="2022-09-23T09:12:37.845" v="26" actId="20577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A548FBB8-CC1E-4826-B123-9DFCC8F58654}" dt="2022-09-23T09:13:04.114" v="58" actId="207"/>
          <ac:spMkLst>
            <pc:docMk/>
            <pc:sldMk cId="2861103671" sldId="363"/>
            <ac:spMk id="7" creationId="{EBD17445-2CE7-D049-5829-AF7A94414BDF}"/>
          </ac:spMkLst>
        </pc:spChg>
        <pc:spChg chg="del">
          <ac:chgData name="Glen Jones" userId="e846aaca-4b24-4b13-b0d0-f2308e16b284" providerId="ADAL" clId="{A548FBB8-CC1E-4826-B123-9DFCC8F58654}" dt="2022-09-23T09:13:10.383" v="63" actId="478"/>
          <ac:spMkLst>
            <pc:docMk/>
            <pc:sldMk cId="2861103671" sldId="363"/>
            <ac:spMk id="8" creationId="{04F23CBF-1331-A53A-1008-F7698E0DD583}"/>
          </ac:spMkLst>
        </pc:spChg>
        <pc:spChg chg="del">
          <ac:chgData name="Glen Jones" userId="e846aaca-4b24-4b13-b0d0-f2308e16b284" providerId="ADAL" clId="{A548FBB8-CC1E-4826-B123-9DFCC8F58654}" dt="2022-09-23T09:13:07.615" v="60" actId="478"/>
          <ac:spMkLst>
            <pc:docMk/>
            <pc:sldMk cId="2861103671" sldId="363"/>
            <ac:spMk id="11" creationId="{D7A5D1C9-ACC7-9B41-9F83-661DE6AE6C3D}"/>
          </ac:spMkLst>
        </pc:spChg>
        <pc:spChg chg="del">
          <ac:chgData name="Glen Jones" userId="e846aaca-4b24-4b13-b0d0-f2308e16b284" providerId="ADAL" clId="{A548FBB8-CC1E-4826-B123-9DFCC8F58654}" dt="2022-09-23T09:13:09.264" v="62" actId="478"/>
          <ac:spMkLst>
            <pc:docMk/>
            <pc:sldMk cId="2861103671" sldId="363"/>
            <ac:spMk id="12" creationId="{BC312DFB-DFDA-C219-0BA9-D37FA565756E}"/>
          </ac:spMkLst>
        </pc:spChg>
      </pc:sldChg>
      <pc:sldChg chg="addSp delSp modSp mod ord delAnim modAnim">
        <pc:chgData name="Glen Jones" userId="e846aaca-4b24-4b13-b0d0-f2308e16b284" providerId="ADAL" clId="{A548FBB8-CC1E-4826-B123-9DFCC8F58654}" dt="2022-09-23T09:31:43.610" v="648" actId="20577"/>
        <pc:sldMkLst>
          <pc:docMk/>
          <pc:sldMk cId="3201718585" sldId="365"/>
        </pc:sldMkLst>
        <pc:spChg chg="mod">
          <ac:chgData name="Glen Jones" userId="e846aaca-4b24-4b13-b0d0-f2308e16b284" providerId="ADAL" clId="{A548FBB8-CC1E-4826-B123-9DFCC8F58654}" dt="2022-09-23T09:27:03.352" v="480" actId="1076"/>
          <ac:spMkLst>
            <pc:docMk/>
            <pc:sldMk cId="3201718585" sldId="365"/>
            <ac:spMk id="2" creationId="{21EF7562-A376-60EE-AC9F-A9FB819F8038}"/>
          </ac:spMkLst>
        </pc:spChg>
        <pc:spChg chg="mod">
          <ac:chgData name="Glen Jones" userId="e846aaca-4b24-4b13-b0d0-f2308e16b284" providerId="ADAL" clId="{A548FBB8-CC1E-4826-B123-9DFCC8F58654}" dt="2022-09-23T09:29:55.198" v="560" actId="20577"/>
          <ac:spMkLst>
            <pc:docMk/>
            <pc:sldMk cId="3201718585" sldId="365"/>
            <ac:spMk id="3" creationId="{098A9D95-DE40-2834-B486-713D7333F58A}"/>
          </ac:spMkLst>
        </pc:spChg>
        <pc:spChg chg="add mod">
          <ac:chgData name="Glen Jones" userId="e846aaca-4b24-4b13-b0d0-f2308e16b284" providerId="ADAL" clId="{A548FBB8-CC1E-4826-B123-9DFCC8F58654}" dt="2022-09-23T09:30:19.097" v="586" actId="20577"/>
          <ac:spMkLst>
            <pc:docMk/>
            <pc:sldMk cId="3201718585" sldId="365"/>
            <ac:spMk id="4" creationId="{B4F5B8DE-111C-EDAC-9963-B733225BF38F}"/>
          </ac:spMkLst>
        </pc:spChg>
        <pc:spChg chg="add mod">
          <ac:chgData name="Glen Jones" userId="e846aaca-4b24-4b13-b0d0-f2308e16b284" providerId="ADAL" clId="{A548FBB8-CC1E-4826-B123-9DFCC8F58654}" dt="2022-09-23T09:30:21.169" v="588" actId="20577"/>
          <ac:spMkLst>
            <pc:docMk/>
            <pc:sldMk cId="3201718585" sldId="365"/>
            <ac:spMk id="6" creationId="{2D65337F-F5F2-CF22-4763-E320E0CAF480}"/>
          </ac:spMkLst>
        </pc:spChg>
        <pc:spChg chg="del">
          <ac:chgData name="Glen Jones" userId="e846aaca-4b24-4b13-b0d0-f2308e16b284" providerId="ADAL" clId="{A548FBB8-CC1E-4826-B123-9DFCC8F58654}" dt="2022-09-23T09:26:35.079" v="464" actId="478"/>
          <ac:spMkLst>
            <pc:docMk/>
            <pc:sldMk cId="3201718585" sldId="365"/>
            <ac:spMk id="7" creationId="{7422A498-F483-A2DE-169C-1457C602529D}"/>
          </ac:spMkLst>
        </pc:spChg>
        <pc:spChg chg="add mod">
          <ac:chgData name="Glen Jones" userId="e846aaca-4b24-4b13-b0d0-f2308e16b284" providerId="ADAL" clId="{A548FBB8-CC1E-4826-B123-9DFCC8F58654}" dt="2022-09-23T09:30:23.262" v="590" actId="20577"/>
          <ac:spMkLst>
            <pc:docMk/>
            <pc:sldMk cId="3201718585" sldId="365"/>
            <ac:spMk id="9" creationId="{8FED2DE6-2192-A36D-720E-590F255AD3DA}"/>
          </ac:spMkLst>
        </pc:spChg>
        <pc:spChg chg="del">
          <ac:chgData name="Glen Jones" userId="e846aaca-4b24-4b13-b0d0-f2308e16b284" providerId="ADAL" clId="{A548FBB8-CC1E-4826-B123-9DFCC8F58654}" dt="2022-09-23T09:16:11.207" v="183" actId="478"/>
          <ac:spMkLst>
            <pc:docMk/>
            <pc:sldMk cId="3201718585" sldId="365"/>
            <ac:spMk id="10" creationId="{1915AF8A-36F4-56C5-3F03-2A61593553FD}"/>
          </ac:spMkLst>
        </pc:spChg>
        <pc:spChg chg="add mod">
          <ac:chgData name="Glen Jones" userId="e846aaca-4b24-4b13-b0d0-f2308e16b284" providerId="ADAL" clId="{A548FBB8-CC1E-4826-B123-9DFCC8F58654}" dt="2022-09-23T09:30:25.136" v="592" actId="20577"/>
          <ac:spMkLst>
            <pc:docMk/>
            <pc:sldMk cId="3201718585" sldId="365"/>
            <ac:spMk id="12" creationId="{57C55621-89EF-8C46-7BF9-0E38F0DCE103}"/>
          </ac:spMkLst>
        </pc:spChg>
        <pc:spChg chg="add mod">
          <ac:chgData name="Glen Jones" userId="e846aaca-4b24-4b13-b0d0-f2308e16b284" providerId="ADAL" clId="{A548FBB8-CC1E-4826-B123-9DFCC8F58654}" dt="2022-09-23T09:27:03.352" v="480" actId="1076"/>
          <ac:spMkLst>
            <pc:docMk/>
            <pc:sldMk cId="3201718585" sldId="365"/>
            <ac:spMk id="13" creationId="{C8F35912-7D94-5BC9-BFA5-A50164210063}"/>
          </ac:spMkLst>
        </pc:spChg>
        <pc:spChg chg="add mod">
          <ac:chgData name="Glen Jones" userId="e846aaca-4b24-4b13-b0d0-f2308e16b284" providerId="ADAL" clId="{A548FBB8-CC1E-4826-B123-9DFCC8F58654}" dt="2022-09-23T09:27:03.352" v="480" actId="1076"/>
          <ac:spMkLst>
            <pc:docMk/>
            <pc:sldMk cId="3201718585" sldId="365"/>
            <ac:spMk id="16" creationId="{F7EB2254-40DC-8F20-640E-C0B72E00B0FC}"/>
          </ac:spMkLst>
        </pc:spChg>
        <pc:spChg chg="add mod">
          <ac:chgData name="Glen Jones" userId="e846aaca-4b24-4b13-b0d0-f2308e16b284" providerId="ADAL" clId="{A548FBB8-CC1E-4826-B123-9DFCC8F58654}" dt="2022-09-23T09:27:03.352" v="480" actId="1076"/>
          <ac:spMkLst>
            <pc:docMk/>
            <pc:sldMk cId="3201718585" sldId="365"/>
            <ac:spMk id="17" creationId="{AFE90353-1CC1-B732-70FA-6455A7AE59E1}"/>
          </ac:spMkLst>
        </pc:spChg>
        <pc:spChg chg="add mod">
          <ac:chgData name="Glen Jones" userId="e846aaca-4b24-4b13-b0d0-f2308e16b284" providerId="ADAL" clId="{A548FBB8-CC1E-4826-B123-9DFCC8F58654}" dt="2022-09-23T09:27:03.352" v="480" actId="1076"/>
          <ac:spMkLst>
            <pc:docMk/>
            <pc:sldMk cId="3201718585" sldId="365"/>
            <ac:spMk id="18" creationId="{1C38794C-E764-5EDF-C7CF-895F299173D5}"/>
          </ac:spMkLst>
        </pc:spChg>
        <pc:spChg chg="add mod">
          <ac:chgData name="Glen Jones" userId="e846aaca-4b24-4b13-b0d0-f2308e16b284" providerId="ADAL" clId="{A548FBB8-CC1E-4826-B123-9DFCC8F58654}" dt="2022-09-23T09:31:37.812" v="639" actId="20577"/>
          <ac:spMkLst>
            <pc:docMk/>
            <pc:sldMk cId="3201718585" sldId="365"/>
            <ac:spMk id="19" creationId="{27479D96-BCE3-BB8F-AC5D-7F9B3AC61204}"/>
          </ac:spMkLst>
        </pc:spChg>
        <pc:spChg chg="add mod">
          <ac:chgData name="Glen Jones" userId="e846aaca-4b24-4b13-b0d0-f2308e16b284" providerId="ADAL" clId="{A548FBB8-CC1E-4826-B123-9DFCC8F58654}" dt="2022-09-23T09:29:59.802" v="566" actId="20577"/>
          <ac:spMkLst>
            <pc:docMk/>
            <pc:sldMk cId="3201718585" sldId="365"/>
            <ac:spMk id="20" creationId="{8D1BE284-495E-D78D-E3B4-BFAE08E7424A}"/>
          </ac:spMkLst>
        </pc:spChg>
        <pc:spChg chg="add mod">
          <ac:chgData name="Glen Jones" userId="e846aaca-4b24-4b13-b0d0-f2308e16b284" providerId="ADAL" clId="{A548FBB8-CC1E-4826-B123-9DFCC8F58654}" dt="2022-09-23T09:30:02.022" v="568" actId="20577"/>
          <ac:spMkLst>
            <pc:docMk/>
            <pc:sldMk cId="3201718585" sldId="365"/>
            <ac:spMk id="21" creationId="{73BC3081-9EB0-7F66-7052-1DCB73BC0EBB}"/>
          </ac:spMkLst>
        </pc:spChg>
        <pc:spChg chg="mod">
          <ac:chgData name="Glen Jones" userId="e846aaca-4b24-4b13-b0d0-f2308e16b284" providerId="ADAL" clId="{A548FBB8-CC1E-4826-B123-9DFCC8F58654}" dt="2022-09-23T09:30:06.918" v="574" actId="20577"/>
          <ac:spMkLst>
            <pc:docMk/>
            <pc:sldMk cId="3201718585" sldId="365"/>
            <ac:spMk id="22" creationId="{57A3FA50-7EFF-600E-0326-909ABC110653}"/>
          </ac:spMkLst>
        </pc:spChg>
        <pc:spChg chg="add mod">
          <ac:chgData name="Glen Jones" userId="e846aaca-4b24-4b13-b0d0-f2308e16b284" providerId="ADAL" clId="{A548FBB8-CC1E-4826-B123-9DFCC8F58654}" dt="2022-09-23T09:31:43.610" v="648" actId="20577"/>
          <ac:spMkLst>
            <pc:docMk/>
            <pc:sldMk cId="3201718585" sldId="365"/>
            <ac:spMk id="25" creationId="{B5B6E5AA-C57F-031E-D4FF-0D98BDB7748B}"/>
          </ac:spMkLst>
        </pc:spChg>
        <pc:spChg chg="add mod">
          <ac:chgData name="Glen Jones" userId="e846aaca-4b24-4b13-b0d0-f2308e16b284" providerId="ADAL" clId="{A548FBB8-CC1E-4826-B123-9DFCC8F58654}" dt="2022-09-23T09:30:08.806" v="576" actId="20577"/>
          <ac:spMkLst>
            <pc:docMk/>
            <pc:sldMk cId="3201718585" sldId="365"/>
            <ac:spMk id="26" creationId="{FF934021-1C5D-DE3D-F2D2-4E7558C65E97}"/>
          </ac:spMkLst>
        </pc:spChg>
        <pc:spChg chg="add mod">
          <ac:chgData name="Glen Jones" userId="e846aaca-4b24-4b13-b0d0-f2308e16b284" providerId="ADAL" clId="{A548FBB8-CC1E-4826-B123-9DFCC8F58654}" dt="2022-09-23T09:30:10.759" v="578" actId="20577"/>
          <ac:spMkLst>
            <pc:docMk/>
            <pc:sldMk cId="3201718585" sldId="365"/>
            <ac:spMk id="27" creationId="{A710A3A7-FD56-31A9-6178-8565CD3D146A}"/>
          </ac:spMkLst>
        </pc:spChg>
        <pc:spChg chg="add mod">
          <ac:chgData name="Glen Jones" userId="e846aaca-4b24-4b13-b0d0-f2308e16b284" providerId="ADAL" clId="{A548FBB8-CC1E-4826-B123-9DFCC8F58654}" dt="2022-09-23T09:30:12.853" v="580" actId="20577"/>
          <ac:spMkLst>
            <pc:docMk/>
            <pc:sldMk cId="3201718585" sldId="365"/>
            <ac:spMk id="28" creationId="{9B2713A5-5953-609F-613B-E8F9282B0542}"/>
          </ac:spMkLst>
        </pc:spChg>
        <pc:spChg chg="add mod">
          <ac:chgData name="Glen Jones" userId="e846aaca-4b24-4b13-b0d0-f2308e16b284" providerId="ADAL" clId="{A548FBB8-CC1E-4826-B123-9DFCC8F58654}" dt="2022-09-23T09:30:14.702" v="582" actId="20577"/>
          <ac:spMkLst>
            <pc:docMk/>
            <pc:sldMk cId="3201718585" sldId="365"/>
            <ac:spMk id="29" creationId="{06A18D56-AC69-CE27-1CE6-DB09AABF29D7}"/>
          </ac:spMkLst>
        </pc:spChg>
        <pc:spChg chg="add mod">
          <ac:chgData name="Glen Jones" userId="e846aaca-4b24-4b13-b0d0-f2308e16b284" providerId="ADAL" clId="{A548FBB8-CC1E-4826-B123-9DFCC8F58654}" dt="2022-09-23T09:27:37.631" v="541" actId="404"/>
          <ac:spMkLst>
            <pc:docMk/>
            <pc:sldMk cId="3201718585" sldId="365"/>
            <ac:spMk id="30" creationId="{A9FDD95F-0F86-8477-6F88-F586320CECFA}"/>
          </ac:spMkLst>
        </pc:spChg>
        <pc:spChg chg="del">
          <ac:chgData name="Glen Jones" userId="e846aaca-4b24-4b13-b0d0-f2308e16b284" providerId="ADAL" clId="{A548FBB8-CC1E-4826-B123-9DFCC8F58654}" dt="2022-09-23T09:26:34.146" v="463" actId="478"/>
          <ac:spMkLst>
            <pc:docMk/>
            <pc:sldMk cId="3201718585" sldId="365"/>
            <ac:spMk id="33" creationId="{C0A342B6-8099-17E5-28B6-237A3F563FB1}"/>
          </ac:spMkLst>
        </pc:spChg>
        <pc:spChg chg="mod">
          <ac:chgData name="Glen Jones" userId="e846aaca-4b24-4b13-b0d0-f2308e16b284" providerId="ADAL" clId="{A548FBB8-CC1E-4826-B123-9DFCC8F58654}" dt="2022-09-23T09:26:59.813" v="479" actId="1076"/>
          <ac:spMkLst>
            <pc:docMk/>
            <pc:sldMk cId="3201718585" sldId="365"/>
            <ac:spMk id="34" creationId="{B8F1AF4A-2862-D874-BD05-2D7331678019}"/>
          </ac:spMkLst>
        </pc:spChg>
        <pc:spChg chg="mod">
          <ac:chgData name="Glen Jones" userId="e846aaca-4b24-4b13-b0d0-f2308e16b284" providerId="ADAL" clId="{A548FBB8-CC1E-4826-B123-9DFCC8F58654}" dt="2022-09-23T09:30:17.084" v="584" actId="20577"/>
          <ac:spMkLst>
            <pc:docMk/>
            <pc:sldMk cId="3201718585" sldId="365"/>
            <ac:spMk id="35" creationId="{95B25526-10BA-45E4-E360-169304C735D4}"/>
          </ac:spMkLst>
        </pc:spChg>
        <pc:cxnChg chg="del">
          <ac:chgData name="Glen Jones" userId="e846aaca-4b24-4b13-b0d0-f2308e16b284" providerId="ADAL" clId="{A548FBB8-CC1E-4826-B123-9DFCC8F58654}" dt="2022-09-23T09:16:07.967" v="178" actId="478"/>
          <ac:cxnSpMkLst>
            <pc:docMk/>
            <pc:sldMk cId="3201718585" sldId="365"/>
            <ac:cxnSpMk id="8" creationId="{C0A96728-9ED5-5698-D8D6-3432126F86C5}"/>
          </ac:cxnSpMkLst>
        </pc:cxnChg>
        <pc:cxnChg chg="del">
          <ac:chgData name="Glen Jones" userId="e846aaca-4b24-4b13-b0d0-f2308e16b284" providerId="ADAL" clId="{A548FBB8-CC1E-4826-B123-9DFCC8F58654}" dt="2022-09-23T09:16:11.784" v="184" actId="478"/>
          <ac:cxnSpMkLst>
            <pc:docMk/>
            <pc:sldMk cId="3201718585" sldId="365"/>
            <ac:cxnSpMk id="11" creationId="{6C42DCC3-5865-6002-2F15-ACB77533E8CF}"/>
          </ac:cxnSpMkLst>
        </pc:cxnChg>
        <pc:cxnChg chg="del">
          <ac:chgData name="Glen Jones" userId="e846aaca-4b24-4b13-b0d0-f2308e16b284" providerId="ADAL" clId="{A548FBB8-CC1E-4826-B123-9DFCC8F58654}" dt="2022-09-23T09:16:08.798" v="179" actId="478"/>
          <ac:cxnSpMkLst>
            <pc:docMk/>
            <pc:sldMk cId="3201718585" sldId="365"/>
            <ac:cxnSpMk id="14" creationId="{D86CA749-75E6-A9DB-78F2-2CEB7AAB592D}"/>
          </ac:cxnSpMkLst>
        </pc:cxnChg>
        <pc:cxnChg chg="del">
          <ac:chgData name="Glen Jones" userId="e846aaca-4b24-4b13-b0d0-f2308e16b284" providerId="ADAL" clId="{A548FBB8-CC1E-4826-B123-9DFCC8F58654}" dt="2022-09-23T09:16:10.440" v="182" actId="478"/>
          <ac:cxnSpMkLst>
            <pc:docMk/>
            <pc:sldMk cId="3201718585" sldId="365"/>
            <ac:cxnSpMk id="15" creationId="{B2FDCEE3-DDDB-38B5-0511-0726DF812C6B}"/>
          </ac:cxnSpMkLst>
        </pc:cxnChg>
        <pc:cxnChg chg="del">
          <ac:chgData name="Glen Jones" userId="e846aaca-4b24-4b13-b0d0-f2308e16b284" providerId="ADAL" clId="{A548FBB8-CC1E-4826-B123-9DFCC8F58654}" dt="2022-09-23T09:16:07.041" v="177" actId="478"/>
          <ac:cxnSpMkLst>
            <pc:docMk/>
            <pc:sldMk cId="3201718585" sldId="365"/>
            <ac:cxnSpMk id="23" creationId="{6C3C1AE2-45B5-A3BD-FD6C-56E0B558056F}"/>
          </ac:cxnSpMkLst>
        </pc:cxnChg>
        <pc:cxnChg chg="del">
          <ac:chgData name="Glen Jones" userId="e846aaca-4b24-4b13-b0d0-f2308e16b284" providerId="ADAL" clId="{A548FBB8-CC1E-4826-B123-9DFCC8F58654}" dt="2022-09-23T09:16:09.479" v="180" actId="478"/>
          <ac:cxnSpMkLst>
            <pc:docMk/>
            <pc:sldMk cId="3201718585" sldId="365"/>
            <ac:cxnSpMk id="24" creationId="{2492BF52-4F1E-C475-EEB3-05104EC886D5}"/>
          </ac:cxnSpMkLst>
        </pc:cxnChg>
        <pc:cxnChg chg="del">
          <ac:chgData name="Glen Jones" userId="e846aaca-4b24-4b13-b0d0-f2308e16b284" providerId="ADAL" clId="{A548FBB8-CC1E-4826-B123-9DFCC8F58654}" dt="2022-09-23T09:16:05.600" v="176" actId="478"/>
          <ac:cxnSpMkLst>
            <pc:docMk/>
            <pc:sldMk cId="3201718585" sldId="365"/>
            <ac:cxnSpMk id="36" creationId="{00BD7F57-78E8-E17D-47D6-4ADC80D3EB3C}"/>
          </ac:cxnSpMkLst>
        </pc:cxnChg>
        <pc:cxnChg chg="del">
          <ac:chgData name="Glen Jones" userId="e846aaca-4b24-4b13-b0d0-f2308e16b284" providerId="ADAL" clId="{A548FBB8-CC1E-4826-B123-9DFCC8F58654}" dt="2022-09-23T09:16:10.007" v="181" actId="478"/>
          <ac:cxnSpMkLst>
            <pc:docMk/>
            <pc:sldMk cId="3201718585" sldId="365"/>
            <ac:cxnSpMk id="37" creationId="{F37389B7-B460-EA5B-918A-803026EAE98B}"/>
          </ac:cxnSpMkLst>
        </pc:cxnChg>
      </pc:sldChg>
      <pc:sldChg chg="addSp delSp modSp mod">
        <pc:chgData name="Glen Jones" userId="e846aaca-4b24-4b13-b0d0-f2308e16b284" providerId="ADAL" clId="{A548FBB8-CC1E-4826-B123-9DFCC8F58654}" dt="2022-09-23T11:43:45.916" v="2138" actId="20577"/>
        <pc:sldMkLst>
          <pc:docMk/>
          <pc:sldMk cId="2460677033" sldId="366"/>
        </pc:sldMkLst>
        <pc:spChg chg="del">
          <ac:chgData name="Glen Jones" userId="e846aaca-4b24-4b13-b0d0-f2308e16b284" providerId="ADAL" clId="{A548FBB8-CC1E-4826-B123-9DFCC8F58654}" dt="2022-09-23T11:41:25.526" v="2053" actId="478"/>
          <ac:spMkLst>
            <pc:docMk/>
            <pc:sldMk cId="2460677033" sldId="366"/>
            <ac:spMk id="3" creationId="{88DCD1B8-C49D-FD7E-FDE1-D1B7544931AA}"/>
          </ac:spMkLst>
        </pc:spChg>
        <pc:spChg chg="del">
          <ac:chgData name="Glen Jones" userId="e846aaca-4b24-4b13-b0d0-f2308e16b284" providerId="ADAL" clId="{A548FBB8-CC1E-4826-B123-9DFCC8F58654}" dt="2022-09-23T11:41:27.276" v="2054" actId="478"/>
          <ac:spMkLst>
            <pc:docMk/>
            <pc:sldMk cId="2460677033" sldId="366"/>
            <ac:spMk id="4" creationId="{90B42D3C-2AA9-DB07-D171-A5F3E6854D0B}"/>
          </ac:spMkLst>
        </pc:spChg>
        <pc:spChg chg="del">
          <ac:chgData name="Glen Jones" userId="e846aaca-4b24-4b13-b0d0-f2308e16b284" providerId="ADAL" clId="{A548FBB8-CC1E-4826-B123-9DFCC8F58654}" dt="2022-09-23T11:41:28.966" v="2055" actId="478"/>
          <ac:spMkLst>
            <pc:docMk/>
            <pc:sldMk cId="2460677033" sldId="366"/>
            <ac:spMk id="5" creationId="{C17FDE7D-22E2-AADB-F913-8F3C22AC4032}"/>
          </ac:spMkLst>
        </pc:spChg>
        <pc:spChg chg="add mod">
          <ac:chgData name="Glen Jones" userId="e846aaca-4b24-4b13-b0d0-f2308e16b284" providerId="ADAL" clId="{A548FBB8-CC1E-4826-B123-9DFCC8F58654}" dt="2022-09-23T11:43:16.364" v="2109" actId="14100"/>
          <ac:spMkLst>
            <pc:docMk/>
            <pc:sldMk cId="2460677033" sldId="366"/>
            <ac:spMk id="6" creationId="{5CC527B6-C33E-4BE1-202D-C6D7DFF83A00}"/>
          </ac:spMkLst>
        </pc:spChg>
        <pc:spChg chg="add mod">
          <ac:chgData name="Glen Jones" userId="e846aaca-4b24-4b13-b0d0-f2308e16b284" providerId="ADAL" clId="{A548FBB8-CC1E-4826-B123-9DFCC8F58654}" dt="2022-09-23T11:43:39.124" v="2127" actId="207"/>
          <ac:spMkLst>
            <pc:docMk/>
            <pc:sldMk cId="2460677033" sldId="366"/>
            <ac:spMk id="7" creationId="{D7578E46-E808-200E-6BDE-12FABC5AE057}"/>
          </ac:spMkLst>
        </pc:spChg>
        <pc:spChg chg="mod">
          <ac:chgData name="Glen Jones" userId="e846aaca-4b24-4b13-b0d0-f2308e16b284" providerId="ADAL" clId="{A548FBB8-CC1E-4826-B123-9DFCC8F58654}" dt="2022-09-23T11:43:45.916" v="2138" actId="20577"/>
          <ac:spMkLst>
            <pc:docMk/>
            <pc:sldMk cId="2460677033" sldId="366"/>
            <ac:spMk id="9" creationId="{40EE7C0E-40AE-793C-C18E-6BD3011667D5}"/>
          </ac:spMkLst>
        </pc:spChg>
        <pc:spChg chg="add mod">
          <ac:chgData name="Glen Jones" userId="e846aaca-4b24-4b13-b0d0-f2308e16b284" providerId="ADAL" clId="{A548FBB8-CC1E-4826-B123-9DFCC8F58654}" dt="2022-09-23T11:42:39.300" v="2081" actId="207"/>
          <ac:spMkLst>
            <pc:docMk/>
            <pc:sldMk cId="2460677033" sldId="366"/>
            <ac:spMk id="10" creationId="{C5D18F02-EA40-0D93-007D-BF01774414D5}"/>
          </ac:spMkLst>
        </pc:spChg>
        <pc:picChg chg="mod">
          <ac:chgData name="Glen Jones" userId="e846aaca-4b24-4b13-b0d0-f2308e16b284" providerId="ADAL" clId="{A548FBB8-CC1E-4826-B123-9DFCC8F58654}" dt="2022-09-23T11:42:06.028" v="2070" actId="1076"/>
          <ac:picMkLst>
            <pc:docMk/>
            <pc:sldMk cId="2460677033" sldId="366"/>
            <ac:picMk id="15" creationId="{3F9FD779-6216-CC83-1C7A-1645E03DA340}"/>
          </ac:picMkLst>
        </pc:picChg>
      </pc:sldChg>
      <pc:sldChg chg="addSp delSp modSp mod ord delAnim modAnim">
        <pc:chgData name="Glen Jones" userId="e846aaca-4b24-4b13-b0d0-f2308e16b284" providerId="ADAL" clId="{A548FBB8-CC1E-4826-B123-9DFCC8F58654}" dt="2022-09-23T11:08:38.633" v="1254" actId="20577"/>
        <pc:sldMkLst>
          <pc:docMk/>
          <pc:sldMk cId="4278790944" sldId="378"/>
        </pc:sldMkLst>
        <pc:spChg chg="del mod">
          <ac:chgData name="Glen Jones" userId="e846aaca-4b24-4b13-b0d0-f2308e16b284" providerId="ADAL" clId="{A548FBB8-CC1E-4826-B123-9DFCC8F58654}" dt="2022-09-23T09:49:55.181" v="1200" actId="478"/>
          <ac:spMkLst>
            <pc:docMk/>
            <pc:sldMk cId="4278790944" sldId="378"/>
            <ac:spMk id="2" creationId="{21EF7562-A376-60EE-AC9F-A9FB819F8038}"/>
          </ac:spMkLst>
        </pc:spChg>
        <pc:spChg chg="del mod">
          <ac:chgData name="Glen Jones" userId="e846aaca-4b24-4b13-b0d0-f2308e16b284" providerId="ADAL" clId="{A548FBB8-CC1E-4826-B123-9DFCC8F58654}" dt="2022-09-23T09:49:55.181" v="1200" actId="478"/>
          <ac:spMkLst>
            <pc:docMk/>
            <pc:sldMk cId="4278790944" sldId="378"/>
            <ac:spMk id="3" creationId="{098A9D95-DE40-2834-B486-713D7333F58A}"/>
          </ac:spMkLst>
        </pc:spChg>
        <pc:spChg chg="del mod">
          <ac:chgData name="Glen Jones" userId="e846aaca-4b24-4b13-b0d0-f2308e16b284" providerId="ADAL" clId="{A548FBB8-CC1E-4826-B123-9DFCC8F58654}" dt="2022-09-23T09:49:55.181" v="1200" actId="478"/>
          <ac:spMkLst>
            <pc:docMk/>
            <pc:sldMk cId="4278790944" sldId="378"/>
            <ac:spMk id="10" creationId="{1915AF8A-36F4-56C5-3F03-2A61593553FD}"/>
          </ac:spMkLst>
        </pc:spChg>
        <pc:spChg chg="add mod">
          <ac:chgData name="Glen Jones" userId="e846aaca-4b24-4b13-b0d0-f2308e16b284" providerId="ADAL" clId="{A548FBB8-CC1E-4826-B123-9DFCC8F58654}" dt="2022-09-23T09:50:10.430" v="1206" actId="1076"/>
          <ac:spMkLst>
            <pc:docMk/>
            <pc:sldMk cId="4278790944" sldId="378"/>
            <ac:spMk id="12" creationId="{7E830A13-A2D0-9F05-2B19-867E82443D1E}"/>
          </ac:spMkLst>
        </pc:spChg>
        <pc:spChg chg="add mod">
          <ac:chgData name="Glen Jones" userId="e846aaca-4b24-4b13-b0d0-f2308e16b284" providerId="ADAL" clId="{A548FBB8-CC1E-4826-B123-9DFCC8F58654}" dt="2022-09-23T11:08:38.633" v="1254" actId="20577"/>
          <ac:spMkLst>
            <pc:docMk/>
            <pc:sldMk cId="4278790944" sldId="378"/>
            <ac:spMk id="20" creationId="{945B6145-5CF2-1A59-287A-09BDC21E15B3}"/>
          </ac:spMkLst>
        </pc:spChg>
        <pc:spChg chg="add mod">
          <ac:chgData name="Glen Jones" userId="e846aaca-4b24-4b13-b0d0-f2308e16b284" providerId="ADAL" clId="{A548FBB8-CC1E-4826-B123-9DFCC8F58654}" dt="2022-09-23T11:08:16.883" v="1240" actId="20577"/>
          <ac:spMkLst>
            <pc:docMk/>
            <pc:sldMk cId="4278790944" sldId="378"/>
            <ac:spMk id="21" creationId="{53BEA5BF-E8E8-799C-B14E-B8D06B3941CF}"/>
          </ac:spMkLst>
        </pc:spChg>
        <pc:spChg chg="mod">
          <ac:chgData name="Glen Jones" userId="e846aaca-4b24-4b13-b0d0-f2308e16b284" providerId="ADAL" clId="{A548FBB8-CC1E-4826-B123-9DFCC8F58654}" dt="2022-09-23T09:50:20.367" v="1209" actId="404"/>
          <ac:spMkLst>
            <pc:docMk/>
            <pc:sldMk cId="4278790944" sldId="378"/>
            <ac:spMk id="22" creationId="{57A3FA50-7EFF-600E-0326-909ABC110653}"/>
          </ac:spMkLst>
        </pc:spChg>
        <pc:spChg chg="add mod">
          <ac:chgData name="Glen Jones" userId="e846aaca-4b24-4b13-b0d0-f2308e16b284" providerId="ADAL" clId="{A548FBB8-CC1E-4826-B123-9DFCC8F58654}" dt="2022-09-23T11:08:32.292" v="1246" actId="20577"/>
          <ac:spMkLst>
            <pc:docMk/>
            <pc:sldMk cId="4278790944" sldId="378"/>
            <ac:spMk id="27" creationId="{1AD3A8EB-6EC0-1A37-4FA9-D489A7D05560}"/>
          </ac:spMkLst>
        </pc:spChg>
        <pc:spChg chg="mod">
          <ac:chgData name="Glen Jones" userId="e846aaca-4b24-4b13-b0d0-f2308e16b284" providerId="ADAL" clId="{A548FBB8-CC1E-4826-B123-9DFCC8F58654}" dt="2022-09-23T09:46:04.182" v="1080" actId="20577"/>
          <ac:spMkLst>
            <pc:docMk/>
            <pc:sldMk cId="4278790944" sldId="378"/>
            <ac:spMk id="33" creationId="{C0A342B6-8099-17E5-28B6-237A3F563FB1}"/>
          </ac:spMkLst>
        </pc:spChg>
        <pc:spChg chg="del">
          <ac:chgData name="Glen Jones" userId="e846aaca-4b24-4b13-b0d0-f2308e16b284" providerId="ADAL" clId="{A548FBB8-CC1E-4826-B123-9DFCC8F58654}" dt="2022-09-23T09:45:30.813" v="1069" actId="478"/>
          <ac:spMkLst>
            <pc:docMk/>
            <pc:sldMk cId="4278790944" sldId="378"/>
            <ac:spMk id="34" creationId="{B8F1AF4A-2862-D874-BD05-2D7331678019}"/>
          </ac:spMkLst>
        </pc:spChg>
        <pc:spChg chg="mod">
          <ac:chgData name="Glen Jones" userId="e846aaca-4b24-4b13-b0d0-f2308e16b284" providerId="ADAL" clId="{A548FBB8-CC1E-4826-B123-9DFCC8F58654}" dt="2022-09-23T09:47:50.438" v="1130" actId="2085"/>
          <ac:spMkLst>
            <pc:docMk/>
            <pc:sldMk cId="4278790944" sldId="378"/>
            <ac:spMk id="35" creationId="{95B25526-10BA-45E4-E360-169304C735D4}"/>
          </ac:spMkLst>
        </pc:spChg>
        <pc:picChg chg="mod">
          <ac:chgData name="Glen Jones" userId="e846aaca-4b24-4b13-b0d0-f2308e16b284" providerId="ADAL" clId="{A548FBB8-CC1E-4826-B123-9DFCC8F58654}" dt="2022-09-23T09:49:58.279" v="1202" actId="1076"/>
          <ac:picMkLst>
            <pc:docMk/>
            <pc:sldMk cId="4278790944" sldId="378"/>
            <ac:picMk id="9" creationId="{9ED3B7CE-D591-7963-3161-830C68DDB225}"/>
          </ac:picMkLst>
        </pc:picChg>
        <pc:cxnChg chg="add mod">
          <ac:chgData name="Glen Jones" userId="e846aaca-4b24-4b13-b0d0-f2308e16b284" providerId="ADAL" clId="{A548FBB8-CC1E-4826-B123-9DFCC8F58654}" dt="2022-09-23T09:49:34.894" v="1192" actId="1035"/>
          <ac:cxnSpMkLst>
            <pc:docMk/>
            <pc:sldMk cId="4278790944" sldId="378"/>
            <ac:cxnSpMk id="6" creationId="{6705C197-55EE-D914-2DEA-03A76ADCC3B3}"/>
          </ac:cxnSpMkLst>
        </pc:cxnChg>
        <pc:cxnChg chg="del mod">
          <ac:chgData name="Glen Jones" userId="e846aaca-4b24-4b13-b0d0-f2308e16b284" providerId="ADAL" clId="{A548FBB8-CC1E-4826-B123-9DFCC8F58654}" dt="2022-09-23T09:49:55.181" v="1200" actId="478"/>
          <ac:cxnSpMkLst>
            <pc:docMk/>
            <pc:sldMk cId="4278790944" sldId="378"/>
            <ac:cxnSpMk id="8" creationId="{C0A96728-9ED5-5698-D8D6-3432126F86C5}"/>
          </ac:cxnSpMkLst>
        </pc:cxnChg>
        <pc:cxnChg chg="del mod">
          <ac:chgData name="Glen Jones" userId="e846aaca-4b24-4b13-b0d0-f2308e16b284" providerId="ADAL" clId="{A548FBB8-CC1E-4826-B123-9DFCC8F58654}" dt="2022-09-23T09:49:55.181" v="1200" actId="478"/>
          <ac:cxnSpMkLst>
            <pc:docMk/>
            <pc:sldMk cId="4278790944" sldId="378"/>
            <ac:cxnSpMk id="11" creationId="{6C42DCC3-5865-6002-2F15-ACB77533E8CF}"/>
          </ac:cxnSpMkLst>
        </pc:cxnChg>
        <pc:cxnChg chg="add mod">
          <ac:chgData name="Glen Jones" userId="e846aaca-4b24-4b13-b0d0-f2308e16b284" providerId="ADAL" clId="{A548FBB8-CC1E-4826-B123-9DFCC8F58654}" dt="2022-09-23T09:49:22.774" v="1179" actId="14100"/>
          <ac:cxnSpMkLst>
            <pc:docMk/>
            <pc:sldMk cId="4278790944" sldId="378"/>
            <ac:cxnSpMk id="13" creationId="{4E1D5E98-23C8-FB3A-2C0B-FD9876EEDA81}"/>
          </ac:cxnSpMkLst>
        </pc:cxnChg>
        <pc:cxnChg chg="del mod">
          <ac:chgData name="Glen Jones" userId="e846aaca-4b24-4b13-b0d0-f2308e16b284" providerId="ADAL" clId="{A548FBB8-CC1E-4826-B123-9DFCC8F58654}" dt="2022-09-23T09:49:55.181" v="1200" actId="478"/>
          <ac:cxnSpMkLst>
            <pc:docMk/>
            <pc:sldMk cId="4278790944" sldId="378"/>
            <ac:cxnSpMk id="14" creationId="{D86CA749-75E6-A9DB-78F2-2CEB7AAB592D}"/>
          </ac:cxnSpMkLst>
        </pc:cxnChg>
        <pc:cxnChg chg="del mod">
          <ac:chgData name="Glen Jones" userId="e846aaca-4b24-4b13-b0d0-f2308e16b284" providerId="ADAL" clId="{A548FBB8-CC1E-4826-B123-9DFCC8F58654}" dt="2022-09-23T09:49:55.181" v="1200" actId="478"/>
          <ac:cxnSpMkLst>
            <pc:docMk/>
            <pc:sldMk cId="4278790944" sldId="378"/>
            <ac:cxnSpMk id="15" creationId="{B2FDCEE3-DDDB-38B5-0511-0726DF812C6B}"/>
          </ac:cxnSpMkLst>
        </pc:cxnChg>
        <pc:cxnChg chg="add mod">
          <ac:chgData name="Glen Jones" userId="e846aaca-4b24-4b13-b0d0-f2308e16b284" providerId="ADAL" clId="{A548FBB8-CC1E-4826-B123-9DFCC8F58654}" dt="2022-09-23T09:49:31.022" v="1182" actId="14100"/>
          <ac:cxnSpMkLst>
            <pc:docMk/>
            <pc:sldMk cId="4278790944" sldId="378"/>
            <ac:cxnSpMk id="17" creationId="{2C161F27-8BA1-8023-DAB6-159B0A7EA111}"/>
          </ac:cxnSpMkLst>
        </pc:cxnChg>
        <pc:cxnChg chg="mod ord">
          <ac:chgData name="Glen Jones" userId="e846aaca-4b24-4b13-b0d0-f2308e16b284" providerId="ADAL" clId="{A548FBB8-CC1E-4826-B123-9DFCC8F58654}" dt="2022-09-23T09:50:24.918" v="1210" actId="14100"/>
          <ac:cxnSpMkLst>
            <pc:docMk/>
            <pc:sldMk cId="4278790944" sldId="378"/>
            <ac:cxnSpMk id="23" creationId="{6C3C1AE2-45B5-A3BD-FD6C-56E0B558056F}"/>
          </ac:cxnSpMkLst>
        </pc:cxnChg>
        <pc:cxnChg chg="del mod">
          <ac:chgData name="Glen Jones" userId="e846aaca-4b24-4b13-b0d0-f2308e16b284" providerId="ADAL" clId="{A548FBB8-CC1E-4826-B123-9DFCC8F58654}" dt="2022-09-23T09:49:55.181" v="1200" actId="478"/>
          <ac:cxnSpMkLst>
            <pc:docMk/>
            <pc:sldMk cId="4278790944" sldId="378"/>
            <ac:cxnSpMk id="24" creationId="{2492BF52-4F1E-C475-EEB3-05104EC886D5}"/>
          </ac:cxnSpMkLst>
        </pc:cxnChg>
        <pc:cxnChg chg="add mod">
          <ac:chgData name="Glen Jones" userId="e846aaca-4b24-4b13-b0d0-f2308e16b284" providerId="ADAL" clId="{A548FBB8-CC1E-4826-B123-9DFCC8F58654}" dt="2022-09-23T09:50:38.456" v="1212" actId="1076"/>
          <ac:cxnSpMkLst>
            <pc:docMk/>
            <pc:sldMk cId="4278790944" sldId="378"/>
            <ac:cxnSpMk id="25" creationId="{64220841-4DD0-E812-708A-66B6044916CF}"/>
          </ac:cxnSpMkLst>
        </pc:cxnChg>
        <pc:cxnChg chg="add mod">
          <ac:chgData name="Glen Jones" userId="e846aaca-4b24-4b13-b0d0-f2308e16b284" providerId="ADAL" clId="{A548FBB8-CC1E-4826-B123-9DFCC8F58654}" dt="2022-09-23T11:08:20.980" v="1241" actId="1076"/>
          <ac:cxnSpMkLst>
            <pc:docMk/>
            <pc:sldMk cId="4278790944" sldId="378"/>
            <ac:cxnSpMk id="26" creationId="{7BFBE123-CCBE-544E-B77C-CC6063B8FFE9}"/>
          </ac:cxnSpMkLst>
        </pc:cxnChg>
        <pc:cxnChg chg="add mod">
          <ac:chgData name="Glen Jones" userId="e846aaca-4b24-4b13-b0d0-f2308e16b284" providerId="ADAL" clId="{A548FBB8-CC1E-4826-B123-9DFCC8F58654}" dt="2022-09-23T09:50:38.456" v="1212" actId="1076"/>
          <ac:cxnSpMkLst>
            <pc:docMk/>
            <pc:sldMk cId="4278790944" sldId="378"/>
            <ac:cxnSpMk id="28" creationId="{AC62C203-0667-3256-4662-7C45EF0EC481}"/>
          </ac:cxnSpMkLst>
        </pc:cxnChg>
        <pc:cxnChg chg="add mod">
          <ac:chgData name="Glen Jones" userId="e846aaca-4b24-4b13-b0d0-f2308e16b284" providerId="ADAL" clId="{A548FBB8-CC1E-4826-B123-9DFCC8F58654}" dt="2022-09-23T11:08:26.500" v="1242" actId="14100"/>
          <ac:cxnSpMkLst>
            <pc:docMk/>
            <pc:sldMk cId="4278790944" sldId="378"/>
            <ac:cxnSpMk id="29" creationId="{B05732C3-D38C-07C6-A3E9-397A104A0638}"/>
          </ac:cxnSpMkLst>
        </pc:cxnChg>
        <pc:cxnChg chg="del">
          <ac:chgData name="Glen Jones" userId="e846aaca-4b24-4b13-b0d0-f2308e16b284" providerId="ADAL" clId="{A548FBB8-CC1E-4826-B123-9DFCC8F58654}" dt="2022-09-23T09:48:06.011" v="1134" actId="478"/>
          <ac:cxnSpMkLst>
            <pc:docMk/>
            <pc:sldMk cId="4278790944" sldId="378"/>
            <ac:cxnSpMk id="36" creationId="{00BD7F57-78E8-E17D-47D6-4ADC80D3EB3C}"/>
          </ac:cxnSpMkLst>
        </pc:cxnChg>
        <pc:cxnChg chg="del mod">
          <ac:chgData name="Glen Jones" userId="e846aaca-4b24-4b13-b0d0-f2308e16b284" providerId="ADAL" clId="{A548FBB8-CC1E-4826-B123-9DFCC8F58654}" dt="2022-09-23T09:49:55.181" v="1200" actId="478"/>
          <ac:cxnSpMkLst>
            <pc:docMk/>
            <pc:sldMk cId="4278790944" sldId="378"/>
            <ac:cxnSpMk id="37" creationId="{F37389B7-B460-EA5B-918A-803026EAE98B}"/>
          </ac:cxnSpMkLst>
        </pc:cxnChg>
      </pc:sldChg>
      <pc:sldChg chg="addSp modSp add mod ord modAnim">
        <pc:chgData name="Glen Jones" userId="e846aaca-4b24-4b13-b0d0-f2308e16b284" providerId="ADAL" clId="{A548FBB8-CC1E-4826-B123-9DFCC8F58654}" dt="2022-09-23T09:15:29.014" v="159" actId="6549"/>
        <pc:sldMkLst>
          <pc:docMk/>
          <pc:sldMk cId="474139103" sldId="379"/>
        </pc:sldMkLst>
        <pc:spChg chg="add mod">
          <ac:chgData name="Glen Jones" userId="e846aaca-4b24-4b13-b0d0-f2308e16b284" providerId="ADAL" clId="{A548FBB8-CC1E-4826-B123-9DFCC8F58654}" dt="2022-09-23T09:15:14.343" v="157" actId="115"/>
          <ac:spMkLst>
            <pc:docMk/>
            <pc:sldMk cId="474139103" sldId="379"/>
            <ac:spMk id="2" creationId="{8B1041F4-4BF3-1C4D-2F2C-9D66D0CAF14C}"/>
          </ac:spMkLst>
        </pc:spChg>
        <pc:spChg chg="mod">
          <ac:chgData name="Glen Jones" userId="e846aaca-4b24-4b13-b0d0-f2308e16b284" providerId="ADAL" clId="{A548FBB8-CC1E-4826-B123-9DFCC8F58654}" dt="2022-09-23T09:13:45.159" v="92" actId="6549"/>
          <ac:spMkLst>
            <pc:docMk/>
            <pc:sldMk cId="474139103" sldId="379"/>
            <ac:spMk id="6" creationId="{F9BAFB63-89A0-1CE2-BC09-42A58A322E55}"/>
          </ac:spMkLst>
        </pc:spChg>
        <pc:spChg chg="mod">
          <ac:chgData name="Glen Jones" userId="e846aaca-4b24-4b13-b0d0-f2308e16b284" providerId="ADAL" clId="{A548FBB8-CC1E-4826-B123-9DFCC8F58654}" dt="2022-09-23T09:15:29.014" v="159" actId="6549"/>
          <ac:spMkLst>
            <pc:docMk/>
            <pc:sldMk cId="474139103" sldId="379"/>
            <ac:spMk id="7" creationId="{EBD17445-2CE7-D049-5829-AF7A94414BDF}"/>
          </ac:spMkLst>
        </pc:spChg>
        <pc:picChg chg="ord">
          <ac:chgData name="Glen Jones" userId="e846aaca-4b24-4b13-b0d0-f2308e16b284" providerId="ADAL" clId="{A548FBB8-CC1E-4826-B123-9DFCC8F58654}" dt="2022-09-23T09:15:19.079" v="158" actId="166"/>
          <ac:picMkLst>
            <pc:docMk/>
            <pc:sldMk cId="474139103" sldId="379"/>
            <ac:picMk id="10" creationId="{BB2DC809-4A03-7C93-2128-DA9EF59366A3}"/>
          </ac:picMkLst>
        </pc:picChg>
      </pc:sldChg>
      <pc:sldChg chg="addSp delSp modSp add mod delAnim modAnim">
        <pc:chgData name="Glen Jones" userId="e846aaca-4b24-4b13-b0d0-f2308e16b284" providerId="ADAL" clId="{A548FBB8-CC1E-4826-B123-9DFCC8F58654}" dt="2022-09-23T11:08:05.462" v="1231" actId="1035"/>
        <pc:sldMkLst>
          <pc:docMk/>
          <pc:sldMk cId="3953488883" sldId="380"/>
        </pc:sldMkLst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" creationId="{21EF7562-A376-60EE-AC9F-A9FB819F8038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3" creationId="{098A9D95-DE40-2834-B486-713D7333F58A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4" creationId="{B4F5B8DE-111C-EDAC-9963-B733225BF38F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6" creationId="{2D65337F-F5F2-CF22-4763-E320E0CAF480}"/>
          </ac:spMkLst>
        </pc:spChg>
        <pc:spChg chg="add del mod">
          <ac:chgData name="Glen Jones" userId="e846aaca-4b24-4b13-b0d0-f2308e16b284" providerId="ADAL" clId="{A548FBB8-CC1E-4826-B123-9DFCC8F58654}" dt="2022-09-23T09:35:49.742" v="767" actId="478"/>
          <ac:spMkLst>
            <pc:docMk/>
            <pc:sldMk cId="3953488883" sldId="380"/>
            <ac:spMk id="8" creationId="{77E59585-D62C-CA16-229C-6482539B6E7E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9" creationId="{8FED2DE6-2192-A36D-720E-590F255AD3DA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12" creationId="{57C55621-89EF-8C46-7BF9-0E38F0DCE103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13" creationId="{C8F35912-7D94-5BC9-BFA5-A50164210063}"/>
          </ac:spMkLst>
        </pc:spChg>
        <pc:spChg chg="add mod">
          <ac:chgData name="Glen Jones" userId="e846aaca-4b24-4b13-b0d0-f2308e16b284" providerId="ADAL" clId="{A548FBB8-CC1E-4826-B123-9DFCC8F58654}" dt="2022-09-23T11:07:46.482" v="1224" actId="1035"/>
          <ac:spMkLst>
            <pc:docMk/>
            <pc:sldMk cId="3953488883" sldId="380"/>
            <ac:spMk id="14" creationId="{1930C9D6-F836-7E70-1FFE-3EE1AF95FFC2}"/>
          </ac:spMkLst>
        </pc:spChg>
        <pc:spChg chg="add 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15" creationId="{7CD6941C-5254-43FD-3ABC-6D1D60E9A2C7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16" creationId="{F7EB2254-40DC-8F20-640E-C0B72E00B0FC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17" creationId="{AFE90353-1CC1-B732-70FA-6455A7AE59E1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18" creationId="{1C38794C-E764-5EDF-C7CF-895F299173D5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19" creationId="{27479D96-BCE3-BB8F-AC5D-7F9B3AC61204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0" creationId="{8D1BE284-495E-D78D-E3B4-BFAE08E7424A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1" creationId="{73BC3081-9EB0-7F66-7052-1DCB73BC0EBB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2" creationId="{57A3FA50-7EFF-600E-0326-909ABC110653}"/>
          </ac:spMkLst>
        </pc:spChg>
        <pc:spChg chg="add mod">
          <ac:chgData name="Glen Jones" userId="e846aaca-4b24-4b13-b0d0-f2308e16b284" providerId="ADAL" clId="{A548FBB8-CC1E-4826-B123-9DFCC8F58654}" dt="2022-09-23T11:07:51.013" v="1226" actId="1035"/>
          <ac:spMkLst>
            <pc:docMk/>
            <pc:sldMk cId="3953488883" sldId="380"/>
            <ac:spMk id="23" creationId="{991F15A7-472F-0655-3946-4E39BA8A4911}"/>
          </ac:spMkLst>
        </pc:spChg>
        <pc:spChg chg="add mod">
          <ac:chgData name="Glen Jones" userId="e846aaca-4b24-4b13-b0d0-f2308e16b284" providerId="ADAL" clId="{A548FBB8-CC1E-4826-B123-9DFCC8F58654}" dt="2022-09-23T11:07:39.952" v="1221" actId="1035"/>
          <ac:spMkLst>
            <pc:docMk/>
            <pc:sldMk cId="3953488883" sldId="380"/>
            <ac:spMk id="24" creationId="{E9963834-3A00-3A93-5926-4D1056BC326C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5" creationId="{B5B6E5AA-C57F-031E-D4FF-0D98BDB7748B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6" creationId="{FF934021-1C5D-DE3D-F2D2-4E7558C65E97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7" creationId="{A710A3A7-FD56-31A9-6178-8565CD3D146A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8" creationId="{9B2713A5-5953-609F-613B-E8F9282B0542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9" creationId="{06A18D56-AC69-CE27-1CE6-DB09AABF29D7}"/>
          </ac:spMkLst>
        </pc:spChg>
        <pc:spChg chg="del">
          <ac:chgData name="Glen Jones" userId="e846aaca-4b24-4b13-b0d0-f2308e16b284" providerId="ADAL" clId="{A548FBB8-CC1E-4826-B123-9DFCC8F58654}" dt="2022-09-23T09:35:33.956" v="765" actId="478"/>
          <ac:spMkLst>
            <pc:docMk/>
            <pc:sldMk cId="3953488883" sldId="380"/>
            <ac:spMk id="30" creationId="{A9FDD95F-0F86-8477-6F88-F586320CECFA}"/>
          </ac:spMkLst>
        </pc:spChg>
        <pc:spChg chg="add mod">
          <ac:chgData name="Glen Jones" userId="e846aaca-4b24-4b13-b0d0-f2308e16b284" providerId="ADAL" clId="{A548FBB8-CC1E-4826-B123-9DFCC8F58654}" dt="2022-09-23T11:07:44.192" v="1223" actId="1035"/>
          <ac:spMkLst>
            <pc:docMk/>
            <pc:sldMk cId="3953488883" sldId="380"/>
            <ac:spMk id="31" creationId="{C5EE1FFC-5396-D0D3-8271-D871E024A42B}"/>
          </ac:spMkLst>
        </pc:spChg>
        <pc:spChg chg="add mod">
          <ac:chgData name="Glen Jones" userId="e846aaca-4b24-4b13-b0d0-f2308e16b284" providerId="ADAL" clId="{A548FBB8-CC1E-4826-B123-9DFCC8F58654}" dt="2022-09-23T09:44:16.826" v="1034" actId="1035"/>
          <ac:spMkLst>
            <pc:docMk/>
            <pc:sldMk cId="3953488883" sldId="380"/>
            <ac:spMk id="32" creationId="{B05C926A-F493-4FFF-0D9C-E623459F9B3A}"/>
          </ac:spMkLst>
        </pc:spChg>
        <pc:spChg chg="add mod">
          <ac:chgData name="Glen Jones" userId="e846aaca-4b24-4b13-b0d0-f2308e16b284" providerId="ADAL" clId="{A548FBB8-CC1E-4826-B123-9DFCC8F58654}" dt="2022-09-23T09:44:13.619" v="1028" actId="1035"/>
          <ac:spMkLst>
            <pc:docMk/>
            <pc:sldMk cId="3953488883" sldId="380"/>
            <ac:spMk id="33" creationId="{704AE476-2C8D-0F2F-246C-10750FE22D3B}"/>
          </ac:spMkLst>
        </pc:spChg>
        <pc:spChg chg="mod">
          <ac:chgData name="Glen Jones" userId="e846aaca-4b24-4b13-b0d0-f2308e16b284" providerId="ADAL" clId="{A548FBB8-CC1E-4826-B123-9DFCC8F58654}" dt="2022-09-23T09:30:46.806" v="625" actId="20577"/>
          <ac:spMkLst>
            <pc:docMk/>
            <pc:sldMk cId="3953488883" sldId="380"/>
            <ac:spMk id="34" creationId="{B8F1AF4A-2862-D874-BD05-2D7331678019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35" creationId="{95B25526-10BA-45E4-E360-169304C735D4}"/>
          </ac:spMkLst>
        </pc:spChg>
        <pc:spChg chg="add 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36" creationId="{B4852F7D-2721-E0EC-4CC6-7B58FF1C5538}"/>
          </ac:spMkLst>
        </pc:spChg>
        <pc:spChg chg="add 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37" creationId="{7F563036-ADAF-71D9-3F45-8814B8DEDDAA}"/>
          </ac:spMkLst>
        </pc:spChg>
        <pc:spChg chg="add mod">
          <ac:chgData name="Glen Jones" userId="e846aaca-4b24-4b13-b0d0-f2308e16b284" providerId="ADAL" clId="{A548FBB8-CC1E-4826-B123-9DFCC8F58654}" dt="2022-09-23T11:07:57.963" v="1228" actId="1036"/>
          <ac:spMkLst>
            <pc:docMk/>
            <pc:sldMk cId="3953488883" sldId="380"/>
            <ac:spMk id="38" creationId="{5CC35B47-34B0-2F75-9146-F705AB89B835}"/>
          </ac:spMkLst>
        </pc:spChg>
        <pc:spChg chg="add 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39" creationId="{2CAD7378-B9CE-FE34-D4B1-3DF7FC564231}"/>
          </ac:spMkLst>
        </pc:spChg>
        <pc:spChg chg="add 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40" creationId="{74B041DF-CF90-63D6-69D4-B387C64806F7}"/>
          </ac:spMkLst>
        </pc:spChg>
        <pc:spChg chg="add mod">
          <ac:chgData name="Glen Jones" userId="e846aaca-4b24-4b13-b0d0-f2308e16b284" providerId="ADAL" clId="{A548FBB8-CC1E-4826-B123-9DFCC8F58654}" dt="2022-09-23T09:44:23.497" v="1046" actId="1035"/>
          <ac:spMkLst>
            <pc:docMk/>
            <pc:sldMk cId="3953488883" sldId="380"/>
            <ac:spMk id="41" creationId="{BD85D00D-337A-0944-82E7-F52DFE5B353F}"/>
          </ac:spMkLst>
        </pc:spChg>
        <pc:spChg chg="add mod">
          <ac:chgData name="Glen Jones" userId="e846aaca-4b24-4b13-b0d0-f2308e16b284" providerId="ADAL" clId="{A548FBB8-CC1E-4826-B123-9DFCC8F58654}" dt="2022-09-23T11:08:00.262" v="1229" actId="1036"/>
          <ac:spMkLst>
            <pc:docMk/>
            <pc:sldMk cId="3953488883" sldId="380"/>
            <ac:spMk id="42" creationId="{538D7524-B816-2EB8-1E2F-4C097B40CEFB}"/>
          </ac:spMkLst>
        </pc:spChg>
        <pc:spChg chg="add mod">
          <ac:chgData name="Glen Jones" userId="e846aaca-4b24-4b13-b0d0-f2308e16b284" providerId="ADAL" clId="{A548FBB8-CC1E-4826-B123-9DFCC8F58654}" dt="2022-09-23T09:44:30.466" v="1058" actId="1035"/>
          <ac:spMkLst>
            <pc:docMk/>
            <pc:sldMk cId="3953488883" sldId="380"/>
            <ac:spMk id="43" creationId="{1623996B-6136-CB31-5973-1A8CA797A6C8}"/>
          </ac:spMkLst>
        </pc:spChg>
        <pc:spChg chg="add mod">
          <ac:chgData name="Glen Jones" userId="e846aaca-4b24-4b13-b0d0-f2308e16b284" providerId="ADAL" clId="{A548FBB8-CC1E-4826-B123-9DFCC8F58654}" dt="2022-09-23T11:08:05.462" v="1231" actId="1035"/>
          <ac:spMkLst>
            <pc:docMk/>
            <pc:sldMk cId="3953488883" sldId="380"/>
            <ac:spMk id="44" creationId="{98FB0849-6042-ABD2-07A8-41BFC71DB131}"/>
          </ac:spMkLst>
        </pc:spChg>
        <pc:spChg chg="add 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45" creationId="{0105FCA2-118A-6887-56DD-01A2CBCE58D2}"/>
          </ac:spMkLst>
        </pc:spChg>
        <pc:spChg chg="add mod">
          <ac:chgData name="Glen Jones" userId="e846aaca-4b24-4b13-b0d0-f2308e16b284" providerId="ADAL" clId="{A548FBB8-CC1E-4826-B123-9DFCC8F58654}" dt="2022-09-23T09:44:36.544" v="1064" actId="1035"/>
          <ac:spMkLst>
            <pc:docMk/>
            <pc:sldMk cId="3953488883" sldId="380"/>
            <ac:spMk id="46" creationId="{B5111C54-0286-CEE7-7186-1DA031E47570}"/>
          </ac:spMkLst>
        </pc:spChg>
        <pc:spChg chg="add mod">
          <ac:chgData name="Glen Jones" userId="e846aaca-4b24-4b13-b0d0-f2308e16b284" providerId="ADAL" clId="{A548FBB8-CC1E-4826-B123-9DFCC8F58654}" dt="2022-09-23T11:08:03.303" v="1230" actId="1036"/>
          <ac:spMkLst>
            <pc:docMk/>
            <pc:sldMk cId="3953488883" sldId="380"/>
            <ac:spMk id="47" creationId="{59FF4A82-3C24-6A51-42F2-722D94779B57}"/>
          </ac:spMkLst>
        </pc:spChg>
        <pc:spChg chg="add mod">
          <ac:chgData name="Glen Jones" userId="e846aaca-4b24-4b13-b0d0-f2308e16b284" providerId="ADAL" clId="{A548FBB8-CC1E-4826-B123-9DFCC8F58654}" dt="2022-09-23T11:07:42.085" v="1222" actId="1035"/>
          <ac:spMkLst>
            <pc:docMk/>
            <pc:sldMk cId="3953488883" sldId="380"/>
            <ac:spMk id="48" creationId="{6450D625-F323-45A7-04B3-9D4D56D132B0}"/>
          </ac:spMkLst>
        </pc:spChg>
        <pc:picChg chg="del">
          <ac:chgData name="Glen Jones" userId="e846aaca-4b24-4b13-b0d0-f2308e16b284" providerId="ADAL" clId="{A548FBB8-CC1E-4826-B123-9DFCC8F58654}" dt="2022-09-23T09:35:46.650" v="766" actId="478"/>
          <ac:picMkLst>
            <pc:docMk/>
            <pc:sldMk cId="3953488883" sldId="380"/>
            <ac:picMk id="5" creationId="{BA5D4FA8-9219-0D5D-103F-86E0B5CE102B}"/>
          </ac:picMkLst>
        </pc:picChg>
        <pc:picChg chg="add mod ord">
          <ac:chgData name="Glen Jones" userId="e846aaca-4b24-4b13-b0d0-f2308e16b284" providerId="ADAL" clId="{A548FBB8-CC1E-4826-B123-9DFCC8F58654}" dt="2022-09-23T09:35:55.098" v="771" actId="167"/>
          <ac:picMkLst>
            <pc:docMk/>
            <pc:sldMk cId="3953488883" sldId="380"/>
            <ac:picMk id="11" creationId="{97B3E126-C3AC-33F9-4E19-7BBA4E5D22EA}"/>
          </ac:picMkLst>
        </pc:picChg>
      </pc:sldChg>
      <pc:sldChg chg="modSp add mod">
        <pc:chgData name="Glen Jones" userId="e846aaca-4b24-4b13-b0d0-f2308e16b284" providerId="ADAL" clId="{A548FBB8-CC1E-4826-B123-9DFCC8F58654}" dt="2022-09-23T11:33:43.586" v="1600" actId="20577"/>
        <pc:sldMkLst>
          <pc:docMk/>
          <pc:sldMk cId="338319389" sldId="381"/>
        </pc:sldMkLst>
        <pc:spChg chg="mod">
          <ac:chgData name="Glen Jones" userId="e846aaca-4b24-4b13-b0d0-f2308e16b284" providerId="ADAL" clId="{A548FBB8-CC1E-4826-B123-9DFCC8F58654}" dt="2022-09-23T11:32:52.469" v="1547" actId="14100"/>
          <ac:spMkLst>
            <pc:docMk/>
            <pc:sldMk cId="338319389" sldId="381"/>
            <ac:spMk id="12" creationId="{7E830A13-A2D0-9F05-2B19-867E82443D1E}"/>
          </ac:spMkLst>
        </pc:spChg>
        <pc:spChg chg="mod">
          <ac:chgData name="Glen Jones" userId="e846aaca-4b24-4b13-b0d0-f2308e16b284" providerId="ADAL" clId="{A548FBB8-CC1E-4826-B123-9DFCC8F58654}" dt="2022-09-23T11:33:43.586" v="1600" actId="20577"/>
          <ac:spMkLst>
            <pc:docMk/>
            <pc:sldMk cId="338319389" sldId="381"/>
            <ac:spMk id="20" creationId="{945B6145-5CF2-1A59-287A-09BDC21E15B3}"/>
          </ac:spMkLst>
        </pc:spChg>
        <pc:spChg chg="mod">
          <ac:chgData name="Glen Jones" userId="e846aaca-4b24-4b13-b0d0-f2308e16b284" providerId="ADAL" clId="{A548FBB8-CC1E-4826-B123-9DFCC8F58654}" dt="2022-09-23T11:33:18.276" v="1577" actId="6549"/>
          <ac:spMkLst>
            <pc:docMk/>
            <pc:sldMk cId="338319389" sldId="381"/>
            <ac:spMk id="21" creationId="{53BEA5BF-E8E8-799C-B14E-B8D06B3941CF}"/>
          </ac:spMkLst>
        </pc:spChg>
        <pc:spChg chg="mod">
          <ac:chgData name="Glen Jones" userId="e846aaca-4b24-4b13-b0d0-f2308e16b284" providerId="ADAL" clId="{A548FBB8-CC1E-4826-B123-9DFCC8F58654}" dt="2022-09-23T11:32:55.286" v="1552" actId="20577"/>
          <ac:spMkLst>
            <pc:docMk/>
            <pc:sldMk cId="338319389" sldId="381"/>
            <ac:spMk id="22" creationId="{57A3FA50-7EFF-600E-0326-909ABC110653}"/>
          </ac:spMkLst>
        </pc:spChg>
        <pc:spChg chg="mod">
          <ac:chgData name="Glen Jones" userId="e846aaca-4b24-4b13-b0d0-f2308e16b284" providerId="ADAL" clId="{A548FBB8-CC1E-4826-B123-9DFCC8F58654}" dt="2022-09-23T11:33:40.736" v="1596" actId="20577"/>
          <ac:spMkLst>
            <pc:docMk/>
            <pc:sldMk cId="338319389" sldId="381"/>
            <ac:spMk id="27" creationId="{1AD3A8EB-6EC0-1A37-4FA9-D489A7D05560}"/>
          </ac:spMkLst>
        </pc:spChg>
        <pc:spChg chg="mod">
          <ac:chgData name="Glen Jones" userId="e846aaca-4b24-4b13-b0d0-f2308e16b284" providerId="ADAL" clId="{A548FBB8-CC1E-4826-B123-9DFCC8F58654}" dt="2022-09-23T11:32:41.946" v="1536" actId="20577"/>
          <ac:spMkLst>
            <pc:docMk/>
            <pc:sldMk cId="338319389" sldId="381"/>
            <ac:spMk id="35" creationId="{95B25526-10BA-45E4-E360-169304C735D4}"/>
          </ac:spMkLst>
        </pc:spChg>
        <pc:cxnChg chg="mod">
          <ac:chgData name="Glen Jones" userId="e846aaca-4b24-4b13-b0d0-f2308e16b284" providerId="ADAL" clId="{A548FBB8-CC1E-4826-B123-9DFCC8F58654}" dt="2022-09-23T11:32:44.876" v="1537" actId="1076"/>
          <ac:cxnSpMkLst>
            <pc:docMk/>
            <pc:sldMk cId="338319389" sldId="381"/>
            <ac:cxnSpMk id="6" creationId="{6705C197-55EE-D914-2DEA-03A76ADCC3B3}"/>
          </ac:cxnSpMkLst>
        </pc:cxnChg>
        <pc:cxnChg chg="mod">
          <ac:chgData name="Glen Jones" userId="e846aaca-4b24-4b13-b0d0-f2308e16b284" providerId="ADAL" clId="{A548FBB8-CC1E-4826-B123-9DFCC8F58654}" dt="2022-09-23T11:32:47.212" v="1538" actId="1076"/>
          <ac:cxnSpMkLst>
            <pc:docMk/>
            <pc:sldMk cId="338319389" sldId="381"/>
            <ac:cxnSpMk id="17" creationId="{2C161F27-8BA1-8023-DAB6-159B0A7EA111}"/>
          </ac:cxnSpMkLst>
        </pc:cxnChg>
        <pc:cxnChg chg="mod">
          <ac:chgData name="Glen Jones" userId="e846aaca-4b24-4b13-b0d0-f2308e16b284" providerId="ADAL" clId="{A548FBB8-CC1E-4826-B123-9DFCC8F58654}" dt="2022-09-23T11:33:26.516" v="1580" actId="14100"/>
          <ac:cxnSpMkLst>
            <pc:docMk/>
            <pc:sldMk cId="338319389" sldId="381"/>
            <ac:cxnSpMk id="26" creationId="{7BFBE123-CCBE-544E-B77C-CC6063B8FFE9}"/>
          </ac:cxnSpMkLst>
        </pc:cxnChg>
        <pc:cxnChg chg="mod">
          <ac:chgData name="Glen Jones" userId="e846aaca-4b24-4b13-b0d0-f2308e16b284" providerId="ADAL" clId="{A548FBB8-CC1E-4826-B123-9DFCC8F58654}" dt="2022-09-23T11:33:35.613" v="1583" actId="14100"/>
          <ac:cxnSpMkLst>
            <pc:docMk/>
            <pc:sldMk cId="338319389" sldId="381"/>
            <ac:cxnSpMk id="29" creationId="{B05732C3-D38C-07C6-A3E9-397A104A0638}"/>
          </ac:cxnSpMkLst>
        </pc:cxnChg>
      </pc:sldChg>
      <pc:sldChg chg="modSp add mod ord">
        <pc:chgData name="Glen Jones" userId="e846aaca-4b24-4b13-b0d0-f2308e16b284" providerId="ADAL" clId="{A548FBB8-CC1E-4826-B123-9DFCC8F58654}" dt="2022-09-23T11:17:20.087" v="1515" actId="207"/>
        <pc:sldMkLst>
          <pc:docMk/>
          <pc:sldMk cId="3305778614" sldId="382"/>
        </pc:sldMkLst>
        <pc:spChg chg="mod">
          <ac:chgData name="Glen Jones" userId="e846aaca-4b24-4b13-b0d0-f2308e16b284" providerId="ADAL" clId="{A548FBB8-CC1E-4826-B123-9DFCC8F58654}" dt="2022-09-23T11:13:45.246" v="1369" actId="20577"/>
          <ac:spMkLst>
            <pc:docMk/>
            <pc:sldMk cId="3305778614" sldId="382"/>
            <ac:spMk id="2" creationId="{21EF7562-A376-60EE-AC9F-A9FB819F8038}"/>
          </ac:spMkLst>
        </pc:spChg>
        <pc:spChg chg="mod">
          <ac:chgData name="Glen Jones" userId="e846aaca-4b24-4b13-b0d0-f2308e16b284" providerId="ADAL" clId="{A548FBB8-CC1E-4826-B123-9DFCC8F58654}" dt="2022-09-23T11:14:33.756" v="1396" actId="20577"/>
          <ac:spMkLst>
            <pc:docMk/>
            <pc:sldMk cId="3305778614" sldId="382"/>
            <ac:spMk id="3" creationId="{098A9D95-DE40-2834-B486-713D7333F58A}"/>
          </ac:spMkLst>
        </pc:spChg>
        <pc:spChg chg="mod">
          <ac:chgData name="Glen Jones" userId="e846aaca-4b24-4b13-b0d0-f2308e16b284" providerId="ADAL" clId="{A548FBB8-CC1E-4826-B123-9DFCC8F58654}" dt="2022-09-23T11:11:04.547" v="1346" actId="20577"/>
          <ac:spMkLst>
            <pc:docMk/>
            <pc:sldMk cId="3305778614" sldId="382"/>
            <ac:spMk id="4" creationId="{B4F5B8DE-111C-EDAC-9963-B733225BF38F}"/>
          </ac:spMkLst>
        </pc:spChg>
        <pc:spChg chg="mod">
          <ac:chgData name="Glen Jones" userId="e846aaca-4b24-4b13-b0d0-f2308e16b284" providerId="ADAL" clId="{A548FBB8-CC1E-4826-B123-9DFCC8F58654}" dt="2022-09-23T11:11:07.605" v="1351" actId="20577"/>
          <ac:spMkLst>
            <pc:docMk/>
            <pc:sldMk cId="3305778614" sldId="382"/>
            <ac:spMk id="6" creationId="{2D65337F-F5F2-CF22-4763-E320E0CAF480}"/>
          </ac:spMkLst>
        </pc:spChg>
        <pc:spChg chg="mod">
          <ac:chgData name="Glen Jones" userId="e846aaca-4b24-4b13-b0d0-f2308e16b284" providerId="ADAL" clId="{A548FBB8-CC1E-4826-B123-9DFCC8F58654}" dt="2022-09-23T11:11:10.388" v="1356" actId="20577"/>
          <ac:spMkLst>
            <pc:docMk/>
            <pc:sldMk cId="3305778614" sldId="382"/>
            <ac:spMk id="9" creationId="{8FED2DE6-2192-A36D-720E-590F255AD3DA}"/>
          </ac:spMkLst>
        </pc:spChg>
        <pc:spChg chg="mod">
          <ac:chgData name="Glen Jones" userId="e846aaca-4b24-4b13-b0d0-f2308e16b284" providerId="ADAL" clId="{A548FBB8-CC1E-4826-B123-9DFCC8F58654}" dt="2022-09-23T11:11:17.253" v="1366" actId="20577"/>
          <ac:spMkLst>
            <pc:docMk/>
            <pc:sldMk cId="3305778614" sldId="382"/>
            <ac:spMk id="12" creationId="{57C55621-89EF-8C46-7BF9-0E38F0DCE103}"/>
          </ac:spMkLst>
        </pc:spChg>
        <pc:spChg chg="mod">
          <ac:chgData name="Glen Jones" userId="e846aaca-4b24-4b13-b0d0-f2308e16b284" providerId="ADAL" clId="{A548FBB8-CC1E-4826-B123-9DFCC8F58654}" dt="2022-09-23T11:13:47.396" v="1373" actId="20577"/>
          <ac:spMkLst>
            <pc:docMk/>
            <pc:sldMk cId="3305778614" sldId="382"/>
            <ac:spMk id="13" creationId="{C8F35912-7D94-5BC9-BFA5-A50164210063}"/>
          </ac:spMkLst>
        </pc:spChg>
        <pc:spChg chg="mod">
          <ac:chgData name="Glen Jones" userId="e846aaca-4b24-4b13-b0d0-f2308e16b284" providerId="ADAL" clId="{A548FBB8-CC1E-4826-B123-9DFCC8F58654}" dt="2022-09-23T11:13:50.516" v="1377" actId="20577"/>
          <ac:spMkLst>
            <pc:docMk/>
            <pc:sldMk cId="3305778614" sldId="382"/>
            <ac:spMk id="16" creationId="{F7EB2254-40DC-8F20-640E-C0B72E00B0FC}"/>
          </ac:spMkLst>
        </pc:spChg>
        <pc:spChg chg="mod">
          <ac:chgData name="Glen Jones" userId="e846aaca-4b24-4b13-b0d0-f2308e16b284" providerId="ADAL" clId="{A548FBB8-CC1E-4826-B123-9DFCC8F58654}" dt="2022-09-23T11:17:10.536" v="1504" actId="207"/>
          <ac:spMkLst>
            <pc:docMk/>
            <pc:sldMk cId="3305778614" sldId="382"/>
            <ac:spMk id="17" creationId="{AFE90353-1CC1-B732-70FA-6455A7AE59E1}"/>
          </ac:spMkLst>
        </pc:spChg>
        <pc:spChg chg="mod">
          <ac:chgData name="Glen Jones" userId="e846aaca-4b24-4b13-b0d0-f2308e16b284" providerId="ADAL" clId="{A548FBB8-CC1E-4826-B123-9DFCC8F58654}" dt="2022-09-23T11:17:10.536" v="1504" actId="207"/>
          <ac:spMkLst>
            <pc:docMk/>
            <pc:sldMk cId="3305778614" sldId="382"/>
            <ac:spMk id="18" creationId="{1C38794C-E764-5EDF-C7CF-895F299173D5}"/>
          </ac:spMkLst>
        </pc:spChg>
        <pc:spChg chg="mod">
          <ac:chgData name="Glen Jones" userId="e846aaca-4b24-4b13-b0d0-f2308e16b284" providerId="ADAL" clId="{A548FBB8-CC1E-4826-B123-9DFCC8F58654}" dt="2022-09-23T11:14:36.396" v="1401" actId="20577"/>
          <ac:spMkLst>
            <pc:docMk/>
            <pc:sldMk cId="3305778614" sldId="382"/>
            <ac:spMk id="19" creationId="{27479D96-BCE3-BB8F-AC5D-7F9B3AC61204}"/>
          </ac:spMkLst>
        </pc:spChg>
        <pc:spChg chg="mod">
          <ac:chgData name="Glen Jones" userId="e846aaca-4b24-4b13-b0d0-f2308e16b284" providerId="ADAL" clId="{A548FBB8-CC1E-4826-B123-9DFCC8F58654}" dt="2022-09-23T11:15:31.786" v="1448" actId="20577"/>
          <ac:spMkLst>
            <pc:docMk/>
            <pc:sldMk cId="3305778614" sldId="382"/>
            <ac:spMk id="20" creationId="{8D1BE284-495E-D78D-E3B4-BFAE08E7424A}"/>
          </ac:spMkLst>
        </pc:spChg>
        <pc:spChg chg="mod">
          <ac:chgData name="Glen Jones" userId="e846aaca-4b24-4b13-b0d0-f2308e16b284" providerId="ADAL" clId="{A548FBB8-CC1E-4826-B123-9DFCC8F58654}" dt="2022-09-23T11:16:52.607" v="1494" actId="207"/>
          <ac:spMkLst>
            <pc:docMk/>
            <pc:sldMk cId="3305778614" sldId="382"/>
            <ac:spMk id="21" creationId="{73BC3081-9EB0-7F66-7052-1DCB73BC0EBB}"/>
          </ac:spMkLst>
        </pc:spChg>
        <pc:spChg chg="mod">
          <ac:chgData name="Glen Jones" userId="e846aaca-4b24-4b13-b0d0-f2308e16b284" providerId="ADAL" clId="{A548FBB8-CC1E-4826-B123-9DFCC8F58654}" dt="2022-09-23T11:17:20.087" v="1515" actId="207"/>
          <ac:spMkLst>
            <pc:docMk/>
            <pc:sldMk cId="3305778614" sldId="382"/>
            <ac:spMk id="22" creationId="{57A3FA50-7EFF-600E-0326-909ABC110653}"/>
          </ac:spMkLst>
        </pc:spChg>
        <pc:spChg chg="mod">
          <ac:chgData name="Glen Jones" userId="e846aaca-4b24-4b13-b0d0-f2308e16b284" providerId="ADAL" clId="{A548FBB8-CC1E-4826-B123-9DFCC8F58654}" dt="2022-09-23T11:16:54.741" v="1495" actId="207"/>
          <ac:spMkLst>
            <pc:docMk/>
            <pc:sldMk cId="3305778614" sldId="382"/>
            <ac:spMk id="25" creationId="{B5B6E5AA-C57F-031E-D4FF-0D98BDB7748B}"/>
          </ac:spMkLst>
        </pc:spChg>
        <pc:spChg chg="mod">
          <ac:chgData name="Glen Jones" userId="e846aaca-4b24-4b13-b0d0-f2308e16b284" providerId="ADAL" clId="{A548FBB8-CC1E-4826-B123-9DFCC8F58654}" dt="2022-09-23T11:17:20.087" v="1515" actId="207"/>
          <ac:spMkLst>
            <pc:docMk/>
            <pc:sldMk cId="3305778614" sldId="382"/>
            <ac:spMk id="26" creationId="{FF934021-1C5D-DE3D-F2D2-4E7558C65E97}"/>
          </ac:spMkLst>
        </pc:spChg>
        <pc:spChg chg="mod">
          <ac:chgData name="Glen Jones" userId="e846aaca-4b24-4b13-b0d0-f2308e16b284" providerId="ADAL" clId="{A548FBB8-CC1E-4826-B123-9DFCC8F58654}" dt="2022-09-23T11:17:20.087" v="1515" actId="207"/>
          <ac:spMkLst>
            <pc:docMk/>
            <pc:sldMk cId="3305778614" sldId="382"/>
            <ac:spMk id="27" creationId="{A710A3A7-FD56-31A9-6178-8565CD3D146A}"/>
          </ac:spMkLst>
        </pc:spChg>
        <pc:spChg chg="mod">
          <ac:chgData name="Glen Jones" userId="e846aaca-4b24-4b13-b0d0-f2308e16b284" providerId="ADAL" clId="{A548FBB8-CC1E-4826-B123-9DFCC8F58654}" dt="2022-09-23T11:15:06.596" v="1423" actId="20577"/>
          <ac:spMkLst>
            <pc:docMk/>
            <pc:sldMk cId="3305778614" sldId="382"/>
            <ac:spMk id="28" creationId="{9B2713A5-5953-609F-613B-E8F9282B0542}"/>
          </ac:spMkLst>
        </pc:spChg>
        <pc:spChg chg="mod">
          <ac:chgData name="Glen Jones" userId="e846aaca-4b24-4b13-b0d0-f2308e16b284" providerId="ADAL" clId="{A548FBB8-CC1E-4826-B123-9DFCC8F58654}" dt="2022-09-23T11:15:09.276" v="1428" actId="20577"/>
          <ac:spMkLst>
            <pc:docMk/>
            <pc:sldMk cId="3305778614" sldId="382"/>
            <ac:spMk id="29" creationId="{06A18D56-AC69-CE27-1CE6-DB09AABF29D7}"/>
          </ac:spMkLst>
        </pc:spChg>
        <pc:spChg chg="mod">
          <ac:chgData name="Glen Jones" userId="e846aaca-4b24-4b13-b0d0-f2308e16b284" providerId="ADAL" clId="{A548FBB8-CC1E-4826-B123-9DFCC8F58654}" dt="2022-09-23T11:15:47.696" v="1492" actId="20577"/>
          <ac:spMkLst>
            <pc:docMk/>
            <pc:sldMk cId="3305778614" sldId="382"/>
            <ac:spMk id="30" creationId="{A9FDD95F-0F86-8477-6F88-F586320CECFA}"/>
          </ac:spMkLst>
        </pc:spChg>
        <pc:spChg chg="mod">
          <ac:chgData name="Glen Jones" userId="e846aaca-4b24-4b13-b0d0-f2308e16b284" providerId="ADAL" clId="{A548FBB8-CC1E-4826-B123-9DFCC8F58654}" dt="2022-09-23T11:09:56.782" v="1336" actId="20577"/>
          <ac:spMkLst>
            <pc:docMk/>
            <pc:sldMk cId="3305778614" sldId="382"/>
            <ac:spMk id="34" creationId="{B8F1AF4A-2862-D874-BD05-2D7331678019}"/>
          </ac:spMkLst>
        </pc:spChg>
        <pc:spChg chg="mod">
          <ac:chgData name="Glen Jones" userId="e846aaca-4b24-4b13-b0d0-f2308e16b284" providerId="ADAL" clId="{A548FBB8-CC1E-4826-B123-9DFCC8F58654}" dt="2022-09-23T11:11:00.922" v="1341" actId="20577"/>
          <ac:spMkLst>
            <pc:docMk/>
            <pc:sldMk cId="3305778614" sldId="382"/>
            <ac:spMk id="35" creationId="{95B25526-10BA-45E4-E360-169304C735D4}"/>
          </ac:spMkLst>
        </pc:spChg>
      </pc:sldChg>
      <pc:sldChg chg="add del">
        <pc:chgData name="Glen Jones" userId="e846aaca-4b24-4b13-b0d0-f2308e16b284" providerId="ADAL" clId="{A548FBB8-CC1E-4826-B123-9DFCC8F58654}" dt="2022-09-23T11:33:51.208" v="1601" actId="2696"/>
        <pc:sldMkLst>
          <pc:docMk/>
          <pc:sldMk cId="584930615" sldId="383"/>
        </pc:sldMkLst>
      </pc:sldChg>
      <pc:sldChg chg="addSp delSp modSp add mod delAnim modAnim">
        <pc:chgData name="Glen Jones" userId="e846aaca-4b24-4b13-b0d0-f2308e16b284" providerId="ADAL" clId="{A548FBB8-CC1E-4826-B123-9DFCC8F58654}" dt="2022-09-23T11:46:40.707" v="2182" actId="1076"/>
        <pc:sldMkLst>
          <pc:docMk/>
          <pc:sldMk cId="1764233942" sldId="383"/>
        </pc:sldMkLst>
        <pc:spChg chg="add mod">
          <ac:chgData name="Glen Jones" userId="e846aaca-4b24-4b13-b0d0-f2308e16b284" providerId="ADAL" clId="{A548FBB8-CC1E-4826-B123-9DFCC8F58654}" dt="2022-09-23T11:46:09.452" v="2166" actId="14100"/>
          <ac:spMkLst>
            <pc:docMk/>
            <pc:sldMk cId="1764233942" sldId="383"/>
            <ac:spMk id="2" creationId="{65A27AD9-BF3F-71C4-AD86-D0082496B857}"/>
          </ac:spMkLst>
        </pc:spChg>
        <pc:spChg chg="add mod">
          <ac:chgData name="Glen Jones" userId="e846aaca-4b24-4b13-b0d0-f2308e16b284" providerId="ADAL" clId="{A548FBB8-CC1E-4826-B123-9DFCC8F58654}" dt="2022-09-23T11:46:37.691" v="2181" actId="1076"/>
          <ac:spMkLst>
            <pc:docMk/>
            <pc:sldMk cId="1764233942" sldId="383"/>
            <ac:spMk id="3" creationId="{F9082A97-1754-5957-63BB-26F570F15C93}"/>
          </ac:spMkLst>
        </pc:spChg>
        <pc:spChg chg="add mod">
          <ac:chgData name="Glen Jones" userId="e846aaca-4b24-4b13-b0d0-f2308e16b284" providerId="ADAL" clId="{A548FBB8-CC1E-4826-B123-9DFCC8F58654}" dt="2022-09-23T11:46:27.206" v="2178" actId="1036"/>
          <ac:spMkLst>
            <pc:docMk/>
            <pc:sldMk cId="1764233942" sldId="383"/>
            <ac:spMk id="4" creationId="{17D6A352-0D69-B977-62BE-463A4C0D7424}"/>
          </ac:spMkLst>
        </pc:spChg>
        <pc:spChg chg="add mod">
          <ac:chgData name="Glen Jones" userId="e846aaca-4b24-4b13-b0d0-f2308e16b284" providerId="ADAL" clId="{A548FBB8-CC1E-4826-B123-9DFCC8F58654}" dt="2022-09-23T11:46:09.516" v="2168" actId="27636"/>
          <ac:spMkLst>
            <pc:docMk/>
            <pc:sldMk cId="1764233942" sldId="383"/>
            <ac:spMk id="5" creationId="{5A2B147A-9A83-9EB3-4883-FEDE1E93EBBA}"/>
          </ac:spMkLst>
        </pc:spChg>
        <pc:spChg chg="mod">
          <ac:chgData name="Glen Jones" userId="e846aaca-4b24-4b13-b0d0-f2308e16b284" providerId="ADAL" clId="{A548FBB8-CC1E-4826-B123-9DFCC8F58654}" dt="2022-09-23T11:46:09.452" v="2166" actId="14100"/>
          <ac:spMkLst>
            <pc:docMk/>
            <pc:sldMk cId="1764233942" sldId="383"/>
            <ac:spMk id="7" creationId="{7422A498-F483-A2DE-169C-1457C602529D}"/>
          </ac:spMkLst>
        </pc:spChg>
        <pc:spChg chg="add mod">
          <ac:chgData name="Glen Jones" userId="e846aaca-4b24-4b13-b0d0-f2308e16b284" providerId="ADAL" clId="{A548FBB8-CC1E-4826-B123-9DFCC8F58654}" dt="2022-09-23T11:46:35.979" v="2180" actId="1076"/>
          <ac:spMkLst>
            <pc:docMk/>
            <pc:sldMk cId="1764233942" sldId="383"/>
            <ac:spMk id="8" creationId="{76B87BB2-9C9B-C007-72A8-07321EBDF33D}"/>
          </ac:spMkLst>
        </pc:spChg>
        <pc:spChg chg="add mod">
          <ac:chgData name="Glen Jones" userId="e846aaca-4b24-4b13-b0d0-f2308e16b284" providerId="ADAL" clId="{A548FBB8-CC1E-4826-B123-9DFCC8F58654}" dt="2022-09-23T11:46:27.206" v="2178" actId="1036"/>
          <ac:spMkLst>
            <pc:docMk/>
            <pc:sldMk cId="1764233942" sldId="383"/>
            <ac:spMk id="10" creationId="{9C4B0D8A-2907-00E0-EEE6-BE0714317D24}"/>
          </ac:spMkLst>
        </pc:spChg>
        <pc:spChg chg="add mod">
          <ac:chgData name="Glen Jones" userId="e846aaca-4b24-4b13-b0d0-f2308e16b284" providerId="ADAL" clId="{A548FBB8-CC1E-4826-B123-9DFCC8F58654}" dt="2022-09-23T11:46:09.452" v="2166" actId="14100"/>
          <ac:spMkLst>
            <pc:docMk/>
            <pc:sldMk cId="1764233942" sldId="383"/>
            <ac:spMk id="11" creationId="{44E18139-5582-786A-930A-A86BF0500A8B}"/>
          </ac:spMkLst>
        </pc:spChg>
        <pc:spChg chg="del">
          <ac:chgData name="Glen Jones" userId="e846aaca-4b24-4b13-b0d0-f2308e16b284" providerId="ADAL" clId="{A548FBB8-CC1E-4826-B123-9DFCC8F58654}" dt="2022-09-23T11:34:12.986" v="1655" actId="478"/>
          <ac:spMkLst>
            <pc:docMk/>
            <pc:sldMk cId="1764233942" sldId="383"/>
            <ac:spMk id="12" creationId="{7E830A13-A2D0-9F05-2B19-867E82443D1E}"/>
          </ac:spMkLst>
        </pc:spChg>
        <pc:spChg chg="add mod">
          <ac:chgData name="Glen Jones" userId="e846aaca-4b24-4b13-b0d0-f2308e16b284" providerId="ADAL" clId="{A548FBB8-CC1E-4826-B123-9DFCC8F58654}" dt="2022-09-23T11:46:33.572" v="2179" actId="1076"/>
          <ac:spMkLst>
            <pc:docMk/>
            <pc:sldMk cId="1764233942" sldId="383"/>
            <ac:spMk id="14" creationId="{4B113F1C-B167-A6B7-229A-16578CDA6371}"/>
          </ac:spMkLst>
        </pc:spChg>
        <pc:spChg chg="del">
          <ac:chgData name="Glen Jones" userId="e846aaca-4b24-4b13-b0d0-f2308e16b284" providerId="ADAL" clId="{A548FBB8-CC1E-4826-B123-9DFCC8F58654}" dt="2022-09-23T11:34:21.506" v="1664" actId="478"/>
          <ac:spMkLst>
            <pc:docMk/>
            <pc:sldMk cId="1764233942" sldId="383"/>
            <ac:spMk id="20" creationId="{945B6145-5CF2-1A59-287A-09BDC21E15B3}"/>
          </ac:spMkLst>
        </pc:spChg>
        <pc:spChg chg="mod">
          <ac:chgData name="Glen Jones" userId="e846aaca-4b24-4b13-b0d0-f2308e16b284" providerId="ADAL" clId="{A548FBB8-CC1E-4826-B123-9DFCC8F58654}" dt="2022-09-23T11:46:27.206" v="2178" actId="1036"/>
          <ac:spMkLst>
            <pc:docMk/>
            <pc:sldMk cId="1764233942" sldId="383"/>
            <ac:spMk id="21" creationId="{53BEA5BF-E8E8-799C-B14E-B8D06B3941CF}"/>
          </ac:spMkLst>
        </pc:spChg>
        <pc:spChg chg="del">
          <ac:chgData name="Glen Jones" userId="e846aaca-4b24-4b13-b0d0-f2308e16b284" providerId="ADAL" clId="{A548FBB8-CC1E-4826-B123-9DFCC8F58654}" dt="2022-09-23T11:34:10.516" v="1653" actId="478"/>
          <ac:spMkLst>
            <pc:docMk/>
            <pc:sldMk cId="1764233942" sldId="383"/>
            <ac:spMk id="22" creationId="{57A3FA50-7EFF-600E-0326-909ABC110653}"/>
          </ac:spMkLst>
        </pc:spChg>
        <pc:spChg chg="del">
          <ac:chgData name="Glen Jones" userId="e846aaca-4b24-4b13-b0d0-f2308e16b284" providerId="ADAL" clId="{A548FBB8-CC1E-4826-B123-9DFCC8F58654}" dt="2022-09-23T11:34:14.716" v="1657" actId="478"/>
          <ac:spMkLst>
            <pc:docMk/>
            <pc:sldMk cId="1764233942" sldId="383"/>
            <ac:spMk id="27" creationId="{1AD3A8EB-6EC0-1A37-4FA9-D489A7D05560}"/>
          </ac:spMkLst>
        </pc:spChg>
        <pc:spChg chg="mod">
          <ac:chgData name="Glen Jones" userId="e846aaca-4b24-4b13-b0d0-f2308e16b284" providerId="ADAL" clId="{A548FBB8-CC1E-4826-B123-9DFCC8F58654}" dt="2022-09-23T11:46:09.516" v="2167" actId="27636"/>
          <ac:spMkLst>
            <pc:docMk/>
            <pc:sldMk cId="1764233942" sldId="383"/>
            <ac:spMk id="33" creationId="{C0A342B6-8099-17E5-28B6-237A3F563FB1}"/>
          </ac:spMkLst>
        </pc:spChg>
        <pc:spChg chg="mod">
          <ac:chgData name="Glen Jones" userId="e846aaca-4b24-4b13-b0d0-f2308e16b284" providerId="ADAL" clId="{A548FBB8-CC1E-4826-B123-9DFCC8F58654}" dt="2022-09-23T11:46:40.707" v="2182" actId="1076"/>
          <ac:spMkLst>
            <pc:docMk/>
            <pc:sldMk cId="1764233942" sldId="383"/>
            <ac:spMk id="35" creationId="{95B25526-10BA-45E4-E360-169304C735D4}"/>
          </ac:spMkLst>
        </pc:spChg>
        <pc:picChg chg="del">
          <ac:chgData name="Glen Jones" userId="e846aaca-4b24-4b13-b0d0-f2308e16b284" providerId="ADAL" clId="{A548FBB8-CC1E-4826-B123-9DFCC8F58654}" dt="2022-09-23T11:45:20.876" v="2158" actId="478"/>
          <ac:picMkLst>
            <pc:docMk/>
            <pc:sldMk cId="1764233942" sldId="383"/>
            <ac:picMk id="9" creationId="{9ED3B7CE-D591-7963-3161-830C68DDB225}"/>
          </ac:picMkLst>
        </pc:picChg>
        <pc:picChg chg="add mod ord">
          <ac:chgData name="Glen Jones" userId="e846aaca-4b24-4b13-b0d0-f2308e16b284" providerId="ADAL" clId="{A548FBB8-CC1E-4826-B123-9DFCC8F58654}" dt="2022-09-23T11:46:21.316" v="2173" actId="1076"/>
          <ac:picMkLst>
            <pc:docMk/>
            <pc:sldMk cId="1764233942" sldId="383"/>
            <ac:picMk id="16" creationId="{69569333-7322-056C-B798-8FC427FECB5F}"/>
          </ac:picMkLst>
        </pc:picChg>
        <pc:cxnChg chg="del">
          <ac:chgData name="Glen Jones" userId="e846aaca-4b24-4b13-b0d0-f2308e16b284" providerId="ADAL" clId="{A548FBB8-CC1E-4826-B123-9DFCC8F58654}" dt="2022-09-23T11:34:18.406" v="1661" actId="478"/>
          <ac:cxnSpMkLst>
            <pc:docMk/>
            <pc:sldMk cId="1764233942" sldId="383"/>
            <ac:cxnSpMk id="6" creationId="{6705C197-55EE-D914-2DEA-03A76ADCC3B3}"/>
          </ac:cxnSpMkLst>
        </pc:cxnChg>
        <pc:cxnChg chg="del">
          <ac:chgData name="Glen Jones" userId="e846aaca-4b24-4b13-b0d0-f2308e16b284" providerId="ADAL" clId="{A548FBB8-CC1E-4826-B123-9DFCC8F58654}" dt="2022-09-23T11:34:13.526" v="1656" actId="478"/>
          <ac:cxnSpMkLst>
            <pc:docMk/>
            <pc:sldMk cId="1764233942" sldId="383"/>
            <ac:cxnSpMk id="13" creationId="{4E1D5E98-23C8-FB3A-2C0B-FD9876EEDA81}"/>
          </ac:cxnSpMkLst>
        </pc:cxnChg>
        <pc:cxnChg chg="del">
          <ac:chgData name="Glen Jones" userId="e846aaca-4b24-4b13-b0d0-f2308e16b284" providerId="ADAL" clId="{A548FBB8-CC1E-4826-B123-9DFCC8F58654}" dt="2022-09-23T11:34:17.376" v="1660" actId="478"/>
          <ac:cxnSpMkLst>
            <pc:docMk/>
            <pc:sldMk cId="1764233942" sldId="383"/>
            <ac:cxnSpMk id="17" creationId="{2C161F27-8BA1-8023-DAB6-159B0A7EA111}"/>
          </ac:cxnSpMkLst>
        </pc:cxnChg>
        <pc:cxnChg chg="del">
          <ac:chgData name="Glen Jones" userId="e846aaca-4b24-4b13-b0d0-f2308e16b284" providerId="ADAL" clId="{A548FBB8-CC1E-4826-B123-9DFCC8F58654}" dt="2022-09-23T11:34:11.321" v="1654" actId="478"/>
          <ac:cxnSpMkLst>
            <pc:docMk/>
            <pc:sldMk cId="1764233942" sldId="383"/>
            <ac:cxnSpMk id="23" creationId="{6C3C1AE2-45B5-A3BD-FD6C-56E0B558056F}"/>
          </ac:cxnSpMkLst>
        </pc:cxnChg>
        <pc:cxnChg chg="del">
          <ac:chgData name="Glen Jones" userId="e846aaca-4b24-4b13-b0d0-f2308e16b284" providerId="ADAL" clId="{A548FBB8-CC1E-4826-B123-9DFCC8F58654}" dt="2022-09-23T11:34:20.506" v="1663" actId="478"/>
          <ac:cxnSpMkLst>
            <pc:docMk/>
            <pc:sldMk cId="1764233942" sldId="383"/>
            <ac:cxnSpMk id="25" creationId="{64220841-4DD0-E812-708A-66B6044916CF}"/>
          </ac:cxnSpMkLst>
        </pc:cxnChg>
        <pc:cxnChg chg="del">
          <ac:chgData name="Glen Jones" userId="e846aaca-4b24-4b13-b0d0-f2308e16b284" providerId="ADAL" clId="{A548FBB8-CC1E-4826-B123-9DFCC8F58654}" dt="2022-09-23T11:34:19.436" v="1662" actId="478"/>
          <ac:cxnSpMkLst>
            <pc:docMk/>
            <pc:sldMk cId="1764233942" sldId="383"/>
            <ac:cxnSpMk id="26" creationId="{7BFBE123-CCBE-544E-B77C-CC6063B8FFE9}"/>
          </ac:cxnSpMkLst>
        </pc:cxnChg>
        <pc:cxnChg chg="del">
          <ac:chgData name="Glen Jones" userId="e846aaca-4b24-4b13-b0d0-f2308e16b284" providerId="ADAL" clId="{A548FBB8-CC1E-4826-B123-9DFCC8F58654}" dt="2022-09-23T11:34:15.406" v="1658" actId="478"/>
          <ac:cxnSpMkLst>
            <pc:docMk/>
            <pc:sldMk cId="1764233942" sldId="383"/>
            <ac:cxnSpMk id="28" creationId="{AC62C203-0667-3256-4662-7C45EF0EC481}"/>
          </ac:cxnSpMkLst>
        </pc:cxnChg>
        <pc:cxnChg chg="del">
          <ac:chgData name="Glen Jones" userId="e846aaca-4b24-4b13-b0d0-f2308e16b284" providerId="ADAL" clId="{A548FBB8-CC1E-4826-B123-9DFCC8F58654}" dt="2022-09-23T11:34:16.236" v="1659" actId="478"/>
          <ac:cxnSpMkLst>
            <pc:docMk/>
            <pc:sldMk cId="1764233942" sldId="383"/>
            <ac:cxnSpMk id="29" creationId="{B05732C3-D38C-07C6-A3E9-397A104A0638}"/>
          </ac:cxnSpMkLst>
        </pc:cxnChg>
      </pc:sldChg>
    </pc:docChg>
  </pc:docChgLst>
  <pc:docChgLst>
    <pc:chgData name="Glen Jones" userId="e846aaca-4b24-4b13-b0d0-f2308e16b284" providerId="ADAL" clId="{8AABD08C-4EF5-4AAA-ABC0-7169FF271327}"/>
    <pc:docChg chg="custSel modSld">
      <pc:chgData name="Glen Jones" userId="e846aaca-4b24-4b13-b0d0-f2308e16b284" providerId="ADAL" clId="{8AABD08C-4EF5-4AAA-ABC0-7169FF271327}" dt="2023-08-10T11:05:39.076" v="51" actId="20577"/>
      <pc:docMkLst>
        <pc:docMk/>
      </pc:docMkLst>
      <pc:sldChg chg="modSp mod">
        <pc:chgData name="Glen Jones" userId="e846aaca-4b24-4b13-b0d0-f2308e16b284" providerId="ADAL" clId="{8AABD08C-4EF5-4AAA-ABC0-7169FF271327}" dt="2023-08-10T11:05:39.076" v="51" actId="20577"/>
        <pc:sldMkLst>
          <pc:docMk/>
          <pc:sldMk cId="1225374862" sldId="402"/>
        </pc:sldMkLst>
        <pc:spChg chg="mod">
          <ac:chgData name="Glen Jones" userId="e846aaca-4b24-4b13-b0d0-f2308e16b284" providerId="ADAL" clId="{8AABD08C-4EF5-4AAA-ABC0-7169FF271327}" dt="2023-08-10T11:05:39.076" v="51" actId="20577"/>
          <ac:spMkLst>
            <pc:docMk/>
            <pc:sldMk cId="1225374862" sldId="402"/>
            <ac:spMk id="6" creationId="{F9BAFB63-89A0-1CE2-BC09-42A58A322E55}"/>
          </ac:spMkLst>
        </pc:spChg>
      </pc:sldChg>
      <pc:sldChg chg="addSp delSp modSp mod modAnim">
        <pc:chgData name="Glen Jones" userId="e846aaca-4b24-4b13-b0d0-f2308e16b284" providerId="ADAL" clId="{8AABD08C-4EF5-4AAA-ABC0-7169FF271327}" dt="2023-08-10T11:05:11.682" v="47" actId="1076"/>
        <pc:sldMkLst>
          <pc:docMk/>
          <pc:sldMk cId="728651530" sldId="411"/>
        </pc:sldMkLst>
        <pc:spChg chg="add del mod">
          <ac:chgData name="Glen Jones" userId="e846aaca-4b24-4b13-b0d0-f2308e16b284" providerId="ADAL" clId="{8AABD08C-4EF5-4AAA-ABC0-7169FF271327}" dt="2023-08-10T11:04:49.994" v="37" actId="478"/>
          <ac:spMkLst>
            <pc:docMk/>
            <pc:sldMk cId="728651530" sldId="411"/>
            <ac:spMk id="3" creationId="{504B6816-791E-BA2B-6F9A-55A83FECBC77}"/>
          </ac:spMkLst>
        </pc:spChg>
        <pc:spChg chg="mod">
          <ac:chgData name="Glen Jones" userId="e846aaca-4b24-4b13-b0d0-f2308e16b284" providerId="ADAL" clId="{8AABD08C-4EF5-4AAA-ABC0-7169FF271327}" dt="2023-08-10T11:02:41.515" v="10" actId="6549"/>
          <ac:spMkLst>
            <pc:docMk/>
            <pc:sldMk cId="728651530" sldId="411"/>
            <ac:spMk id="4" creationId="{A582E9F4-9832-FB4E-56FF-7236DD76E6CE}"/>
          </ac:spMkLst>
        </pc:spChg>
        <pc:spChg chg="mod">
          <ac:chgData name="Glen Jones" userId="e846aaca-4b24-4b13-b0d0-f2308e16b284" providerId="ADAL" clId="{8AABD08C-4EF5-4AAA-ABC0-7169FF271327}" dt="2023-08-10T11:02:49.070" v="11" actId="1076"/>
          <ac:spMkLst>
            <pc:docMk/>
            <pc:sldMk cId="728651530" sldId="411"/>
            <ac:spMk id="7" creationId="{7422A498-F483-A2DE-169C-1457C602529D}"/>
          </ac:spMkLst>
        </pc:spChg>
        <pc:spChg chg="add del mod">
          <ac:chgData name="Glen Jones" userId="e846aaca-4b24-4b13-b0d0-f2308e16b284" providerId="ADAL" clId="{8AABD08C-4EF5-4AAA-ABC0-7169FF271327}" dt="2023-08-10T11:04:56.132" v="40" actId="478"/>
          <ac:spMkLst>
            <pc:docMk/>
            <pc:sldMk cId="728651530" sldId="411"/>
            <ac:spMk id="8" creationId="{1D4518A3-5E92-FCD9-29F8-7408C2005CB9}"/>
          </ac:spMkLst>
        </pc:spChg>
        <pc:spChg chg="add del mod">
          <ac:chgData name="Glen Jones" userId="e846aaca-4b24-4b13-b0d0-f2308e16b284" providerId="ADAL" clId="{8AABD08C-4EF5-4AAA-ABC0-7169FF271327}" dt="2023-08-10T11:05:02.698" v="43" actId="478"/>
          <ac:spMkLst>
            <pc:docMk/>
            <pc:sldMk cId="728651530" sldId="411"/>
            <ac:spMk id="12" creationId="{AD5C5A0F-59C5-2C62-AE9A-878A56E34C7A}"/>
          </ac:spMkLst>
        </pc:spChg>
        <pc:spChg chg="add del mod">
          <ac:chgData name="Glen Jones" userId="e846aaca-4b24-4b13-b0d0-f2308e16b284" providerId="ADAL" clId="{8AABD08C-4EF5-4AAA-ABC0-7169FF271327}" dt="2023-08-10T11:05:08.538" v="46" actId="478"/>
          <ac:spMkLst>
            <pc:docMk/>
            <pc:sldMk cId="728651530" sldId="411"/>
            <ac:spMk id="14" creationId="{C089DD9F-A28C-4A01-CA14-697FD69F87B9}"/>
          </ac:spMkLst>
        </pc:spChg>
        <pc:spChg chg="add mod">
          <ac:chgData name="Glen Jones" userId="e846aaca-4b24-4b13-b0d0-f2308e16b284" providerId="ADAL" clId="{8AABD08C-4EF5-4AAA-ABC0-7169FF271327}" dt="2023-08-10T11:04:52.472" v="38" actId="1076"/>
          <ac:spMkLst>
            <pc:docMk/>
            <pc:sldMk cId="728651530" sldId="411"/>
            <ac:spMk id="15" creationId="{3D14D102-3D17-99CF-1821-53DB34A803D6}"/>
          </ac:spMkLst>
        </pc:spChg>
        <pc:spChg chg="add mod">
          <ac:chgData name="Glen Jones" userId="e846aaca-4b24-4b13-b0d0-f2308e16b284" providerId="ADAL" clId="{8AABD08C-4EF5-4AAA-ABC0-7169FF271327}" dt="2023-08-10T11:04:59.180" v="41" actId="1076"/>
          <ac:spMkLst>
            <pc:docMk/>
            <pc:sldMk cId="728651530" sldId="411"/>
            <ac:spMk id="16" creationId="{CEF7F239-6C4D-2E07-A381-2906B979C1CB}"/>
          </ac:spMkLst>
        </pc:spChg>
        <pc:spChg chg="add mod">
          <ac:chgData name="Glen Jones" userId="e846aaca-4b24-4b13-b0d0-f2308e16b284" providerId="ADAL" clId="{8AABD08C-4EF5-4AAA-ABC0-7169FF271327}" dt="2023-08-10T11:05:05.163" v="44" actId="1076"/>
          <ac:spMkLst>
            <pc:docMk/>
            <pc:sldMk cId="728651530" sldId="411"/>
            <ac:spMk id="18" creationId="{404B3EFD-A718-8D51-9EF7-84F80C6E1797}"/>
          </ac:spMkLst>
        </pc:spChg>
        <pc:spChg chg="add mod">
          <ac:chgData name="Glen Jones" userId="e846aaca-4b24-4b13-b0d0-f2308e16b284" providerId="ADAL" clId="{8AABD08C-4EF5-4AAA-ABC0-7169FF271327}" dt="2023-08-10T11:05:11.682" v="47" actId="1076"/>
          <ac:spMkLst>
            <pc:docMk/>
            <pc:sldMk cId="728651530" sldId="411"/>
            <ac:spMk id="20" creationId="{85C34F79-25B8-E182-D5F4-4E4B24BD8183}"/>
          </ac:spMkLst>
        </pc:spChg>
      </pc:sldChg>
    </pc:docChg>
  </pc:docChgLst>
  <pc:docChgLst>
    <pc:chgData name="Glen Jones" userId="e846aaca-4b24-4b13-b0d0-f2308e16b284" providerId="ADAL" clId="{7CFFA577-C861-4474-93EC-3A9A32CA8364}"/>
    <pc:docChg chg="undo custSel addSld modSld">
      <pc:chgData name="Glen Jones" userId="e846aaca-4b24-4b13-b0d0-f2308e16b284" providerId="ADAL" clId="{7CFFA577-C861-4474-93EC-3A9A32CA8364}" dt="2022-09-17T10:52:11.578" v="2054" actId="404"/>
      <pc:docMkLst>
        <pc:docMk/>
      </pc:docMkLst>
      <pc:sldChg chg="modSp mod">
        <pc:chgData name="Glen Jones" userId="e846aaca-4b24-4b13-b0d0-f2308e16b284" providerId="ADAL" clId="{7CFFA577-C861-4474-93EC-3A9A32CA8364}" dt="2022-09-17T10:50:50.169" v="2038" actId="20577"/>
        <pc:sldMkLst>
          <pc:docMk/>
          <pc:sldMk cId="4010327805" sldId="274"/>
        </pc:sldMkLst>
        <pc:spChg chg="mod">
          <ac:chgData name="Glen Jones" userId="e846aaca-4b24-4b13-b0d0-f2308e16b284" providerId="ADAL" clId="{7CFFA577-C861-4474-93EC-3A9A32CA8364}" dt="2022-09-17T10:50:50.169" v="2038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addSp delSp modSp mod">
        <pc:chgData name="Glen Jones" userId="e846aaca-4b24-4b13-b0d0-f2308e16b284" providerId="ADAL" clId="{7CFFA577-C861-4474-93EC-3A9A32CA8364}" dt="2022-09-17T10:09:33.360" v="2033" actId="478"/>
        <pc:sldMkLst>
          <pc:docMk/>
          <pc:sldMk cId="248752726" sldId="362"/>
        </pc:sldMkLst>
        <pc:graphicFrameChg chg="del mod">
          <ac:chgData name="Glen Jones" userId="e846aaca-4b24-4b13-b0d0-f2308e16b284" providerId="ADAL" clId="{7CFFA577-C861-4474-93EC-3A9A32CA8364}" dt="2022-09-17T10:09:33.360" v="2033" actId="478"/>
          <ac:graphicFrameMkLst>
            <pc:docMk/>
            <pc:sldMk cId="248752726" sldId="362"/>
            <ac:graphicFrameMk id="7" creationId="{F27B061C-BBB5-7253-90D7-E79123DB55D3}"/>
          </ac:graphicFrameMkLst>
        </pc:graphicFrameChg>
        <pc:picChg chg="add mod ord">
          <ac:chgData name="Glen Jones" userId="e846aaca-4b24-4b13-b0d0-f2308e16b284" providerId="ADAL" clId="{7CFFA577-C861-4474-93EC-3A9A32CA8364}" dt="2022-09-17T09:00:54.270" v="13" actId="171"/>
          <ac:picMkLst>
            <pc:docMk/>
            <pc:sldMk cId="248752726" sldId="362"/>
            <ac:picMk id="3" creationId="{73C69ED5-B4E0-02EE-763B-CD5B27D9C6F5}"/>
          </ac:picMkLst>
        </pc:picChg>
        <pc:picChg chg="del">
          <ac:chgData name="Glen Jones" userId="e846aaca-4b24-4b13-b0d0-f2308e16b284" providerId="ADAL" clId="{7CFFA577-C861-4474-93EC-3A9A32CA8364}" dt="2022-09-17T09:00:46.001" v="9" actId="478"/>
          <ac:picMkLst>
            <pc:docMk/>
            <pc:sldMk cId="248752726" sldId="362"/>
            <ac:picMk id="10" creationId="{8DC7106E-B528-9B61-B391-47C4F1EB0061}"/>
          </ac:picMkLst>
        </pc:picChg>
      </pc:sldChg>
      <pc:sldChg chg="addSp delSp modSp mod delAnim modAnim">
        <pc:chgData name="Glen Jones" userId="e846aaca-4b24-4b13-b0d0-f2308e16b284" providerId="ADAL" clId="{7CFFA577-C861-4474-93EC-3A9A32CA8364}" dt="2022-09-17T09:59:35.043" v="1643" actId="14861"/>
        <pc:sldMkLst>
          <pc:docMk/>
          <pc:sldMk cId="2861103671" sldId="363"/>
        </pc:sldMkLst>
        <pc:spChg chg="del">
          <ac:chgData name="Glen Jones" userId="e846aaca-4b24-4b13-b0d0-f2308e16b284" providerId="ADAL" clId="{7CFFA577-C861-4474-93EC-3A9A32CA8364}" dt="2022-09-17T09:01:34.873" v="23" actId="478"/>
          <ac:spMkLst>
            <pc:docMk/>
            <pc:sldMk cId="2861103671" sldId="363"/>
            <ac:spMk id="2" creationId="{951B88AF-D8C0-8ADA-2B3F-7C62A032D668}"/>
          </ac:spMkLst>
        </pc:spChg>
        <pc:spChg chg="del">
          <ac:chgData name="Glen Jones" userId="e846aaca-4b24-4b13-b0d0-f2308e16b284" providerId="ADAL" clId="{7CFFA577-C861-4474-93EC-3A9A32CA8364}" dt="2022-09-17T09:01:14.344" v="15"/>
          <ac:spMkLst>
            <pc:docMk/>
            <pc:sldMk cId="2861103671" sldId="363"/>
            <ac:spMk id="3" creationId="{5F477E77-BFE0-4EBE-643E-0E08DC7B06F8}"/>
          </ac:spMkLst>
        </pc:spChg>
        <pc:spChg chg="add mod">
          <ac:chgData name="Glen Jones" userId="e846aaca-4b24-4b13-b0d0-f2308e16b284" providerId="ADAL" clId="{7CFFA577-C861-4474-93EC-3A9A32CA8364}" dt="2022-09-17T09:36:16.684" v="740" actId="27636"/>
          <ac:spMkLst>
            <pc:docMk/>
            <pc:sldMk cId="2861103671" sldId="363"/>
            <ac:spMk id="6" creationId="{F9BAFB63-89A0-1CE2-BC09-42A58A322E55}"/>
          </ac:spMkLst>
        </pc:spChg>
        <pc:spChg chg="add mod">
          <ac:chgData name="Glen Jones" userId="e846aaca-4b24-4b13-b0d0-f2308e16b284" providerId="ADAL" clId="{7CFFA577-C861-4474-93EC-3A9A32CA8364}" dt="2022-09-17T09:36:20.849" v="741" actId="404"/>
          <ac:spMkLst>
            <pc:docMk/>
            <pc:sldMk cId="2861103671" sldId="363"/>
            <ac:spMk id="7" creationId="{EBD17445-2CE7-D049-5829-AF7A94414BDF}"/>
          </ac:spMkLst>
        </pc:spChg>
        <pc:spChg chg="add del mod">
          <ac:chgData name="Glen Jones" userId="e846aaca-4b24-4b13-b0d0-f2308e16b284" providerId="ADAL" clId="{7CFFA577-C861-4474-93EC-3A9A32CA8364}" dt="2022-09-17T09:17:33.780" v="390" actId="478"/>
          <ac:spMkLst>
            <pc:docMk/>
            <pc:sldMk cId="2861103671" sldId="363"/>
            <ac:spMk id="8" creationId="{40A8344C-1B99-8455-53D6-CD743C0137B6}"/>
          </ac:spMkLst>
        </pc:spChg>
        <pc:picChg chg="add mod ord">
          <ac:chgData name="Glen Jones" userId="e846aaca-4b24-4b13-b0d0-f2308e16b284" providerId="ADAL" clId="{7CFFA577-C861-4474-93EC-3A9A32CA8364}" dt="2022-09-17T09:01:32.056" v="22" actId="14100"/>
          <ac:picMkLst>
            <pc:docMk/>
            <pc:sldMk cId="2861103671" sldId="363"/>
            <ac:picMk id="5" creationId="{24D54B5C-885F-C120-9799-69F9251E3AB4}"/>
          </ac:picMkLst>
        </pc:picChg>
        <pc:picChg chg="add mod">
          <ac:chgData name="Glen Jones" userId="e846aaca-4b24-4b13-b0d0-f2308e16b284" providerId="ADAL" clId="{7CFFA577-C861-4474-93EC-3A9A32CA8364}" dt="2022-09-17T09:59:35.043" v="1643" actId="14861"/>
          <ac:picMkLst>
            <pc:docMk/>
            <pc:sldMk cId="2861103671" sldId="363"/>
            <ac:picMk id="10" creationId="{BB2DC809-4A03-7C93-2128-DA9EF59366A3}"/>
          </ac:picMkLst>
        </pc:picChg>
      </pc:sldChg>
      <pc:sldChg chg="addSp delSp modSp new mod modAnim">
        <pc:chgData name="Glen Jones" userId="e846aaca-4b24-4b13-b0d0-f2308e16b284" providerId="ADAL" clId="{7CFFA577-C861-4474-93EC-3A9A32CA8364}" dt="2022-09-17T09:13:19.941" v="297"/>
        <pc:sldMkLst>
          <pc:docMk/>
          <pc:sldMk cId="2371301929" sldId="364"/>
        </pc:sldMkLst>
        <pc:spChg chg="del mod">
          <ac:chgData name="Glen Jones" userId="e846aaca-4b24-4b13-b0d0-f2308e16b284" providerId="ADAL" clId="{7CFFA577-C861-4474-93EC-3A9A32CA8364}" dt="2022-09-17T09:09:21.789" v="215" actId="478"/>
          <ac:spMkLst>
            <pc:docMk/>
            <pc:sldMk cId="2371301929" sldId="364"/>
            <ac:spMk id="2" creationId="{B54A64B1-02DE-1438-3554-C6516D949BBD}"/>
          </ac:spMkLst>
        </pc:spChg>
        <pc:spChg chg="del">
          <ac:chgData name="Glen Jones" userId="e846aaca-4b24-4b13-b0d0-f2308e16b284" providerId="ADAL" clId="{7CFFA577-C861-4474-93EC-3A9A32CA8364}" dt="2022-09-17T09:08:44.929" v="193" actId="22"/>
          <ac:spMkLst>
            <pc:docMk/>
            <pc:sldMk cId="2371301929" sldId="364"/>
            <ac:spMk id="3" creationId="{E817A8F8-34B5-92BE-E105-5466611DF439}"/>
          </ac:spMkLst>
        </pc:spChg>
        <pc:spChg chg="add mod">
          <ac:chgData name="Glen Jones" userId="e846aaca-4b24-4b13-b0d0-f2308e16b284" providerId="ADAL" clId="{7CFFA577-C861-4474-93EC-3A9A32CA8364}" dt="2022-09-17T09:11:31.704" v="271" actId="1076"/>
          <ac:spMkLst>
            <pc:docMk/>
            <pc:sldMk cId="2371301929" sldId="364"/>
            <ac:spMk id="8" creationId="{2CD10EAC-76CD-B09A-734A-291C5B2959F9}"/>
          </ac:spMkLst>
        </pc:spChg>
        <pc:spChg chg="add del mod">
          <ac:chgData name="Glen Jones" userId="e846aaca-4b24-4b13-b0d0-f2308e16b284" providerId="ADAL" clId="{7CFFA577-C861-4474-93EC-3A9A32CA8364}" dt="2022-09-17T09:09:26.161" v="216" actId="478"/>
          <ac:spMkLst>
            <pc:docMk/>
            <pc:sldMk cId="2371301929" sldId="364"/>
            <ac:spMk id="10" creationId="{003A8EEF-70D6-D0E6-47D8-19971B46EB70}"/>
          </ac:spMkLst>
        </pc:spChg>
        <pc:spChg chg="add mod">
          <ac:chgData name="Glen Jones" userId="e846aaca-4b24-4b13-b0d0-f2308e16b284" providerId="ADAL" clId="{7CFFA577-C861-4474-93EC-3A9A32CA8364}" dt="2022-09-17T09:10:44.492" v="261" actId="208"/>
          <ac:spMkLst>
            <pc:docMk/>
            <pc:sldMk cId="2371301929" sldId="364"/>
            <ac:spMk id="11" creationId="{41FD6007-F57E-4740-C20D-496C54435296}"/>
          </ac:spMkLst>
        </pc:spChg>
        <pc:spChg chg="add mod">
          <ac:chgData name="Glen Jones" userId="e846aaca-4b24-4b13-b0d0-f2308e16b284" providerId="ADAL" clId="{7CFFA577-C861-4474-93EC-3A9A32CA8364}" dt="2022-09-17T09:10:55.544" v="264" actId="14100"/>
          <ac:spMkLst>
            <pc:docMk/>
            <pc:sldMk cId="2371301929" sldId="364"/>
            <ac:spMk id="12" creationId="{8CFD55D7-2F87-F254-6E53-0ADF972A95EE}"/>
          </ac:spMkLst>
        </pc:spChg>
        <pc:spChg chg="add mod">
          <ac:chgData name="Glen Jones" userId="e846aaca-4b24-4b13-b0d0-f2308e16b284" providerId="ADAL" clId="{7CFFA577-C861-4474-93EC-3A9A32CA8364}" dt="2022-09-17T09:11:09.808" v="269" actId="14100"/>
          <ac:spMkLst>
            <pc:docMk/>
            <pc:sldMk cId="2371301929" sldId="364"/>
            <ac:spMk id="13" creationId="{89D159E3-EA17-7896-BCA7-4B9C2230F573}"/>
          </ac:spMkLst>
        </pc:spChg>
        <pc:spChg chg="add mod">
          <ac:chgData name="Glen Jones" userId="e846aaca-4b24-4b13-b0d0-f2308e16b284" providerId="ADAL" clId="{7CFFA577-C861-4474-93EC-3A9A32CA8364}" dt="2022-09-17T09:12:17.552" v="284" actId="1076"/>
          <ac:spMkLst>
            <pc:docMk/>
            <pc:sldMk cId="2371301929" sldId="364"/>
            <ac:spMk id="14" creationId="{A4DA4347-27BF-E6A8-25E1-4070297BB352}"/>
          </ac:spMkLst>
        </pc:spChg>
        <pc:spChg chg="add mod">
          <ac:chgData name="Glen Jones" userId="e846aaca-4b24-4b13-b0d0-f2308e16b284" providerId="ADAL" clId="{7CFFA577-C861-4474-93EC-3A9A32CA8364}" dt="2022-09-17T09:12:26.673" v="289" actId="20577"/>
          <ac:spMkLst>
            <pc:docMk/>
            <pc:sldMk cId="2371301929" sldId="364"/>
            <ac:spMk id="17" creationId="{EEB7E00D-75D7-DCF6-2397-92267D24BF0D}"/>
          </ac:spMkLst>
        </pc:spChg>
        <pc:spChg chg="add mod">
          <ac:chgData name="Glen Jones" userId="e846aaca-4b24-4b13-b0d0-f2308e16b284" providerId="ADAL" clId="{7CFFA577-C861-4474-93EC-3A9A32CA8364}" dt="2022-09-17T09:12:35.105" v="293" actId="20577"/>
          <ac:spMkLst>
            <pc:docMk/>
            <pc:sldMk cId="2371301929" sldId="364"/>
            <ac:spMk id="19" creationId="{57949B3C-2E39-F53F-C320-D6D2F388F194}"/>
          </ac:spMkLst>
        </pc:spChg>
        <pc:picChg chg="add mod ord">
          <ac:chgData name="Glen Jones" userId="e846aaca-4b24-4b13-b0d0-f2308e16b284" providerId="ADAL" clId="{7CFFA577-C861-4474-93EC-3A9A32CA8364}" dt="2022-09-17T09:09:02.856" v="199" actId="14100"/>
          <ac:picMkLst>
            <pc:docMk/>
            <pc:sldMk cId="2371301929" sldId="364"/>
            <ac:picMk id="5" creationId="{CDE54A74-9B12-7DF9-6A00-461C723034E5}"/>
          </ac:picMkLst>
        </pc:picChg>
        <pc:picChg chg="add mod ord">
          <ac:chgData name="Glen Jones" userId="e846aaca-4b24-4b13-b0d0-f2308e16b284" providerId="ADAL" clId="{7CFFA577-C861-4474-93EC-3A9A32CA8364}" dt="2022-09-17T09:08:52.596" v="197" actId="167"/>
          <ac:picMkLst>
            <pc:docMk/>
            <pc:sldMk cId="2371301929" sldId="364"/>
            <ac:picMk id="7" creationId="{937522E3-EAD7-6CFA-EEEE-FCC5A21618CC}"/>
          </ac:picMkLst>
        </pc:picChg>
        <pc:cxnChg chg="add mod">
          <ac:chgData name="Glen Jones" userId="e846aaca-4b24-4b13-b0d0-f2308e16b284" providerId="ADAL" clId="{7CFFA577-C861-4474-93EC-3A9A32CA8364}" dt="2022-09-17T09:12:20.872" v="285" actId="1076"/>
          <ac:cxnSpMkLst>
            <pc:docMk/>
            <pc:sldMk cId="2371301929" sldId="364"/>
            <ac:cxnSpMk id="16" creationId="{82B32FE6-8BD7-3244-C6DC-E98877FE5425}"/>
          </ac:cxnSpMkLst>
        </pc:cxnChg>
        <pc:cxnChg chg="add mod">
          <ac:chgData name="Glen Jones" userId="e846aaca-4b24-4b13-b0d0-f2308e16b284" providerId="ADAL" clId="{7CFFA577-C861-4474-93EC-3A9A32CA8364}" dt="2022-09-17T09:12:25.249" v="287" actId="1076"/>
          <ac:cxnSpMkLst>
            <pc:docMk/>
            <pc:sldMk cId="2371301929" sldId="364"/>
            <ac:cxnSpMk id="18" creationId="{241E12A0-D1EF-55B1-1C16-F4FAF5D305FD}"/>
          </ac:cxnSpMkLst>
        </pc:cxnChg>
        <pc:cxnChg chg="add mod">
          <ac:chgData name="Glen Jones" userId="e846aaca-4b24-4b13-b0d0-f2308e16b284" providerId="ADAL" clId="{7CFFA577-C861-4474-93EC-3A9A32CA8364}" dt="2022-09-17T09:12:33.441" v="291" actId="1076"/>
          <ac:cxnSpMkLst>
            <pc:docMk/>
            <pc:sldMk cId="2371301929" sldId="364"/>
            <ac:cxnSpMk id="20" creationId="{9AA32590-8581-C8A2-28FC-B2EAA903A5ED}"/>
          </ac:cxnSpMkLst>
        </pc:cxnChg>
      </pc:sldChg>
      <pc:sldChg chg="addSp delSp modSp new mod delAnim modAnim">
        <pc:chgData name="Glen Jones" userId="e846aaca-4b24-4b13-b0d0-f2308e16b284" providerId="ADAL" clId="{7CFFA577-C861-4474-93EC-3A9A32CA8364}" dt="2022-09-17T09:35:10.651" v="734" actId="20577"/>
        <pc:sldMkLst>
          <pc:docMk/>
          <pc:sldMk cId="3201718585" sldId="365"/>
        </pc:sldMkLst>
        <pc:spChg chg="del">
          <ac:chgData name="Glen Jones" userId="e846aaca-4b24-4b13-b0d0-f2308e16b284" providerId="ADAL" clId="{7CFFA577-C861-4474-93EC-3A9A32CA8364}" dt="2022-09-17T09:15:11.704" v="307" actId="478"/>
          <ac:spMkLst>
            <pc:docMk/>
            <pc:sldMk cId="3201718585" sldId="365"/>
            <ac:spMk id="2" creationId="{08467CD7-28C8-2C21-FCDE-646941ABF14C}"/>
          </ac:spMkLst>
        </pc:spChg>
        <pc:spChg chg="del">
          <ac:chgData name="Glen Jones" userId="e846aaca-4b24-4b13-b0d0-f2308e16b284" providerId="ADAL" clId="{7CFFA577-C861-4474-93EC-3A9A32CA8364}" dt="2022-09-17T09:14:52.536" v="299"/>
          <ac:spMkLst>
            <pc:docMk/>
            <pc:sldMk cId="3201718585" sldId="365"/>
            <ac:spMk id="3" creationId="{CAAF7474-A5FD-623D-F5F1-46506AD367B8}"/>
          </ac:spMkLst>
        </pc:spChg>
        <pc:spChg chg="add mod">
          <ac:chgData name="Glen Jones" userId="e846aaca-4b24-4b13-b0d0-f2308e16b284" providerId="ADAL" clId="{7CFFA577-C861-4474-93EC-3A9A32CA8364}" dt="2022-09-17T09:21:28.168" v="515" actId="14100"/>
          <ac:spMkLst>
            <pc:docMk/>
            <pc:sldMk cId="3201718585" sldId="365"/>
            <ac:spMk id="6" creationId="{0821DE6D-EFD1-AB3C-FB9E-A4BEFE2C0A97}"/>
          </ac:spMkLst>
        </pc:spChg>
        <pc:spChg chg="add mod">
          <ac:chgData name="Glen Jones" userId="e846aaca-4b24-4b13-b0d0-f2308e16b284" providerId="ADAL" clId="{7CFFA577-C861-4474-93EC-3A9A32CA8364}" dt="2022-09-17T09:35:10.651" v="734" actId="20577"/>
          <ac:spMkLst>
            <pc:docMk/>
            <pc:sldMk cId="3201718585" sldId="365"/>
            <ac:spMk id="7" creationId="{7422A498-F483-A2DE-169C-1457C602529D}"/>
          </ac:spMkLst>
        </pc:spChg>
        <pc:spChg chg="add del">
          <ac:chgData name="Glen Jones" userId="e846aaca-4b24-4b13-b0d0-f2308e16b284" providerId="ADAL" clId="{7CFFA577-C861-4474-93EC-3A9A32CA8364}" dt="2022-09-17T09:19:30.449" v="481" actId="478"/>
          <ac:spMkLst>
            <pc:docMk/>
            <pc:sldMk cId="3201718585" sldId="365"/>
            <ac:spMk id="14" creationId="{938571D8-DB20-DC42-F1B8-A1A905FF6A8D}"/>
          </ac:spMkLst>
        </pc:spChg>
        <pc:spChg chg="add del mod">
          <ac:chgData name="Glen Jones" userId="e846aaca-4b24-4b13-b0d0-f2308e16b284" providerId="ADAL" clId="{7CFFA577-C861-4474-93EC-3A9A32CA8364}" dt="2022-09-17T09:20:30.288" v="490" actId="478"/>
          <ac:spMkLst>
            <pc:docMk/>
            <pc:sldMk cId="3201718585" sldId="365"/>
            <ac:spMk id="15" creationId="{F4E61F9B-AF2D-0AA3-FACE-49338598BA5D}"/>
          </ac:spMkLst>
        </pc:spChg>
        <pc:grpChg chg="add del mod">
          <ac:chgData name="Glen Jones" userId="e846aaca-4b24-4b13-b0d0-f2308e16b284" providerId="ADAL" clId="{7CFFA577-C861-4474-93EC-3A9A32CA8364}" dt="2022-09-17T09:19:17.658" v="478"/>
          <ac:grpSpMkLst>
            <pc:docMk/>
            <pc:sldMk cId="3201718585" sldId="365"/>
            <ac:grpSpMk id="11" creationId="{637788AF-567F-E75D-499B-E966DDF12D84}"/>
          </ac:grpSpMkLst>
        </pc:grpChg>
        <pc:grpChg chg="mod">
          <ac:chgData name="Glen Jones" userId="e846aaca-4b24-4b13-b0d0-f2308e16b284" providerId="ADAL" clId="{7CFFA577-C861-4474-93EC-3A9A32CA8364}" dt="2022-09-17T09:19:17.307" v="476"/>
          <ac:grpSpMkLst>
            <pc:docMk/>
            <pc:sldMk cId="3201718585" sldId="365"/>
            <ac:grpSpMk id="13" creationId="{AA8359AF-F285-9ED5-82C0-F72760228923}"/>
          </ac:grpSpMkLst>
        </pc:grpChg>
        <pc:picChg chg="add mod ord">
          <ac:chgData name="Glen Jones" userId="e846aaca-4b24-4b13-b0d0-f2308e16b284" providerId="ADAL" clId="{7CFFA577-C861-4474-93EC-3A9A32CA8364}" dt="2022-09-17T09:15:09.385" v="306" actId="167"/>
          <ac:picMkLst>
            <pc:docMk/>
            <pc:sldMk cId="3201718585" sldId="365"/>
            <ac:picMk id="5" creationId="{BA5D4FA8-9219-0D5D-103F-86E0B5CE102B}"/>
          </ac:picMkLst>
        </pc:picChg>
        <pc:picChg chg="add del mod">
          <ac:chgData name="Glen Jones" userId="e846aaca-4b24-4b13-b0d0-f2308e16b284" providerId="ADAL" clId="{7CFFA577-C861-4474-93EC-3A9A32CA8364}" dt="2022-09-17T09:20:15.421" v="483" actId="478"/>
          <ac:picMkLst>
            <pc:docMk/>
            <pc:sldMk cId="3201718585" sldId="365"/>
            <ac:picMk id="8" creationId="{1DECFC84-88D4-7385-CD2D-8ED4F84FCEDD}"/>
          </ac:picMkLst>
        </pc:picChg>
        <pc:picChg chg="add mod ord">
          <ac:chgData name="Glen Jones" userId="e846aaca-4b24-4b13-b0d0-f2308e16b284" providerId="ADAL" clId="{7CFFA577-C861-4474-93EC-3A9A32CA8364}" dt="2022-09-17T09:20:26.129" v="488" actId="171"/>
          <ac:picMkLst>
            <pc:docMk/>
            <pc:sldMk cId="3201718585" sldId="365"/>
            <ac:picMk id="17" creationId="{1699B836-968E-E5DC-CF76-4ACC96495F95}"/>
          </ac:picMkLst>
        </pc:picChg>
        <pc:inkChg chg="add del mod">
          <ac:chgData name="Glen Jones" userId="e846aaca-4b24-4b13-b0d0-f2308e16b284" providerId="ADAL" clId="{7CFFA577-C861-4474-93EC-3A9A32CA8364}" dt="2022-09-17T09:19:18.081" v="479" actId="9405"/>
          <ac:inkMkLst>
            <pc:docMk/>
            <pc:sldMk cId="3201718585" sldId="365"/>
            <ac:inkMk id="9" creationId="{CB95D3A1-F6CB-307E-98EC-F44FA7AAEB46}"/>
          </ac:inkMkLst>
        </pc:inkChg>
        <pc:inkChg chg="add del mod">
          <ac:chgData name="Glen Jones" userId="e846aaca-4b24-4b13-b0d0-f2308e16b284" providerId="ADAL" clId="{7CFFA577-C861-4474-93EC-3A9A32CA8364}" dt="2022-09-17T09:19:17.658" v="478"/>
          <ac:inkMkLst>
            <pc:docMk/>
            <pc:sldMk cId="3201718585" sldId="365"/>
            <ac:inkMk id="10" creationId="{4AED3B9B-E663-5694-463C-90BB0D1CB64C}"/>
          </ac:inkMkLst>
        </pc:inkChg>
        <pc:inkChg chg="add del mod">
          <ac:chgData name="Glen Jones" userId="e846aaca-4b24-4b13-b0d0-f2308e16b284" providerId="ADAL" clId="{7CFFA577-C861-4474-93EC-3A9A32CA8364}" dt="2022-09-17T09:19:17.307" v="476"/>
          <ac:inkMkLst>
            <pc:docMk/>
            <pc:sldMk cId="3201718585" sldId="365"/>
            <ac:inkMk id="12" creationId="{BB8F7CC4-42AC-45DD-DCD8-AAF2E929A24A}"/>
          </ac:inkMkLst>
        </pc:inkChg>
        <pc:cxnChg chg="add mod">
          <ac:chgData name="Glen Jones" userId="e846aaca-4b24-4b13-b0d0-f2308e16b284" providerId="ADAL" clId="{7CFFA577-C861-4474-93EC-3A9A32CA8364}" dt="2022-09-17T09:21:18.962" v="509" actId="1038"/>
          <ac:cxnSpMkLst>
            <pc:docMk/>
            <pc:sldMk cId="3201718585" sldId="365"/>
            <ac:cxnSpMk id="19" creationId="{1DEA5216-A7F0-B28D-C17E-3FBD94B2C3B8}"/>
          </ac:cxnSpMkLst>
        </pc:cxnChg>
        <pc:cxnChg chg="add mod">
          <ac:chgData name="Glen Jones" userId="e846aaca-4b24-4b13-b0d0-f2308e16b284" providerId="ADAL" clId="{7CFFA577-C861-4474-93EC-3A9A32CA8364}" dt="2022-09-17T09:21:18.962" v="509" actId="1038"/>
          <ac:cxnSpMkLst>
            <pc:docMk/>
            <pc:sldMk cId="3201718585" sldId="365"/>
            <ac:cxnSpMk id="20" creationId="{A32B1167-1CAA-204D-AB22-ABF97666B880}"/>
          </ac:cxnSpMkLst>
        </pc:cxnChg>
        <pc:cxnChg chg="add mod">
          <ac:chgData name="Glen Jones" userId="e846aaca-4b24-4b13-b0d0-f2308e16b284" providerId="ADAL" clId="{7CFFA577-C861-4474-93EC-3A9A32CA8364}" dt="2022-09-17T09:21:18.962" v="509" actId="1038"/>
          <ac:cxnSpMkLst>
            <pc:docMk/>
            <pc:sldMk cId="3201718585" sldId="365"/>
            <ac:cxnSpMk id="21" creationId="{F47995E8-8C81-BDF6-30DB-D7BE22BB4462}"/>
          </ac:cxnSpMkLst>
        </pc:cxnChg>
        <pc:cxnChg chg="add mod">
          <ac:chgData name="Glen Jones" userId="e846aaca-4b24-4b13-b0d0-f2308e16b284" providerId="ADAL" clId="{7CFFA577-C861-4474-93EC-3A9A32CA8364}" dt="2022-09-17T09:21:24.616" v="514" actId="1036"/>
          <ac:cxnSpMkLst>
            <pc:docMk/>
            <pc:sldMk cId="3201718585" sldId="365"/>
            <ac:cxnSpMk id="22" creationId="{DA5D7D10-1C87-8B99-D586-B117A2D07A0B}"/>
          </ac:cxnSpMkLst>
        </pc:cxnChg>
        <pc:cxnChg chg="add mod">
          <ac:chgData name="Glen Jones" userId="e846aaca-4b24-4b13-b0d0-f2308e16b284" providerId="ADAL" clId="{7CFFA577-C861-4474-93EC-3A9A32CA8364}" dt="2022-09-17T09:21:22.472" v="513" actId="1035"/>
          <ac:cxnSpMkLst>
            <pc:docMk/>
            <pc:sldMk cId="3201718585" sldId="365"/>
            <ac:cxnSpMk id="23" creationId="{FB64482A-ADD3-1DA5-0A51-2B18761E1B89}"/>
          </ac:cxnSpMkLst>
        </pc:cxnChg>
      </pc:sldChg>
      <pc:sldChg chg="addSp delSp modSp add mod modAnim">
        <pc:chgData name="Glen Jones" userId="e846aaca-4b24-4b13-b0d0-f2308e16b284" providerId="ADAL" clId="{7CFFA577-C861-4474-93EC-3A9A32CA8364}" dt="2022-09-17T09:36:00.926" v="738"/>
        <pc:sldMkLst>
          <pc:docMk/>
          <pc:sldMk cId="1099319183" sldId="366"/>
        </pc:sldMkLst>
        <pc:spChg chg="add del mod">
          <ac:chgData name="Glen Jones" userId="e846aaca-4b24-4b13-b0d0-f2308e16b284" providerId="ADAL" clId="{7CFFA577-C861-4474-93EC-3A9A32CA8364}" dt="2022-09-17T09:24:09.528" v="524" actId="478"/>
          <ac:spMkLst>
            <pc:docMk/>
            <pc:sldMk cId="1099319183" sldId="366"/>
            <ac:spMk id="3" creationId="{0061B8D5-9BA6-B9D0-6A00-FEBC9DA38088}"/>
          </ac:spMkLst>
        </pc:spChg>
        <pc:spChg chg="mod">
          <ac:chgData name="Glen Jones" userId="e846aaca-4b24-4b13-b0d0-f2308e16b284" providerId="ADAL" clId="{7CFFA577-C861-4474-93EC-3A9A32CA8364}" dt="2022-09-17T09:25:25.312" v="565" actId="1076"/>
          <ac:spMkLst>
            <pc:docMk/>
            <pc:sldMk cId="1099319183" sldId="366"/>
            <ac:spMk id="8" creationId="{2CD10EAC-76CD-B09A-734A-291C5B2959F9}"/>
          </ac:spMkLst>
        </pc:spChg>
        <pc:spChg chg="add mod">
          <ac:chgData name="Glen Jones" userId="e846aaca-4b24-4b13-b0d0-f2308e16b284" providerId="ADAL" clId="{7CFFA577-C861-4474-93EC-3A9A32CA8364}" dt="2022-09-17T09:24:54.753" v="544" actId="1076"/>
          <ac:spMkLst>
            <pc:docMk/>
            <pc:sldMk cId="1099319183" sldId="366"/>
            <ac:spMk id="9" creationId="{44118648-53D6-8F79-061B-39E7364A016C}"/>
          </ac:spMkLst>
        </pc:spChg>
        <pc:spChg chg="mod">
          <ac:chgData name="Glen Jones" userId="e846aaca-4b24-4b13-b0d0-f2308e16b284" providerId="ADAL" clId="{7CFFA577-C861-4474-93EC-3A9A32CA8364}" dt="2022-09-17T09:24:41.729" v="540" actId="14100"/>
          <ac:spMkLst>
            <pc:docMk/>
            <pc:sldMk cId="1099319183" sldId="366"/>
            <ac:spMk id="11" creationId="{41FD6007-F57E-4740-C20D-496C54435296}"/>
          </ac:spMkLst>
        </pc:spChg>
        <pc:spChg chg="mod">
          <ac:chgData name="Glen Jones" userId="e846aaca-4b24-4b13-b0d0-f2308e16b284" providerId="ADAL" clId="{7CFFA577-C861-4474-93EC-3A9A32CA8364}" dt="2022-09-17T09:24:48.929" v="542" actId="14100"/>
          <ac:spMkLst>
            <pc:docMk/>
            <pc:sldMk cId="1099319183" sldId="366"/>
            <ac:spMk id="12" creationId="{8CFD55D7-2F87-F254-6E53-0ADF972A95EE}"/>
          </ac:spMkLst>
        </pc:spChg>
        <pc:spChg chg="mod">
          <ac:chgData name="Glen Jones" userId="e846aaca-4b24-4b13-b0d0-f2308e16b284" providerId="ADAL" clId="{7CFFA577-C861-4474-93EC-3A9A32CA8364}" dt="2022-09-17T09:25:03.816" v="561" actId="1036"/>
          <ac:spMkLst>
            <pc:docMk/>
            <pc:sldMk cId="1099319183" sldId="366"/>
            <ac:spMk id="13" creationId="{89D159E3-EA17-7896-BCA7-4B9C2230F573}"/>
          </ac:spMkLst>
        </pc:spChg>
        <pc:spChg chg="add mod">
          <ac:chgData name="Glen Jones" userId="e846aaca-4b24-4b13-b0d0-f2308e16b284" providerId="ADAL" clId="{7CFFA577-C861-4474-93EC-3A9A32CA8364}" dt="2022-09-17T09:26:01.971" v="572" actId="20577"/>
          <ac:spMkLst>
            <pc:docMk/>
            <pc:sldMk cId="1099319183" sldId="366"/>
            <ac:spMk id="15" creationId="{2F86AEBC-89A1-8D3B-22D1-51F1CF367AD0}"/>
          </ac:spMkLst>
        </pc:spChg>
        <pc:spChg chg="mod">
          <ac:chgData name="Glen Jones" userId="e846aaca-4b24-4b13-b0d0-f2308e16b284" providerId="ADAL" clId="{7CFFA577-C861-4474-93EC-3A9A32CA8364}" dt="2022-09-17T09:26:08.657" v="575" actId="20577"/>
          <ac:spMkLst>
            <pc:docMk/>
            <pc:sldMk cId="1099319183" sldId="366"/>
            <ac:spMk id="19" creationId="{57949B3C-2E39-F53F-C320-D6D2F388F194}"/>
          </ac:spMkLst>
        </pc:spChg>
        <pc:picChg chg="del">
          <ac:chgData name="Glen Jones" userId="e846aaca-4b24-4b13-b0d0-f2308e16b284" providerId="ADAL" clId="{7CFFA577-C861-4474-93EC-3A9A32CA8364}" dt="2022-09-17T09:24:04.330" v="523" actId="478"/>
          <ac:picMkLst>
            <pc:docMk/>
            <pc:sldMk cId="1099319183" sldId="366"/>
            <ac:picMk id="5" creationId="{CDE54A74-9B12-7DF9-6A00-461C723034E5}"/>
          </ac:picMkLst>
        </pc:picChg>
        <pc:picChg chg="add mod ord">
          <ac:chgData name="Glen Jones" userId="e846aaca-4b24-4b13-b0d0-f2308e16b284" providerId="ADAL" clId="{7CFFA577-C861-4474-93EC-3A9A32CA8364}" dt="2022-09-17T09:24:31.688" v="537" actId="1076"/>
          <ac:picMkLst>
            <pc:docMk/>
            <pc:sldMk cId="1099319183" sldId="366"/>
            <ac:picMk id="6" creationId="{424DC8F9-F755-5C56-265E-D7D0BB663968}"/>
          </ac:picMkLst>
        </pc:picChg>
        <pc:picChg chg="del">
          <ac:chgData name="Glen Jones" userId="e846aaca-4b24-4b13-b0d0-f2308e16b284" providerId="ADAL" clId="{7CFFA577-C861-4474-93EC-3A9A32CA8364}" dt="2022-09-17T09:26:16.784" v="577" actId="478"/>
          <ac:picMkLst>
            <pc:docMk/>
            <pc:sldMk cId="1099319183" sldId="366"/>
            <ac:picMk id="7" creationId="{937522E3-EAD7-6CFA-EEEE-FCC5A21618CC}"/>
          </ac:picMkLst>
        </pc:picChg>
        <pc:picChg chg="add mod ord">
          <ac:chgData name="Glen Jones" userId="e846aaca-4b24-4b13-b0d0-f2308e16b284" providerId="ADAL" clId="{7CFFA577-C861-4474-93EC-3A9A32CA8364}" dt="2022-09-17T09:26:23.216" v="581" actId="167"/>
          <ac:picMkLst>
            <pc:docMk/>
            <pc:sldMk cId="1099319183" sldId="366"/>
            <ac:picMk id="25" creationId="{E842A294-72D5-1766-D8B3-707D43779097}"/>
          </ac:picMkLst>
        </pc:picChg>
        <pc:cxnChg chg="mod">
          <ac:chgData name="Glen Jones" userId="e846aaca-4b24-4b13-b0d0-f2308e16b284" providerId="ADAL" clId="{7CFFA577-C861-4474-93EC-3A9A32CA8364}" dt="2022-09-17T09:25:12.248" v="562" actId="14100"/>
          <ac:cxnSpMkLst>
            <pc:docMk/>
            <pc:sldMk cId="1099319183" sldId="366"/>
            <ac:cxnSpMk id="16" creationId="{82B32FE6-8BD7-3244-C6DC-E98877FE5425}"/>
          </ac:cxnSpMkLst>
        </pc:cxnChg>
        <pc:cxnChg chg="mod">
          <ac:chgData name="Glen Jones" userId="e846aaca-4b24-4b13-b0d0-f2308e16b284" providerId="ADAL" clId="{7CFFA577-C861-4474-93EC-3A9A32CA8364}" dt="2022-09-17T09:26:11.616" v="576" actId="14100"/>
          <ac:cxnSpMkLst>
            <pc:docMk/>
            <pc:sldMk cId="1099319183" sldId="366"/>
            <ac:cxnSpMk id="20" creationId="{9AA32590-8581-C8A2-28FC-B2EAA903A5ED}"/>
          </ac:cxnSpMkLst>
        </pc:cxnChg>
        <pc:cxnChg chg="add mod">
          <ac:chgData name="Glen Jones" userId="e846aaca-4b24-4b13-b0d0-f2308e16b284" providerId="ADAL" clId="{7CFFA577-C861-4474-93EC-3A9A32CA8364}" dt="2022-09-17T09:26:06.512" v="573" actId="14100"/>
          <ac:cxnSpMkLst>
            <pc:docMk/>
            <pc:sldMk cId="1099319183" sldId="366"/>
            <ac:cxnSpMk id="21" creationId="{D9942127-70C0-E23B-88FE-A01D4788A69D}"/>
          </ac:cxnSpMkLst>
        </pc:cxnChg>
      </pc:sldChg>
      <pc:sldChg chg="addSp delSp modSp add mod delAnim modAnim">
        <pc:chgData name="Glen Jones" userId="e846aaca-4b24-4b13-b0d0-f2308e16b284" providerId="ADAL" clId="{7CFFA577-C861-4474-93EC-3A9A32CA8364}" dt="2022-09-17T09:36:38.233" v="742"/>
        <pc:sldMkLst>
          <pc:docMk/>
          <pc:sldMk cId="3215910978" sldId="367"/>
        </pc:sldMkLst>
        <pc:spChg chg="add mod">
          <ac:chgData name="Glen Jones" userId="e846aaca-4b24-4b13-b0d0-f2308e16b284" providerId="ADAL" clId="{7CFFA577-C861-4474-93EC-3A9A32CA8364}" dt="2022-09-17T09:31:27.840" v="626" actId="1076"/>
          <ac:spMkLst>
            <pc:docMk/>
            <pc:sldMk cId="3215910978" sldId="367"/>
            <ac:spMk id="4" creationId="{4BCF2F11-43A4-DF72-288C-6F7F783CC16A}"/>
          </ac:spMkLst>
        </pc:spChg>
        <pc:spChg chg="add mod">
          <ac:chgData name="Glen Jones" userId="e846aaca-4b24-4b13-b0d0-f2308e16b284" providerId="ADAL" clId="{7CFFA577-C861-4474-93EC-3A9A32CA8364}" dt="2022-09-17T09:31:37.464" v="629" actId="14100"/>
          <ac:spMkLst>
            <pc:docMk/>
            <pc:sldMk cId="3215910978" sldId="367"/>
            <ac:spMk id="5" creationId="{88DD787A-763D-4D11-2D26-300CA839C391}"/>
          </ac:spMkLst>
        </pc:spChg>
        <pc:spChg chg="mod">
          <ac:chgData name="Glen Jones" userId="e846aaca-4b24-4b13-b0d0-f2308e16b284" providerId="ADAL" clId="{7CFFA577-C861-4474-93EC-3A9A32CA8364}" dt="2022-09-17T09:30:48.584" v="616" actId="14100"/>
          <ac:spMkLst>
            <pc:docMk/>
            <pc:sldMk cId="3215910978" sldId="367"/>
            <ac:spMk id="9" creationId="{44118648-53D6-8F79-061B-39E7364A016C}"/>
          </ac:spMkLst>
        </pc:spChg>
        <pc:spChg chg="mod">
          <ac:chgData name="Glen Jones" userId="e846aaca-4b24-4b13-b0d0-f2308e16b284" providerId="ADAL" clId="{7CFFA577-C861-4474-93EC-3A9A32CA8364}" dt="2022-09-17T09:31:04.376" v="622" actId="14100"/>
          <ac:spMkLst>
            <pc:docMk/>
            <pc:sldMk cId="3215910978" sldId="367"/>
            <ac:spMk id="11" creationId="{41FD6007-F57E-4740-C20D-496C54435296}"/>
          </ac:spMkLst>
        </pc:spChg>
        <pc:spChg chg="mod">
          <ac:chgData name="Glen Jones" userId="e846aaca-4b24-4b13-b0d0-f2308e16b284" providerId="ADAL" clId="{7CFFA577-C861-4474-93EC-3A9A32CA8364}" dt="2022-09-17T09:30:57.096" v="619" actId="14100"/>
          <ac:spMkLst>
            <pc:docMk/>
            <pc:sldMk cId="3215910978" sldId="367"/>
            <ac:spMk id="12" creationId="{8CFD55D7-2F87-F254-6E53-0ADF972A95EE}"/>
          </ac:spMkLst>
        </pc:spChg>
        <pc:spChg chg="del">
          <ac:chgData name="Glen Jones" userId="e846aaca-4b24-4b13-b0d0-f2308e16b284" providerId="ADAL" clId="{7CFFA577-C861-4474-93EC-3A9A32CA8364}" dt="2022-09-17T09:32:11.493" v="637" actId="478"/>
          <ac:spMkLst>
            <pc:docMk/>
            <pc:sldMk cId="3215910978" sldId="367"/>
            <ac:spMk id="13" creationId="{89D159E3-EA17-7896-BCA7-4B9C2230F573}"/>
          </ac:spMkLst>
        </pc:spChg>
        <pc:spChg chg="mod">
          <ac:chgData name="Glen Jones" userId="e846aaca-4b24-4b13-b0d0-f2308e16b284" providerId="ADAL" clId="{7CFFA577-C861-4474-93EC-3A9A32CA8364}" dt="2022-09-17T09:32:28.032" v="641" actId="1076"/>
          <ac:spMkLst>
            <pc:docMk/>
            <pc:sldMk cId="3215910978" sldId="367"/>
            <ac:spMk id="14" creationId="{A4DA4347-27BF-E6A8-25E1-4070297BB352}"/>
          </ac:spMkLst>
        </pc:spChg>
        <pc:spChg chg="mod">
          <ac:chgData name="Glen Jones" userId="e846aaca-4b24-4b13-b0d0-f2308e16b284" providerId="ADAL" clId="{7CFFA577-C861-4474-93EC-3A9A32CA8364}" dt="2022-09-17T09:32:17.208" v="638" actId="1076"/>
          <ac:spMkLst>
            <pc:docMk/>
            <pc:sldMk cId="3215910978" sldId="367"/>
            <ac:spMk id="15" creationId="{2F86AEBC-89A1-8D3B-22D1-51F1CF367AD0}"/>
          </ac:spMkLst>
        </pc:spChg>
        <pc:spChg chg="mod">
          <ac:chgData name="Glen Jones" userId="e846aaca-4b24-4b13-b0d0-f2308e16b284" providerId="ADAL" clId="{7CFFA577-C861-4474-93EC-3A9A32CA8364}" dt="2022-09-17T09:32:24.568" v="640" actId="1076"/>
          <ac:spMkLst>
            <pc:docMk/>
            <pc:sldMk cId="3215910978" sldId="367"/>
            <ac:spMk id="17" creationId="{EEB7E00D-75D7-DCF6-2397-92267D24BF0D}"/>
          </ac:spMkLst>
        </pc:spChg>
        <pc:spChg chg="mod">
          <ac:chgData name="Glen Jones" userId="e846aaca-4b24-4b13-b0d0-f2308e16b284" providerId="ADAL" clId="{7CFFA577-C861-4474-93EC-3A9A32CA8364}" dt="2022-09-17T09:32:21.072" v="639" actId="1076"/>
          <ac:spMkLst>
            <pc:docMk/>
            <pc:sldMk cId="3215910978" sldId="367"/>
            <ac:spMk id="19" creationId="{57949B3C-2E39-F53F-C320-D6D2F388F194}"/>
          </ac:spMkLst>
        </pc:spChg>
        <pc:spChg chg="add mod">
          <ac:chgData name="Glen Jones" userId="e846aaca-4b24-4b13-b0d0-f2308e16b284" providerId="ADAL" clId="{7CFFA577-C861-4474-93EC-3A9A32CA8364}" dt="2022-09-17T09:33:27.936" v="661" actId="20577"/>
          <ac:spMkLst>
            <pc:docMk/>
            <pc:sldMk cId="3215910978" sldId="367"/>
            <ac:spMk id="30" creationId="{39DBE6F8-4DD4-7E35-3DEB-294FBC63FBD6}"/>
          </ac:spMkLst>
        </pc:spChg>
        <pc:picChg chg="add mod ord modCrop">
          <ac:chgData name="Glen Jones" userId="e846aaca-4b24-4b13-b0d0-f2308e16b284" providerId="ADAL" clId="{7CFFA577-C861-4474-93EC-3A9A32CA8364}" dt="2022-09-17T09:33:58.272" v="663" actId="732"/>
          <ac:picMkLst>
            <pc:docMk/>
            <pc:sldMk cId="3215910978" sldId="367"/>
            <ac:picMk id="3" creationId="{09BA0050-5179-93F7-149D-90EE6239ABFE}"/>
          </ac:picMkLst>
        </pc:picChg>
        <pc:picChg chg="del">
          <ac:chgData name="Glen Jones" userId="e846aaca-4b24-4b13-b0d0-f2308e16b284" providerId="ADAL" clId="{7CFFA577-C861-4474-93EC-3A9A32CA8364}" dt="2022-09-17T09:30:11.040" v="594" actId="478"/>
          <ac:picMkLst>
            <pc:docMk/>
            <pc:sldMk cId="3215910978" sldId="367"/>
            <ac:picMk id="6" creationId="{424DC8F9-F755-5C56-265E-D7D0BB663968}"/>
          </ac:picMkLst>
        </pc:picChg>
        <pc:picChg chg="add mod ord">
          <ac:chgData name="Glen Jones" userId="e846aaca-4b24-4b13-b0d0-f2308e16b284" providerId="ADAL" clId="{7CFFA577-C861-4474-93EC-3A9A32CA8364}" dt="2022-09-17T09:32:05.674" v="636" actId="167"/>
          <ac:picMkLst>
            <pc:docMk/>
            <pc:sldMk cId="3215910978" sldId="367"/>
            <ac:picMk id="10" creationId="{805F4532-F422-2A04-2D03-C88A82091754}"/>
          </ac:picMkLst>
        </pc:picChg>
        <pc:picChg chg="del">
          <ac:chgData name="Glen Jones" userId="e846aaca-4b24-4b13-b0d0-f2308e16b284" providerId="ADAL" clId="{7CFFA577-C861-4474-93EC-3A9A32CA8364}" dt="2022-09-17T09:32:01.587" v="632" actId="478"/>
          <ac:picMkLst>
            <pc:docMk/>
            <pc:sldMk cId="3215910978" sldId="367"/>
            <ac:picMk id="25" creationId="{E842A294-72D5-1766-D8B3-707D43779097}"/>
          </ac:picMkLst>
        </pc:picChg>
        <pc:picChg chg="del">
          <ac:chgData name="Glen Jones" userId="e846aaca-4b24-4b13-b0d0-f2308e16b284" providerId="ADAL" clId="{7CFFA577-C861-4474-93EC-3A9A32CA8364}" dt="2022-09-17T09:36:38.233" v="742"/>
          <ac:picMkLst>
            <pc:docMk/>
            <pc:sldMk cId="3215910978" sldId="367"/>
            <ac:picMk id="31" creationId="{AAACB80C-23D2-2BAF-23E3-A2EDDB089EEC}"/>
          </ac:picMkLst>
        </pc:picChg>
        <pc:cxnChg chg="del">
          <ac:chgData name="Glen Jones" userId="e846aaca-4b24-4b13-b0d0-f2308e16b284" providerId="ADAL" clId="{7CFFA577-C861-4474-93EC-3A9A32CA8364}" dt="2022-09-17T09:33:05.733" v="652" actId="478"/>
          <ac:cxnSpMkLst>
            <pc:docMk/>
            <pc:sldMk cId="3215910978" sldId="367"/>
            <ac:cxnSpMk id="16" creationId="{82B32FE6-8BD7-3244-C6DC-E98877FE5425}"/>
          </ac:cxnSpMkLst>
        </pc:cxnChg>
        <pc:cxnChg chg="del">
          <ac:chgData name="Glen Jones" userId="e846aaca-4b24-4b13-b0d0-f2308e16b284" providerId="ADAL" clId="{7CFFA577-C861-4474-93EC-3A9A32CA8364}" dt="2022-09-17T09:33:03.500" v="651" actId="478"/>
          <ac:cxnSpMkLst>
            <pc:docMk/>
            <pc:sldMk cId="3215910978" sldId="367"/>
            <ac:cxnSpMk id="18" creationId="{241E12A0-D1EF-55B1-1C16-F4FAF5D305FD}"/>
          </ac:cxnSpMkLst>
        </pc:cxnChg>
        <pc:cxnChg chg="mod">
          <ac:chgData name="Glen Jones" userId="e846aaca-4b24-4b13-b0d0-f2308e16b284" providerId="ADAL" clId="{7CFFA577-C861-4474-93EC-3A9A32CA8364}" dt="2022-09-17T09:32:44.848" v="645" actId="14100"/>
          <ac:cxnSpMkLst>
            <pc:docMk/>
            <pc:sldMk cId="3215910978" sldId="367"/>
            <ac:cxnSpMk id="20" creationId="{9AA32590-8581-C8A2-28FC-B2EAA903A5ED}"/>
          </ac:cxnSpMkLst>
        </pc:cxnChg>
        <pc:cxnChg chg="del">
          <ac:chgData name="Glen Jones" userId="e846aaca-4b24-4b13-b0d0-f2308e16b284" providerId="ADAL" clId="{7CFFA577-C861-4474-93EC-3A9A32CA8364}" dt="2022-09-17T09:32:47.988" v="646" actId="478"/>
          <ac:cxnSpMkLst>
            <pc:docMk/>
            <pc:sldMk cId="3215910978" sldId="367"/>
            <ac:cxnSpMk id="21" creationId="{D9942127-70C0-E23B-88FE-A01D4788A69D}"/>
          </ac:cxnSpMkLst>
        </pc:cxnChg>
        <pc:cxnChg chg="add mod">
          <ac:chgData name="Glen Jones" userId="e846aaca-4b24-4b13-b0d0-f2308e16b284" providerId="ADAL" clId="{7CFFA577-C861-4474-93EC-3A9A32CA8364}" dt="2022-09-17T09:32:56.296" v="648" actId="1076"/>
          <ac:cxnSpMkLst>
            <pc:docMk/>
            <pc:sldMk cId="3215910978" sldId="367"/>
            <ac:cxnSpMk id="24" creationId="{BF8FDD24-5354-120C-0C0B-056AF83BC193}"/>
          </ac:cxnSpMkLst>
        </pc:cxnChg>
        <pc:cxnChg chg="add mod">
          <ac:chgData name="Glen Jones" userId="e846aaca-4b24-4b13-b0d0-f2308e16b284" providerId="ADAL" clId="{7CFFA577-C861-4474-93EC-3A9A32CA8364}" dt="2022-09-17T09:33:01.304" v="650" actId="1076"/>
          <ac:cxnSpMkLst>
            <pc:docMk/>
            <pc:sldMk cId="3215910978" sldId="367"/>
            <ac:cxnSpMk id="26" creationId="{89427650-C831-34A1-F1A6-A059D4238621}"/>
          </ac:cxnSpMkLst>
        </pc:cxnChg>
        <pc:cxnChg chg="add mod">
          <ac:chgData name="Glen Jones" userId="e846aaca-4b24-4b13-b0d0-f2308e16b284" providerId="ADAL" clId="{7CFFA577-C861-4474-93EC-3A9A32CA8364}" dt="2022-09-17T09:33:12.992" v="655" actId="14100"/>
          <ac:cxnSpMkLst>
            <pc:docMk/>
            <pc:sldMk cId="3215910978" sldId="367"/>
            <ac:cxnSpMk id="27" creationId="{AB1847B7-6CA8-9552-CB68-A9372CF8ED5A}"/>
          </ac:cxnSpMkLst>
        </pc:cxnChg>
        <pc:cxnChg chg="add mod">
          <ac:chgData name="Glen Jones" userId="e846aaca-4b24-4b13-b0d0-f2308e16b284" providerId="ADAL" clId="{7CFFA577-C861-4474-93EC-3A9A32CA8364}" dt="2022-09-17T09:33:19.760" v="657" actId="1076"/>
          <ac:cxnSpMkLst>
            <pc:docMk/>
            <pc:sldMk cId="3215910978" sldId="367"/>
            <ac:cxnSpMk id="29" creationId="{6A8C0371-7328-D552-E2B4-4C0092CD79A8}"/>
          </ac:cxnSpMkLst>
        </pc:cxnChg>
      </pc:sldChg>
      <pc:sldChg chg="addSp delSp modSp mod modAnim">
        <pc:chgData name="Glen Jones" userId="e846aaca-4b24-4b13-b0d0-f2308e16b284" providerId="ADAL" clId="{7CFFA577-C861-4474-93EC-3A9A32CA8364}" dt="2022-09-17T10:51:16.633" v="2044" actId="20577"/>
        <pc:sldMkLst>
          <pc:docMk/>
          <pc:sldMk cId="4244338087" sldId="368"/>
        </pc:sldMkLst>
        <pc:spChg chg="add del mod">
          <ac:chgData name="Glen Jones" userId="e846aaca-4b24-4b13-b0d0-f2308e16b284" providerId="ADAL" clId="{7CFFA577-C861-4474-93EC-3A9A32CA8364}" dt="2022-09-17T09:36:55.224" v="744" actId="478"/>
          <ac:spMkLst>
            <pc:docMk/>
            <pc:sldMk cId="4244338087" sldId="368"/>
            <ac:spMk id="3" creationId="{24ED74BC-BDDF-7A6F-9DC9-07140F5A8628}"/>
          </ac:spMkLst>
        </pc:spChg>
        <pc:spChg chg="mod">
          <ac:chgData name="Glen Jones" userId="e846aaca-4b24-4b13-b0d0-f2308e16b284" providerId="ADAL" clId="{7CFFA577-C861-4474-93EC-3A9A32CA8364}" dt="2022-09-17T10:51:08.818" v="2041" actId="20577"/>
          <ac:spMkLst>
            <pc:docMk/>
            <pc:sldMk cId="4244338087" sldId="368"/>
            <ac:spMk id="6" creationId="{F9BAFB63-89A0-1CE2-BC09-42A58A322E55}"/>
          </ac:spMkLst>
        </pc:spChg>
        <pc:spChg chg="mod">
          <ac:chgData name="Glen Jones" userId="e846aaca-4b24-4b13-b0d0-f2308e16b284" providerId="ADAL" clId="{7CFFA577-C861-4474-93EC-3A9A32CA8364}" dt="2022-09-17T10:51:16.633" v="2044" actId="20577"/>
          <ac:spMkLst>
            <pc:docMk/>
            <pc:sldMk cId="4244338087" sldId="368"/>
            <ac:spMk id="7" creationId="{EBD17445-2CE7-D049-5829-AF7A94414BDF}"/>
          </ac:spMkLst>
        </pc:spChg>
        <pc:picChg chg="del">
          <ac:chgData name="Glen Jones" userId="e846aaca-4b24-4b13-b0d0-f2308e16b284" providerId="ADAL" clId="{7CFFA577-C861-4474-93EC-3A9A32CA8364}" dt="2022-09-17T09:36:52.309" v="743" actId="478"/>
          <ac:picMkLst>
            <pc:docMk/>
            <pc:sldMk cId="4244338087" sldId="368"/>
            <ac:picMk id="5" creationId="{24D54B5C-885F-C120-9799-69F9251E3AB4}"/>
          </ac:picMkLst>
        </pc:picChg>
        <pc:picChg chg="add mod ord">
          <ac:chgData name="Glen Jones" userId="e846aaca-4b24-4b13-b0d0-f2308e16b284" providerId="ADAL" clId="{7CFFA577-C861-4474-93EC-3A9A32CA8364}" dt="2022-09-17T09:37:00.531" v="748" actId="167"/>
          <ac:picMkLst>
            <pc:docMk/>
            <pc:sldMk cId="4244338087" sldId="368"/>
            <ac:picMk id="8" creationId="{32F8A1ED-B3AA-D52C-C34D-879C7C5E70CC}"/>
          </ac:picMkLst>
        </pc:picChg>
        <pc:picChg chg="add del mod">
          <ac:chgData name="Glen Jones" userId="e846aaca-4b24-4b13-b0d0-f2308e16b284" providerId="ADAL" clId="{7CFFA577-C861-4474-93EC-3A9A32CA8364}" dt="2022-09-17T09:39:36.353" v="860" actId="21"/>
          <ac:picMkLst>
            <pc:docMk/>
            <pc:sldMk cId="4244338087" sldId="368"/>
            <ac:picMk id="10" creationId="{99D569C5-DCD2-B72B-7BCD-B019CEFEEA00}"/>
          </ac:picMkLst>
        </pc:picChg>
        <pc:picChg chg="add mod">
          <ac:chgData name="Glen Jones" userId="e846aaca-4b24-4b13-b0d0-f2308e16b284" providerId="ADAL" clId="{7CFFA577-C861-4474-93EC-3A9A32CA8364}" dt="2022-09-17T09:40:23.429" v="869" actId="14861"/>
          <ac:picMkLst>
            <pc:docMk/>
            <pc:sldMk cId="4244338087" sldId="368"/>
            <ac:picMk id="12" creationId="{C5569A2E-2B02-B888-2B6B-F620F1C26A59}"/>
          </ac:picMkLst>
        </pc:picChg>
      </pc:sldChg>
      <pc:sldChg chg="addSp delSp modSp mod delAnim">
        <pc:chgData name="Glen Jones" userId="e846aaca-4b24-4b13-b0d0-f2308e16b284" providerId="ADAL" clId="{7CFFA577-C861-4474-93EC-3A9A32CA8364}" dt="2022-09-17T10:00:03.096" v="1644" actId="20577"/>
        <pc:sldMkLst>
          <pc:docMk/>
          <pc:sldMk cId="1631733637" sldId="369"/>
        </pc:sldMkLst>
        <pc:spChg chg="mod">
          <ac:chgData name="Glen Jones" userId="e846aaca-4b24-4b13-b0d0-f2308e16b284" providerId="ADAL" clId="{7CFFA577-C861-4474-93EC-3A9A32CA8364}" dt="2022-09-17T09:52:00.336" v="1434" actId="1076"/>
          <ac:spMkLst>
            <pc:docMk/>
            <pc:sldMk cId="1631733637" sldId="369"/>
            <ac:spMk id="6" creationId="{F9BAFB63-89A0-1CE2-BC09-42A58A322E55}"/>
          </ac:spMkLst>
        </pc:spChg>
        <pc:spChg chg="mod">
          <ac:chgData name="Glen Jones" userId="e846aaca-4b24-4b13-b0d0-f2308e16b284" providerId="ADAL" clId="{7CFFA577-C861-4474-93EC-3A9A32CA8364}" dt="2022-09-17T10:00:03.096" v="1644" actId="20577"/>
          <ac:spMkLst>
            <pc:docMk/>
            <pc:sldMk cId="1631733637" sldId="369"/>
            <ac:spMk id="7" creationId="{EBD17445-2CE7-D049-5829-AF7A94414BDF}"/>
          </ac:spMkLst>
        </pc:spChg>
        <pc:picChg chg="add mod ord">
          <ac:chgData name="Glen Jones" userId="e846aaca-4b24-4b13-b0d0-f2308e16b284" providerId="ADAL" clId="{7CFFA577-C861-4474-93EC-3A9A32CA8364}" dt="2022-09-17T09:44:01.827" v="942" actId="167"/>
          <ac:picMkLst>
            <pc:docMk/>
            <pc:sldMk cId="1631733637" sldId="369"/>
            <ac:picMk id="2" creationId="{37982F48-08C8-9804-2228-F0D37532B9F4}"/>
          </ac:picMkLst>
        </pc:picChg>
        <pc:picChg chg="del">
          <ac:chgData name="Glen Jones" userId="e846aaca-4b24-4b13-b0d0-f2308e16b284" providerId="ADAL" clId="{7CFFA577-C861-4474-93EC-3A9A32CA8364}" dt="2022-09-17T09:43:59.800" v="940" actId="478"/>
          <ac:picMkLst>
            <pc:docMk/>
            <pc:sldMk cId="1631733637" sldId="369"/>
            <ac:picMk id="8" creationId="{32F8A1ED-B3AA-D52C-C34D-879C7C5E70CC}"/>
          </ac:picMkLst>
        </pc:picChg>
        <pc:picChg chg="del mod">
          <ac:chgData name="Glen Jones" userId="e846aaca-4b24-4b13-b0d0-f2308e16b284" providerId="ADAL" clId="{7CFFA577-C861-4474-93EC-3A9A32CA8364}" dt="2022-09-17T09:51:42.795" v="1408" actId="478"/>
          <ac:picMkLst>
            <pc:docMk/>
            <pc:sldMk cId="1631733637" sldId="369"/>
            <ac:picMk id="12" creationId="{C5569A2E-2B02-B888-2B6B-F620F1C26A59}"/>
          </ac:picMkLst>
        </pc:picChg>
      </pc:sldChg>
      <pc:sldChg chg="addSp delSp modSp add mod delAnim modAnim">
        <pc:chgData name="Glen Jones" userId="e846aaca-4b24-4b13-b0d0-f2308e16b284" providerId="ADAL" clId="{7CFFA577-C861-4474-93EC-3A9A32CA8364}" dt="2022-09-17T09:57:52.192" v="1630" actId="6549"/>
        <pc:sldMkLst>
          <pc:docMk/>
          <pc:sldMk cId="277185751" sldId="370"/>
        </pc:sldMkLst>
        <pc:spChg chg="add del mod">
          <ac:chgData name="Glen Jones" userId="e846aaca-4b24-4b13-b0d0-f2308e16b284" providerId="ADAL" clId="{7CFFA577-C861-4474-93EC-3A9A32CA8364}" dt="2022-09-17T09:54:39.588" v="1548" actId="478"/>
          <ac:spMkLst>
            <pc:docMk/>
            <pc:sldMk cId="277185751" sldId="370"/>
            <ac:spMk id="3" creationId="{B05A5681-966B-DE12-2942-D822A83B29B4}"/>
          </ac:spMkLst>
        </pc:spChg>
        <pc:spChg chg="add mod">
          <ac:chgData name="Glen Jones" userId="e846aaca-4b24-4b13-b0d0-f2308e16b284" providerId="ADAL" clId="{7CFFA577-C861-4474-93EC-3A9A32CA8364}" dt="2022-09-17T09:54:34.719" v="1546" actId="1076"/>
          <ac:spMkLst>
            <pc:docMk/>
            <pc:sldMk cId="277185751" sldId="370"/>
            <ac:spMk id="4" creationId="{B65C8933-B28E-6CFA-45A7-72540A70290D}"/>
          </ac:spMkLst>
        </pc:spChg>
        <pc:spChg chg="add del">
          <ac:chgData name="Glen Jones" userId="e846aaca-4b24-4b13-b0d0-f2308e16b284" providerId="ADAL" clId="{7CFFA577-C861-4474-93EC-3A9A32CA8364}" dt="2022-09-17T09:53:31.146" v="1492" actId="478"/>
          <ac:spMkLst>
            <pc:docMk/>
            <pc:sldMk cId="277185751" sldId="370"/>
            <ac:spMk id="6" creationId="{F9BAFB63-89A0-1CE2-BC09-42A58A322E55}"/>
          </ac:spMkLst>
        </pc:spChg>
        <pc:spChg chg="mod">
          <ac:chgData name="Glen Jones" userId="e846aaca-4b24-4b13-b0d0-f2308e16b284" providerId="ADAL" clId="{7CFFA577-C861-4474-93EC-3A9A32CA8364}" dt="2022-09-17T09:54:37.112" v="1547" actId="1076"/>
          <ac:spMkLst>
            <pc:docMk/>
            <pc:sldMk cId="277185751" sldId="370"/>
            <ac:spMk id="7" creationId="{EBD17445-2CE7-D049-5829-AF7A94414BDF}"/>
          </ac:spMkLst>
        </pc:spChg>
        <pc:spChg chg="add mod">
          <ac:chgData name="Glen Jones" userId="e846aaca-4b24-4b13-b0d0-f2308e16b284" providerId="ADAL" clId="{7CFFA577-C861-4474-93EC-3A9A32CA8364}" dt="2022-09-17T09:57:52.192" v="1630" actId="6549"/>
          <ac:spMkLst>
            <pc:docMk/>
            <pc:sldMk cId="277185751" sldId="370"/>
            <ac:spMk id="10" creationId="{BF0BA320-5921-FA36-15CA-79A94E362113}"/>
          </ac:spMkLst>
        </pc:spChg>
        <pc:spChg chg="add mod">
          <ac:chgData name="Glen Jones" userId="e846aaca-4b24-4b13-b0d0-f2308e16b284" providerId="ADAL" clId="{7CFFA577-C861-4474-93EC-3A9A32CA8364}" dt="2022-09-17T09:57:36.496" v="1629" actId="6549"/>
          <ac:spMkLst>
            <pc:docMk/>
            <pc:sldMk cId="277185751" sldId="370"/>
            <ac:spMk id="12" creationId="{37F0BA99-38F4-EEEF-B2D0-168CB93B1F68}"/>
          </ac:spMkLst>
        </pc:spChg>
        <pc:cxnChg chg="add mod">
          <ac:chgData name="Glen Jones" userId="e846aaca-4b24-4b13-b0d0-f2308e16b284" providerId="ADAL" clId="{7CFFA577-C861-4474-93EC-3A9A32CA8364}" dt="2022-09-17T09:54:49.712" v="1551" actId="14100"/>
          <ac:cxnSpMkLst>
            <pc:docMk/>
            <pc:sldMk cId="277185751" sldId="370"/>
            <ac:cxnSpMk id="5" creationId="{07AF2B7C-2B7B-253F-092A-D117A9F457AA}"/>
          </ac:cxnSpMkLst>
        </pc:cxnChg>
        <pc:cxnChg chg="add mod">
          <ac:chgData name="Glen Jones" userId="e846aaca-4b24-4b13-b0d0-f2308e16b284" providerId="ADAL" clId="{7CFFA577-C861-4474-93EC-3A9A32CA8364}" dt="2022-09-17T09:54:59.336" v="1553" actId="1076"/>
          <ac:cxnSpMkLst>
            <pc:docMk/>
            <pc:sldMk cId="277185751" sldId="370"/>
            <ac:cxnSpMk id="11" creationId="{43457AC1-5F74-8D50-8B85-19C6372DE365}"/>
          </ac:cxnSpMkLst>
        </pc:cxnChg>
        <pc:cxnChg chg="add mod">
          <ac:chgData name="Glen Jones" userId="e846aaca-4b24-4b13-b0d0-f2308e16b284" providerId="ADAL" clId="{7CFFA577-C861-4474-93EC-3A9A32CA8364}" dt="2022-09-17T09:55:45.320" v="1595" actId="1076"/>
          <ac:cxnSpMkLst>
            <pc:docMk/>
            <pc:sldMk cId="277185751" sldId="370"/>
            <ac:cxnSpMk id="13" creationId="{4902004F-FB88-D72A-5369-2234E3D01373}"/>
          </ac:cxnSpMkLst>
        </pc:cxnChg>
      </pc:sldChg>
      <pc:sldChg chg="addSp delSp modSp add mod">
        <pc:chgData name="Glen Jones" userId="e846aaca-4b24-4b13-b0d0-f2308e16b284" providerId="ADAL" clId="{7CFFA577-C861-4474-93EC-3A9A32CA8364}" dt="2022-09-17T10:05:48.719" v="1901" actId="1076"/>
        <pc:sldMkLst>
          <pc:docMk/>
          <pc:sldMk cId="302321214" sldId="371"/>
        </pc:sldMkLst>
        <pc:spChg chg="add del mod">
          <ac:chgData name="Glen Jones" userId="e846aaca-4b24-4b13-b0d0-f2308e16b284" providerId="ADAL" clId="{7CFFA577-C861-4474-93EC-3A9A32CA8364}" dt="2022-09-17T10:05:20.017" v="1896" actId="478"/>
          <ac:spMkLst>
            <pc:docMk/>
            <pc:sldMk cId="302321214" sldId="371"/>
            <ac:spMk id="4" creationId="{C3E307A1-9929-5241-A483-79905DDC003C}"/>
          </ac:spMkLst>
        </pc:spChg>
        <pc:spChg chg="mod">
          <ac:chgData name="Glen Jones" userId="e846aaca-4b24-4b13-b0d0-f2308e16b284" providerId="ADAL" clId="{7CFFA577-C861-4474-93EC-3A9A32CA8364}" dt="2022-09-17T10:05:48.719" v="1901" actId="1076"/>
          <ac:spMkLst>
            <pc:docMk/>
            <pc:sldMk cId="302321214" sldId="371"/>
            <ac:spMk id="6" creationId="{F9BAFB63-89A0-1CE2-BC09-42A58A322E55}"/>
          </ac:spMkLst>
        </pc:spChg>
        <pc:spChg chg="mod">
          <ac:chgData name="Glen Jones" userId="e846aaca-4b24-4b13-b0d0-f2308e16b284" providerId="ADAL" clId="{7CFFA577-C861-4474-93EC-3A9A32CA8364}" dt="2022-09-17T10:05:47.303" v="1900" actId="1076"/>
          <ac:spMkLst>
            <pc:docMk/>
            <pc:sldMk cId="302321214" sldId="371"/>
            <ac:spMk id="7" creationId="{EBD17445-2CE7-D049-5829-AF7A94414BDF}"/>
          </ac:spMkLst>
        </pc:spChg>
        <pc:picChg chg="del">
          <ac:chgData name="Glen Jones" userId="e846aaca-4b24-4b13-b0d0-f2308e16b284" providerId="ADAL" clId="{7CFFA577-C861-4474-93EC-3A9A32CA8364}" dt="2022-09-17T10:05:09.930" v="1892" actId="478"/>
          <ac:picMkLst>
            <pc:docMk/>
            <pc:sldMk cId="302321214" sldId="371"/>
            <ac:picMk id="2" creationId="{37982F48-08C8-9804-2228-F0D37532B9F4}"/>
          </ac:picMkLst>
        </pc:picChg>
        <pc:picChg chg="add mod ord">
          <ac:chgData name="Glen Jones" userId="e846aaca-4b24-4b13-b0d0-f2308e16b284" providerId="ADAL" clId="{7CFFA577-C861-4474-93EC-3A9A32CA8364}" dt="2022-09-17T10:05:12.323" v="1894" actId="167"/>
          <ac:picMkLst>
            <pc:docMk/>
            <pc:sldMk cId="302321214" sldId="371"/>
            <ac:picMk id="5" creationId="{8B05809C-0BCE-8694-7E1C-17691FC2EA3D}"/>
          </ac:picMkLst>
        </pc:picChg>
      </pc:sldChg>
      <pc:sldChg chg="addSp delSp modSp add mod modAnim">
        <pc:chgData name="Glen Jones" userId="e846aaca-4b24-4b13-b0d0-f2308e16b284" providerId="ADAL" clId="{7CFFA577-C861-4474-93EC-3A9A32CA8364}" dt="2022-09-17T10:52:11.578" v="2054" actId="404"/>
        <pc:sldMkLst>
          <pc:docMk/>
          <pc:sldMk cId="2642523478" sldId="372"/>
        </pc:sldMkLst>
        <pc:spChg chg="mod">
          <ac:chgData name="Glen Jones" userId="e846aaca-4b24-4b13-b0d0-f2308e16b284" providerId="ADAL" clId="{7CFFA577-C861-4474-93EC-3A9A32CA8364}" dt="2022-09-17T10:52:03.699" v="2050" actId="404"/>
          <ac:spMkLst>
            <pc:docMk/>
            <pc:sldMk cId="2642523478" sldId="372"/>
            <ac:spMk id="4" creationId="{B65C8933-B28E-6CFA-45A7-72540A70290D}"/>
          </ac:spMkLst>
        </pc:spChg>
        <pc:spChg chg="mod">
          <ac:chgData name="Glen Jones" userId="e846aaca-4b24-4b13-b0d0-f2308e16b284" providerId="ADAL" clId="{7CFFA577-C861-4474-93EC-3A9A32CA8364}" dt="2022-09-17T10:06:06.216" v="1906" actId="207"/>
          <ac:spMkLst>
            <pc:docMk/>
            <pc:sldMk cId="2642523478" sldId="372"/>
            <ac:spMk id="6" creationId="{F9BAFB63-89A0-1CE2-BC09-42A58A322E55}"/>
          </ac:spMkLst>
        </pc:spChg>
        <pc:spChg chg="del">
          <ac:chgData name="Glen Jones" userId="e846aaca-4b24-4b13-b0d0-f2308e16b284" providerId="ADAL" clId="{7CFFA577-C861-4474-93EC-3A9A32CA8364}" dt="2022-09-17T10:06:14.025" v="1907" actId="478"/>
          <ac:spMkLst>
            <pc:docMk/>
            <pc:sldMk cId="2642523478" sldId="372"/>
            <ac:spMk id="7" creationId="{EBD17445-2CE7-D049-5829-AF7A94414BDF}"/>
          </ac:spMkLst>
        </pc:spChg>
        <pc:spChg chg="add del mod">
          <ac:chgData name="Glen Jones" userId="e846aaca-4b24-4b13-b0d0-f2308e16b284" providerId="ADAL" clId="{7CFFA577-C861-4474-93EC-3A9A32CA8364}" dt="2022-09-17T10:06:03.064" v="1905" actId="478"/>
          <ac:spMkLst>
            <pc:docMk/>
            <pc:sldMk cId="2642523478" sldId="372"/>
            <ac:spMk id="8" creationId="{9BC50C0D-D7F4-CC2E-52EE-9AC41886DB6B}"/>
          </ac:spMkLst>
        </pc:spChg>
        <pc:spChg chg="mod">
          <ac:chgData name="Glen Jones" userId="e846aaca-4b24-4b13-b0d0-f2308e16b284" providerId="ADAL" clId="{7CFFA577-C861-4474-93EC-3A9A32CA8364}" dt="2022-09-17T10:52:06.555" v="2051" actId="404"/>
          <ac:spMkLst>
            <pc:docMk/>
            <pc:sldMk cId="2642523478" sldId="372"/>
            <ac:spMk id="10" creationId="{BF0BA320-5921-FA36-15CA-79A94E362113}"/>
          </ac:spMkLst>
        </pc:spChg>
        <pc:spChg chg="mod">
          <ac:chgData name="Glen Jones" userId="e846aaca-4b24-4b13-b0d0-f2308e16b284" providerId="ADAL" clId="{7CFFA577-C861-4474-93EC-3A9A32CA8364}" dt="2022-09-17T10:52:11.578" v="2054" actId="404"/>
          <ac:spMkLst>
            <pc:docMk/>
            <pc:sldMk cId="2642523478" sldId="372"/>
            <ac:spMk id="12" creationId="{37F0BA99-38F4-EEEF-B2D0-168CB93B1F68}"/>
          </ac:spMkLst>
        </pc:spChg>
        <pc:spChg chg="add mod ord">
          <ac:chgData name="Glen Jones" userId="e846aaca-4b24-4b13-b0d0-f2308e16b284" providerId="ADAL" clId="{7CFFA577-C861-4474-93EC-3A9A32CA8364}" dt="2022-09-17T10:51:55.290" v="2047" actId="14100"/>
          <ac:spMkLst>
            <pc:docMk/>
            <pc:sldMk cId="2642523478" sldId="372"/>
            <ac:spMk id="14" creationId="{49F76837-2B1E-513F-2699-D3B07EF24412}"/>
          </ac:spMkLst>
        </pc:spChg>
        <pc:picChg chg="del">
          <ac:chgData name="Glen Jones" userId="e846aaca-4b24-4b13-b0d0-f2308e16b284" providerId="ADAL" clId="{7CFFA577-C861-4474-93EC-3A9A32CA8364}" dt="2022-09-17T10:05:57.474" v="1902" actId="478"/>
          <ac:picMkLst>
            <pc:docMk/>
            <pc:sldMk cId="2642523478" sldId="372"/>
            <ac:picMk id="2" creationId="{37982F48-08C8-9804-2228-F0D37532B9F4}"/>
          </ac:picMkLst>
        </pc:picChg>
        <pc:picChg chg="add mod ord">
          <ac:chgData name="Glen Jones" userId="e846aaca-4b24-4b13-b0d0-f2308e16b284" providerId="ADAL" clId="{7CFFA577-C861-4474-93EC-3A9A32CA8364}" dt="2022-09-17T10:05:59.818" v="1904" actId="167"/>
          <ac:picMkLst>
            <pc:docMk/>
            <pc:sldMk cId="2642523478" sldId="372"/>
            <ac:picMk id="9" creationId="{6AE025EA-F370-A88F-C5CA-E3F44CE85725}"/>
          </ac:picMkLst>
        </pc:picChg>
        <pc:cxnChg chg="mod">
          <ac:chgData name="Glen Jones" userId="e846aaca-4b24-4b13-b0d0-f2308e16b284" providerId="ADAL" clId="{7CFFA577-C861-4474-93EC-3A9A32CA8364}" dt="2022-09-17T10:07:18.535" v="1945" actId="14100"/>
          <ac:cxnSpMkLst>
            <pc:docMk/>
            <pc:sldMk cId="2642523478" sldId="372"/>
            <ac:cxnSpMk id="5" creationId="{07AF2B7C-2B7B-253F-092A-D117A9F457AA}"/>
          </ac:cxnSpMkLst>
        </pc:cxnChg>
        <pc:cxnChg chg="mod">
          <ac:chgData name="Glen Jones" userId="e846aaca-4b24-4b13-b0d0-f2308e16b284" providerId="ADAL" clId="{7CFFA577-C861-4474-93EC-3A9A32CA8364}" dt="2022-09-17T10:07:21.927" v="1946" actId="14100"/>
          <ac:cxnSpMkLst>
            <pc:docMk/>
            <pc:sldMk cId="2642523478" sldId="372"/>
            <ac:cxnSpMk id="11" creationId="{43457AC1-5F74-8D50-8B85-19C6372DE365}"/>
          </ac:cxnSpMkLst>
        </pc:cxnChg>
        <pc:cxnChg chg="mod">
          <ac:chgData name="Glen Jones" userId="e846aaca-4b24-4b13-b0d0-f2308e16b284" providerId="ADAL" clId="{7CFFA577-C861-4474-93EC-3A9A32CA8364}" dt="2022-09-17T10:08:24.095" v="2032" actId="1076"/>
          <ac:cxnSpMkLst>
            <pc:docMk/>
            <pc:sldMk cId="2642523478" sldId="372"/>
            <ac:cxnSpMk id="13" creationId="{4902004F-FB88-D72A-5369-2234E3D01373}"/>
          </ac:cxnSpMkLst>
        </pc:cxnChg>
      </pc:sldChg>
    </pc:docChg>
  </pc:docChgLst>
  <pc:docChgLst>
    <pc:chgData name="Glen Jones" userId="e846aaca-4b24-4b13-b0d0-f2308e16b284" providerId="ADAL" clId="{D096792C-E716-4700-9873-B3811E60A0FD}"/>
    <pc:docChg chg="custSel addSld delSld modSld sldOrd">
      <pc:chgData name="Glen Jones" userId="e846aaca-4b24-4b13-b0d0-f2308e16b284" providerId="ADAL" clId="{D096792C-E716-4700-9873-B3811E60A0FD}" dt="2022-06-28T14:35:53.410" v="317" actId="14100"/>
      <pc:docMkLst>
        <pc:docMk/>
      </pc:docMkLst>
      <pc:sldChg chg="addSp modSp mod ord">
        <pc:chgData name="Glen Jones" userId="e846aaca-4b24-4b13-b0d0-f2308e16b284" providerId="ADAL" clId="{D096792C-E716-4700-9873-B3811E60A0FD}" dt="2022-06-28T14:23:16.464" v="94" actId="115"/>
        <pc:sldMkLst>
          <pc:docMk/>
          <pc:sldMk cId="0" sldId="269"/>
        </pc:sldMkLst>
        <pc:spChg chg="add mod">
          <ac:chgData name="Glen Jones" userId="e846aaca-4b24-4b13-b0d0-f2308e16b284" providerId="ADAL" clId="{D096792C-E716-4700-9873-B3811E60A0FD}" dt="2022-06-28T14:22:43.223" v="64" actId="20577"/>
          <ac:spMkLst>
            <pc:docMk/>
            <pc:sldMk cId="0" sldId="269"/>
            <ac:spMk id="2" creationId="{644BCA76-117E-84CB-A193-5310C29A9C5F}"/>
          </ac:spMkLst>
        </pc:spChg>
        <pc:spChg chg="mod">
          <ac:chgData name="Glen Jones" userId="e846aaca-4b24-4b13-b0d0-f2308e16b284" providerId="ADAL" clId="{D096792C-E716-4700-9873-B3811E60A0FD}" dt="2022-06-28T14:23:16.464" v="94" actId="115"/>
          <ac:spMkLst>
            <pc:docMk/>
            <pc:sldMk cId="0" sldId="269"/>
            <ac:spMk id="8194" creationId="{5759AB43-784B-41C0-54A9-D822FF28BAAC}"/>
          </ac:spMkLst>
        </pc:spChg>
      </pc:sldChg>
      <pc:sldChg chg="modSp mod">
        <pc:chgData name="Glen Jones" userId="e846aaca-4b24-4b13-b0d0-f2308e16b284" providerId="ADAL" clId="{D096792C-E716-4700-9873-B3811E60A0FD}" dt="2022-06-28T14:22:03.352" v="9" actId="14100"/>
        <pc:sldMkLst>
          <pc:docMk/>
          <pc:sldMk cId="4010327805" sldId="274"/>
        </pc:sldMkLst>
        <pc:spChg chg="mod">
          <ac:chgData name="Glen Jones" userId="e846aaca-4b24-4b13-b0d0-f2308e16b284" providerId="ADAL" clId="{D096792C-E716-4700-9873-B3811E60A0FD}" dt="2022-06-28T14:22:03.352" v="9" actId="14100"/>
          <ac:spMkLst>
            <pc:docMk/>
            <pc:sldMk cId="4010327805" sldId="274"/>
            <ac:spMk id="2" creationId="{702E7211-B3C0-8C62-17A1-5F712D739FBA}"/>
          </ac:spMkLst>
        </pc:spChg>
      </pc:sldChg>
      <pc:sldChg chg="addSp delSp modSp mod">
        <pc:chgData name="Glen Jones" userId="e846aaca-4b24-4b13-b0d0-f2308e16b284" providerId="ADAL" clId="{D096792C-E716-4700-9873-B3811E60A0FD}" dt="2022-06-28T14:27:50.581" v="190" actId="1076"/>
        <pc:sldMkLst>
          <pc:docMk/>
          <pc:sldMk cId="2596669970" sldId="279"/>
        </pc:sldMkLst>
        <pc:spChg chg="mod">
          <ac:chgData name="Glen Jones" userId="e846aaca-4b24-4b13-b0d0-f2308e16b284" providerId="ADAL" clId="{D096792C-E716-4700-9873-B3811E60A0FD}" dt="2022-06-28T14:23:56.206" v="120" actId="20577"/>
          <ac:spMkLst>
            <pc:docMk/>
            <pc:sldMk cId="2596669970" sldId="279"/>
            <ac:spMk id="2" creationId="{A3A6C877-653C-B243-7830-3FEFB587E00D}"/>
          </ac:spMkLst>
        </pc:spChg>
        <pc:spChg chg="del">
          <ac:chgData name="Glen Jones" userId="e846aaca-4b24-4b13-b0d0-f2308e16b284" providerId="ADAL" clId="{D096792C-E716-4700-9873-B3811E60A0FD}" dt="2022-06-28T14:24:23.238" v="143" actId="478"/>
          <ac:spMkLst>
            <pc:docMk/>
            <pc:sldMk cId="2596669970" sldId="279"/>
            <ac:spMk id="4" creationId="{C2C65CAC-763A-6DCB-AD82-C462C4047952}"/>
          </ac:spMkLst>
        </pc:spChg>
        <pc:spChg chg="mod">
          <ac:chgData name="Glen Jones" userId="e846aaca-4b24-4b13-b0d0-f2308e16b284" providerId="ADAL" clId="{D096792C-E716-4700-9873-B3811E60A0FD}" dt="2022-06-28T14:27:50.581" v="190" actId="1076"/>
          <ac:spMkLst>
            <pc:docMk/>
            <pc:sldMk cId="2596669970" sldId="279"/>
            <ac:spMk id="5" creationId="{D726708E-1876-D859-0781-06761C2CCB30}"/>
          </ac:spMkLst>
        </pc:spChg>
        <pc:spChg chg="mod">
          <ac:chgData name="Glen Jones" userId="e846aaca-4b24-4b13-b0d0-f2308e16b284" providerId="ADAL" clId="{D096792C-E716-4700-9873-B3811E60A0FD}" dt="2022-06-28T14:27:21.397" v="182" actId="1076"/>
          <ac:spMkLst>
            <pc:docMk/>
            <pc:sldMk cId="2596669970" sldId="279"/>
            <ac:spMk id="6" creationId="{06D3FE12-F289-EC17-7B40-8558CA1DCFC9}"/>
          </ac:spMkLst>
        </pc:spChg>
        <pc:spChg chg="del">
          <ac:chgData name="Glen Jones" userId="e846aaca-4b24-4b13-b0d0-f2308e16b284" providerId="ADAL" clId="{D096792C-E716-4700-9873-B3811E60A0FD}" dt="2022-06-28T14:24:19.985" v="140" actId="478"/>
          <ac:spMkLst>
            <pc:docMk/>
            <pc:sldMk cId="2596669970" sldId="279"/>
            <ac:spMk id="7" creationId="{02344319-9E5D-5905-E3EF-6DAA1E5249E7}"/>
          </ac:spMkLst>
        </pc:spChg>
        <pc:spChg chg="mod">
          <ac:chgData name="Glen Jones" userId="e846aaca-4b24-4b13-b0d0-f2308e16b284" providerId="ADAL" clId="{D096792C-E716-4700-9873-B3811E60A0FD}" dt="2022-06-28T14:27:31.637" v="185" actId="1076"/>
          <ac:spMkLst>
            <pc:docMk/>
            <pc:sldMk cId="2596669970" sldId="279"/>
            <ac:spMk id="8" creationId="{A11DE8A8-09C3-4D24-709A-8277BD0A4804}"/>
          </ac:spMkLst>
        </pc:spChg>
        <pc:spChg chg="mod">
          <ac:chgData name="Glen Jones" userId="e846aaca-4b24-4b13-b0d0-f2308e16b284" providerId="ADAL" clId="{D096792C-E716-4700-9873-B3811E60A0FD}" dt="2022-06-28T14:24:03.014" v="123" actId="20577"/>
          <ac:spMkLst>
            <pc:docMk/>
            <pc:sldMk cId="2596669970" sldId="279"/>
            <ac:spMk id="9" creationId="{4EFCDC78-295C-C0D5-A25B-5EE2846AFF90}"/>
          </ac:spMkLst>
        </pc:spChg>
        <pc:spChg chg="del">
          <ac:chgData name="Glen Jones" userId="e846aaca-4b24-4b13-b0d0-f2308e16b284" providerId="ADAL" clId="{D096792C-E716-4700-9873-B3811E60A0FD}" dt="2022-06-28T14:24:22.245" v="142" actId="478"/>
          <ac:spMkLst>
            <pc:docMk/>
            <pc:sldMk cId="2596669970" sldId="279"/>
            <ac:spMk id="10" creationId="{50C914DF-289D-4C60-7DA7-E744C42D1FC5}"/>
          </ac:spMkLst>
        </pc:spChg>
        <pc:spChg chg="del">
          <ac:chgData name="Glen Jones" userId="e846aaca-4b24-4b13-b0d0-f2308e16b284" providerId="ADAL" clId="{D096792C-E716-4700-9873-B3811E60A0FD}" dt="2022-06-28T14:24:21.037" v="141" actId="478"/>
          <ac:spMkLst>
            <pc:docMk/>
            <pc:sldMk cId="2596669970" sldId="279"/>
            <ac:spMk id="11" creationId="{E55C3E3B-8786-DF0E-03A9-9C9A207A9456}"/>
          </ac:spMkLst>
        </pc:spChg>
        <pc:picChg chg="add mod">
          <ac:chgData name="Glen Jones" userId="e846aaca-4b24-4b13-b0d0-f2308e16b284" providerId="ADAL" clId="{D096792C-E716-4700-9873-B3811E60A0FD}" dt="2022-06-28T14:24:56.991" v="155" actId="1076"/>
          <ac:picMkLst>
            <pc:docMk/>
            <pc:sldMk cId="2596669970" sldId="279"/>
            <ac:picMk id="12" creationId="{72AC5F37-D6A4-7D53-6762-ECB0873815F2}"/>
          </ac:picMkLst>
        </pc:picChg>
        <pc:picChg chg="add mod">
          <ac:chgData name="Glen Jones" userId="e846aaca-4b24-4b13-b0d0-f2308e16b284" providerId="ADAL" clId="{D096792C-E716-4700-9873-B3811E60A0FD}" dt="2022-06-28T14:27:17.390" v="181" actId="1076"/>
          <ac:picMkLst>
            <pc:docMk/>
            <pc:sldMk cId="2596669970" sldId="279"/>
            <ac:picMk id="14" creationId="{6509D640-B1B2-6DA3-A15D-358B026604FF}"/>
          </ac:picMkLst>
        </pc:picChg>
        <pc:picChg chg="add mod">
          <ac:chgData name="Glen Jones" userId="e846aaca-4b24-4b13-b0d0-f2308e16b284" providerId="ADAL" clId="{D096792C-E716-4700-9873-B3811E60A0FD}" dt="2022-06-28T14:27:37.582" v="187" actId="1076"/>
          <ac:picMkLst>
            <pc:docMk/>
            <pc:sldMk cId="2596669970" sldId="279"/>
            <ac:picMk id="16" creationId="{76733075-3172-235C-B0B0-844E847B08AF}"/>
          </ac:picMkLst>
        </pc:picChg>
        <pc:picChg chg="add del mod">
          <ac:chgData name="Glen Jones" userId="e846aaca-4b24-4b13-b0d0-f2308e16b284" providerId="ADAL" clId="{D096792C-E716-4700-9873-B3811E60A0FD}" dt="2022-06-28T14:26:59.523" v="174" actId="478"/>
          <ac:picMkLst>
            <pc:docMk/>
            <pc:sldMk cId="2596669970" sldId="279"/>
            <ac:picMk id="18" creationId="{B92E1D32-10B3-91D9-87A3-BDFCAE8B8E9B}"/>
          </ac:picMkLst>
        </pc:picChg>
        <pc:picChg chg="add mod">
          <ac:chgData name="Glen Jones" userId="e846aaca-4b24-4b13-b0d0-f2308e16b284" providerId="ADAL" clId="{D096792C-E716-4700-9873-B3811E60A0FD}" dt="2022-06-28T14:27:44.805" v="189" actId="14100"/>
          <ac:picMkLst>
            <pc:docMk/>
            <pc:sldMk cId="2596669970" sldId="279"/>
            <ac:picMk id="20" creationId="{C6B4AF63-1094-88B4-0FAE-AD12ABFE353C}"/>
          </ac:picMkLst>
        </pc:picChg>
      </pc:sldChg>
      <pc:sldChg chg="add del">
        <pc:chgData name="Glen Jones" userId="e846aaca-4b24-4b13-b0d0-f2308e16b284" providerId="ADAL" clId="{D096792C-E716-4700-9873-B3811E60A0FD}" dt="2022-06-28T14:23:24.261" v="95" actId="2696"/>
        <pc:sldMkLst>
          <pc:docMk/>
          <pc:sldMk cId="399896592" sldId="280"/>
        </pc:sldMkLst>
      </pc:sldChg>
      <pc:sldChg chg="modSp add mod">
        <pc:chgData name="Glen Jones" userId="e846aaca-4b24-4b13-b0d0-f2308e16b284" providerId="ADAL" clId="{D096792C-E716-4700-9873-B3811E60A0FD}" dt="2022-06-28T14:28:48.957" v="199" actId="115"/>
        <pc:sldMkLst>
          <pc:docMk/>
          <pc:sldMk cId="2296262912" sldId="280"/>
        </pc:sldMkLst>
        <pc:spChg chg="mod">
          <ac:chgData name="Glen Jones" userId="e846aaca-4b24-4b13-b0d0-f2308e16b284" providerId="ADAL" clId="{D096792C-E716-4700-9873-B3811E60A0FD}" dt="2022-06-28T14:28:48.957" v="199" actId="115"/>
          <ac:spMkLst>
            <pc:docMk/>
            <pc:sldMk cId="2296262912" sldId="280"/>
            <ac:spMk id="5" creationId="{D726708E-1876-D859-0781-06761C2CCB30}"/>
          </ac:spMkLst>
        </pc:spChg>
        <pc:spChg chg="mod">
          <ac:chgData name="Glen Jones" userId="e846aaca-4b24-4b13-b0d0-f2308e16b284" providerId="ADAL" clId="{D096792C-E716-4700-9873-B3811E60A0FD}" dt="2022-06-28T14:28:39.725" v="195" actId="115"/>
          <ac:spMkLst>
            <pc:docMk/>
            <pc:sldMk cId="2296262912" sldId="280"/>
            <ac:spMk id="6" creationId="{06D3FE12-F289-EC17-7B40-8558CA1DCFC9}"/>
          </ac:spMkLst>
        </pc:spChg>
        <pc:spChg chg="mod">
          <ac:chgData name="Glen Jones" userId="e846aaca-4b24-4b13-b0d0-f2308e16b284" providerId="ADAL" clId="{D096792C-E716-4700-9873-B3811E60A0FD}" dt="2022-06-28T14:28:45.022" v="197" actId="115"/>
          <ac:spMkLst>
            <pc:docMk/>
            <pc:sldMk cId="2296262912" sldId="280"/>
            <ac:spMk id="8" creationId="{A11DE8A8-09C3-4D24-709A-8277BD0A4804}"/>
          </ac:spMkLst>
        </pc:spChg>
        <pc:spChg chg="mod">
          <ac:chgData name="Glen Jones" userId="e846aaca-4b24-4b13-b0d0-f2308e16b284" providerId="ADAL" clId="{D096792C-E716-4700-9873-B3811E60A0FD}" dt="2022-06-28T14:28:36.021" v="193" actId="113"/>
          <ac:spMkLst>
            <pc:docMk/>
            <pc:sldMk cId="2296262912" sldId="280"/>
            <ac:spMk id="9" creationId="{4EFCDC78-295C-C0D5-A25B-5EE2846AFF90}"/>
          </ac:spMkLst>
        </pc:spChg>
      </pc:sldChg>
      <pc:sldChg chg="addSp delSp modSp add mod">
        <pc:chgData name="Glen Jones" userId="e846aaca-4b24-4b13-b0d0-f2308e16b284" providerId="ADAL" clId="{D096792C-E716-4700-9873-B3811E60A0FD}" dt="2022-06-28T14:32:49.755" v="253" actId="1076"/>
        <pc:sldMkLst>
          <pc:docMk/>
          <pc:sldMk cId="2454408207" sldId="281"/>
        </pc:sldMkLst>
        <pc:spChg chg="mod">
          <ac:chgData name="Glen Jones" userId="e846aaca-4b24-4b13-b0d0-f2308e16b284" providerId="ADAL" clId="{D096792C-E716-4700-9873-B3811E60A0FD}" dt="2022-06-28T14:29:52.951" v="220" actId="20577"/>
          <ac:spMkLst>
            <pc:docMk/>
            <pc:sldMk cId="2454408207" sldId="281"/>
            <ac:spMk id="5" creationId="{D726708E-1876-D859-0781-06761C2CCB30}"/>
          </ac:spMkLst>
        </pc:spChg>
        <pc:spChg chg="mod">
          <ac:chgData name="Glen Jones" userId="e846aaca-4b24-4b13-b0d0-f2308e16b284" providerId="ADAL" clId="{D096792C-E716-4700-9873-B3811E60A0FD}" dt="2022-06-28T14:29:39.907" v="211" actId="20577"/>
          <ac:spMkLst>
            <pc:docMk/>
            <pc:sldMk cId="2454408207" sldId="281"/>
            <ac:spMk id="6" creationId="{06D3FE12-F289-EC17-7B40-8558CA1DCFC9}"/>
          </ac:spMkLst>
        </pc:spChg>
        <pc:spChg chg="mod">
          <ac:chgData name="Glen Jones" userId="e846aaca-4b24-4b13-b0d0-f2308e16b284" providerId="ADAL" clId="{D096792C-E716-4700-9873-B3811E60A0FD}" dt="2022-06-28T14:29:46.188" v="216" actId="20577"/>
          <ac:spMkLst>
            <pc:docMk/>
            <pc:sldMk cId="2454408207" sldId="281"/>
            <ac:spMk id="8" creationId="{A11DE8A8-09C3-4D24-709A-8277BD0A4804}"/>
          </ac:spMkLst>
        </pc:spChg>
        <pc:spChg chg="mod">
          <ac:chgData name="Glen Jones" userId="e846aaca-4b24-4b13-b0d0-f2308e16b284" providerId="ADAL" clId="{D096792C-E716-4700-9873-B3811E60A0FD}" dt="2022-06-28T14:29:35.051" v="205" actId="20577"/>
          <ac:spMkLst>
            <pc:docMk/>
            <pc:sldMk cId="2454408207" sldId="281"/>
            <ac:spMk id="9" creationId="{4EFCDC78-295C-C0D5-A25B-5EE2846AFF90}"/>
          </ac:spMkLst>
        </pc:spChg>
        <pc:picChg chg="add mod">
          <ac:chgData name="Glen Jones" userId="e846aaca-4b24-4b13-b0d0-f2308e16b284" providerId="ADAL" clId="{D096792C-E716-4700-9873-B3811E60A0FD}" dt="2022-06-28T14:30:39.891" v="229" actId="1076"/>
          <ac:picMkLst>
            <pc:docMk/>
            <pc:sldMk cId="2454408207" sldId="281"/>
            <ac:picMk id="4" creationId="{A912FD16-1A14-9316-B667-CBEEC6A81F33}"/>
          </ac:picMkLst>
        </pc:picChg>
        <pc:picChg chg="add mod modCrop">
          <ac:chgData name="Glen Jones" userId="e846aaca-4b24-4b13-b0d0-f2308e16b284" providerId="ADAL" clId="{D096792C-E716-4700-9873-B3811E60A0FD}" dt="2022-06-28T14:31:24.324" v="242" actId="1076"/>
          <ac:picMkLst>
            <pc:docMk/>
            <pc:sldMk cId="2454408207" sldId="281"/>
            <ac:picMk id="10" creationId="{46964CEC-FB84-5BCA-C202-5E3708C15C7E}"/>
          </ac:picMkLst>
        </pc:picChg>
        <pc:picChg chg="del">
          <ac:chgData name="Glen Jones" userId="e846aaca-4b24-4b13-b0d0-f2308e16b284" providerId="ADAL" clId="{D096792C-E716-4700-9873-B3811E60A0FD}" dt="2022-06-28T14:30:34.770" v="228" actId="478"/>
          <ac:picMkLst>
            <pc:docMk/>
            <pc:sldMk cId="2454408207" sldId="281"/>
            <ac:picMk id="12" creationId="{72AC5F37-D6A4-7D53-6762-ECB0873815F2}"/>
          </ac:picMkLst>
        </pc:picChg>
        <pc:picChg chg="add mod">
          <ac:chgData name="Glen Jones" userId="e846aaca-4b24-4b13-b0d0-f2308e16b284" providerId="ADAL" clId="{D096792C-E716-4700-9873-B3811E60A0FD}" dt="2022-06-28T14:32:18.243" v="248" actId="14100"/>
          <ac:picMkLst>
            <pc:docMk/>
            <pc:sldMk cId="2454408207" sldId="281"/>
            <ac:picMk id="13" creationId="{1418642B-7A84-E6C4-0D6F-AD87F6A96F8A}"/>
          </ac:picMkLst>
        </pc:picChg>
        <pc:picChg chg="del">
          <ac:chgData name="Glen Jones" userId="e846aaca-4b24-4b13-b0d0-f2308e16b284" providerId="ADAL" clId="{D096792C-E716-4700-9873-B3811E60A0FD}" dt="2022-06-28T14:30:40.914" v="230" actId="478"/>
          <ac:picMkLst>
            <pc:docMk/>
            <pc:sldMk cId="2454408207" sldId="281"/>
            <ac:picMk id="14" creationId="{6509D640-B1B2-6DA3-A15D-358B026604FF}"/>
          </ac:picMkLst>
        </pc:picChg>
        <pc:picChg chg="del">
          <ac:chgData name="Glen Jones" userId="e846aaca-4b24-4b13-b0d0-f2308e16b284" providerId="ADAL" clId="{D096792C-E716-4700-9873-B3811E60A0FD}" dt="2022-06-28T14:30:41.806" v="231" actId="478"/>
          <ac:picMkLst>
            <pc:docMk/>
            <pc:sldMk cId="2454408207" sldId="281"/>
            <ac:picMk id="16" creationId="{76733075-3172-235C-B0B0-844E847B08AF}"/>
          </ac:picMkLst>
        </pc:picChg>
        <pc:picChg chg="add mod">
          <ac:chgData name="Glen Jones" userId="e846aaca-4b24-4b13-b0d0-f2308e16b284" providerId="ADAL" clId="{D096792C-E716-4700-9873-B3811E60A0FD}" dt="2022-06-28T14:32:49.755" v="253" actId="1076"/>
          <ac:picMkLst>
            <pc:docMk/>
            <pc:sldMk cId="2454408207" sldId="281"/>
            <ac:picMk id="17" creationId="{44BAAF39-BEB2-26F6-1829-C596A56C6AE0}"/>
          </ac:picMkLst>
        </pc:picChg>
        <pc:picChg chg="del">
          <ac:chgData name="Glen Jones" userId="e846aaca-4b24-4b13-b0d0-f2308e16b284" providerId="ADAL" clId="{D096792C-E716-4700-9873-B3811E60A0FD}" dt="2022-06-28T14:30:42.474" v="232" actId="478"/>
          <ac:picMkLst>
            <pc:docMk/>
            <pc:sldMk cId="2454408207" sldId="281"/>
            <ac:picMk id="20" creationId="{C6B4AF63-1094-88B4-0FAE-AD12ABFE353C}"/>
          </ac:picMkLst>
        </pc:picChg>
      </pc:sldChg>
      <pc:sldChg chg="add del replId">
        <pc:chgData name="Glen Jones" userId="e846aaca-4b24-4b13-b0d0-f2308e16b284" providerId="ADAL" clId="{D096792C-E716-4700-9873-B3811E60A0FD}" dt="2022-06-28T14:29:57.720" v="221" actId="47"/>
        <pc:sldMkLst>
          <pc:docMk/>
          <pc:sldMk cId="1551938075" sldId="282"/>
        </pc:sldMkLst>
      </pc:sldChg>
      <pc:sldChg chg="modSp add mod">
        <pc:chgData name="Glen Jones" userId="e846aaca-4b24-4b13-b0d0-f2308e16b284" providerId="ADAL" clId="{D096792C-E716-4700-9873-B3811E60A0FD}" dt="2022-06-28T14:33:13.144" v="262" actId="115"/>
        <pc:sldMkLst>
          <pc:docMk/>
          <pc:sldMk cId="2866529963" sldId="282"/>
        </pc:sldMkLst>
        <pc:spChg chg="mod">
          <ac:chgData name="Glen Jones" userId="e846aaca-4b24-4b13-b0d0-f2308e16b284" providerId="ADAL" clId="{D096792C-E716-4700-9873-B3811E60A0FD}" dt="2022-06-28T14:33:13.144" v="262" actId="115"/>
          <ac:spMkLst>
            <pc:docMk/>
            <pc:sldMk cId="2866529963" sldId="282"/>
            <ac:spMk id="5" creationId="{D726708E-1876-D859-0781-06761C2CCB30}"/>
          </ac:spMkLst>
        </pc:spChg>
        <pc:spChg chg="mod">
          <ac:chgData name="Glen Jones" userId="e846aaca-4b24-4b13-b0d0-f2308e16b284" providerId="ADAL" clId="{D096792C-E716-4700-9873-B3811E60A0FD}" dt="2022-06-28T14:33:04.459" v="258" actId="115"/>
          <ac:spMkLst>
            <pc:docMk/>
            <pc:sldMk cId="2866529963" sldId="282"/>
            <ac:spMk id="6" creationId="{06D3FE12-F289-EC17-7B40-8558CA1DCFC9}"/>
          </ac:spMkLst>
        </pc:spChg>
        <pc:spChg chg="mod">
          <ac:chgData name="Glen Jones" userId="e846aaca-4b24-4b13-b0d0-f2308e16b284" providerId="ADAL" clId="{D096792C-E716-4700-9873-B3811E60A0FD}" dt="2022-06-28T14:33:08.203" v="260" actId="115"/>
          <ac:spMkLst>
            <pc:docMk/>
            <pc:sldMk cId="2866529963" sldId="282"/>
            <ac:spMk id="8" creationId="{A11DE8A8-09C3-4D24-709A-8277BD0A4804}"/>
          </ac:spMkLst>
        </pc:spChg>
        <pc:spChg chg="mod">
          <ac:chgData name="Glen Jones" userId="e846aaca-4b24-4b13-b0d0-f2308e16b284" providerId="ADAL" clId="{D096792C-E716-4700-9873-B3811E60A0FD}" dt="2022-06-28T14:32:59.643" v="256" actId="115"/>
          <ac:spMkLst>
            <pc:docMk/>
            <pc:sldMk cId="2866529963" sldId="282"/>
            <ac:spMk id="9" creationId="{4EFCDC78-295C-C0D5-A25B-5EE2846AFF90}"/>
          </ac:spMkLst>
        </pc:spChg>
      </pc:sldChg>
      <pc:sldChg chg="addSp delSp modSp mod">
        <pc:chgData name="Glen Jones" userId="e846aaca-4b24-4b13-b0d0-f2308e16b284" providerId="ADAL" clId="{D096792C-E716-4700-9873-B3811E60A0FD}" dt="2022-06-28T14:35:53.410" v="317" actId="14100"/>
        <pc:sldMkLst>
          <pc:docMk/>
          <pc:sldMk cId="2195136812" sldId="283"/>
        </pc:sldMkLst>
        <pc:spChg chg="del">
          <ac:chgData name="Glen Jones" userId="e846aaca-4b24-4b13-b0d0-f2308e16b284" providerId="ADAL" clId="{D096792C-E716-4700-9873-B3811E60A0FD}" dt="2022-06-28T14:33:36.361" v="269" actId="478"/>
          <ac:spMkLst>
            <pc:docMk/>
            <pc:sldMk cId="2195136812" sldId="283"/>
            <ac:spMk id="2" creationId="{644BCA76-117E-84CB-A193-5310C29A9C5F}"/>
          </ac:spMkLst>
        </pc:spChg>
        <pc:spChg chg="mod">
          <ac:chgData name="Glen Jones" userId="e846aaca-4b24-4b13-b0d0-f2308e16b284" providerId="ADAL" clId="{D096792C-E716-4700-9873-B3811E60A0FD}" dt="2022-06-28T14:34:10.043" v="278" actId="1076"/>
          <ac:spMkLst>
            <pc:docMk/>
            <pc:sldMk cId="2195136812" sldId="283"/>
            <ac:spMk id="5" creationId="{0B1BFCE5-2BF5-481E-7DE3-9165F9E61BF7}"/>
          </ac:spMkLst>
        </pc:spChg>
        <pc:spChg chg="mod">
          <ac:chgData name="Glen Jones" userId="e846aaca-4b24-4b13-b0d0-f2308e16b284" providerId="ADAL" clId="{D096792C-E716-4700-9873-B3811E60A0FD}" dt="2022-06-28T14:34:01.003" v="275" actId="14100"/>
          <ac:spMkLst>
            <pc:docMk/>
            <pc:sldMk cId="2195136812" sldId="283"/>
            <ac:spMk id="13" creationId="{FA36166D-F06A-ADBE-4322-D4989AFE2253}"/>
          </ac:spMkLst>
        </pc:spChg>
        <pc:spChg chg="mod">
          <ac:chgData name="Glen Jones" userId="e846aaca-4b24-4b13-b0d0-f2308e16b284" providerId="ADAL" clId="{D096792C-E716-4700-9873-B3811E60A0FD}" dt="2022-06-28T14:34:01.003" v="275" actId="14100"/>
          <ac:spMkLst>
            <pc:docMk/>
            <pc:sldMk cId="2195136812" sldId="283"/>
            <ac:spMk id="17" creationId="{9FFC6E0C-537C-B410-4E47-EB4CB00BB13E}"/>
          </ac:spMkLst>
        </pc:spChg>
        <pc:spChg chg="mod">
          <ac:chgData name="Glen Jones" userId="e846aaca-4b24-4b13-b0d0-f2308e16b284" providerId="ADAL" clId="{D096792C-E716-4700-9873-B3811E60A0FD}" dt="2022-06-28T14:34:58.183" v="301" actId="1076"/>
          <ac:spMkLst>
            <pc:docMk/>
            <pc:sldMk cId="2195136812" sldId="283"/>
            <ac:spMk id="24" creationId="{30DE8720-6F77-0EAA-AD1D-C09480A0F673}"/>
          </ac:spMkLst>
        </pc:spChg>
        <pc:spChg chg="mod">
          <ac:chgData name="Glen Jones" userId="e846aaca-4b24-4b13-b0d0-f2308e16b284" providerId="ADAL" clId="{D096792C-E716-4700-9873-B3811E60A0FD}" dt="2022-06-28T14:34:58.183" v="301" actId="1076"/>
          <ac:spMkLst>
            <pc:docMk/>
            <pc:sldMk cId="2195136812" sldId="283"/>
            <ac:spMk id="25" creationId="{F2EF8336-80F6-46B4-0FFC-E3CA2A8DFEC4}"/>
          </ac:spMkLst>
        </pc:spChg>
        <pc:spChg chg="mod">
          <ac:chgData name="Glen Jones" userId="e846aaca-4b24-4b13-b0d0-f2308e16b284" providerId="ADAL" clId="{D096792C-E716-4700-9873-B3811E60A0FD}" dt="2022-06-28T14:34:10.043" v="278" actId="1076"/>
          <ac:spMkLst>
            <pc:docMk/>
            <pc:sldMk cId="2195136812" sldId="283"/>
            <ac:spMk id="32" creationId="{A565D3DF-0BA1-021F-5254-0F044D9A948E}"/>
          </ac:spMkLst>
        </pc:spChg>
        <pc:spChg chg="mod">
          <ac:chgData name="Glen Jones" userId="e846aaca-4b24-4b13-b0d0-f2308e16b284" providerId="ADAL" clId="{D096792C-E716-4700-9873-B3811E60A0FD}" dt="2022-06-28T14:35:04.835" v="303" actId="1076"/>
          <ac:spMkLst>
            <pc:docMk/>
            <pc:sldMk cId="2195136812" sldId="283"/>
            <ac:spMk id="35" creationId="{A081E497-0950-885B-64C4-A8D2E9163893}"/>
          </ac:spMkLst>
        </pc:spChg>
        <pc:spChg chg="mod">
          <ac:chgData name="Glen Jones" userId="e846aaca-4b24-4b13-b0d0-f2308e16b284" providerId="ADAL" clId="{D096792C-E716-4700-9873-B3811E60A0FD}" dt="2022-06-28T14:35:28.546" v="312" actId="115"/>
          <ac:spMkLst>
            <pc:docMk/>
            <pc:sldMk cId="2195136812" sldId="283"/>
            <ac:spMk id="36" creationId="{78B445B3-C59E-3896-46F3-96E0E9C2C520}"/>
          </ac:spMkLst>
        </pc:spChg>
        <pc:spChg chg="mod">
          <ac:chgData name="Glen Jones" userId="e846aaca-4b24-4b13-b0d0-f2308e16b284" providerId="ADAL" clId="{D096792C-E716-4700-9873-B3811E60A0FD}" dt="2022-06-28T14:33:32.503" v="268" actId="20577"/>
          <ac:spMkLst>
            <pc:docMk/>
            <pc:sldMk cId="2195136812" sldId="283"/>
            <ac:spMk id="8194" creationId="{5759AB43-784B-41C0-54A9-D822FF28BAAC}"/>
          </ac:spMkLst>
        </pc:spChg>
        <pc:grpChg chg="add mod">
          <ac:chgData name="Glen Jones" userId="e846aaca-4b24-4b13-b0d0-f2308e16b284" providerId="ADAL" clId="{D096792C-E716-4700-9873-B3811E60A0FD}" dt="2022-06-28T14:34:01.003" v="275" actId="14100"/>
          <ac:grpSpMkLst>
            <pc:docMk/>
            <pc:sldMk cId="2195136812" sldId="283"/>
            <ac:grpSpMk id="3" creationId="{CC974C51-3FCF-356A-C1EC-790891434146}"/>
          </ac:grpSpMkLst>
        </pc:grpChg>
        <pc:grpChg chg="add mod">
          <ac:chgData name="Glen Jones" userId="e846aaca-4b24-4b13-b0d0-f2308e16b284" providerId="ADAL" clId="{D096792C-E716-4700-9873-B3811E60A0FD}" dt="2022-06-28T14:34:10.043" v="278" actId="1076"/>
          <ac:grpSpMkLst>
            <pc:docMk/>
            <pc:sldMk cId="2195136812" sldId="283"/>
            <ac:grpSpMk id="4" creationId="{FDFBE5ED-9A95-2255-161F-47068DA9D067}"/>
          </ac:grpSpMkLst>
        </pc:grpChg>
        <pc:grpChg chg="mod">
          <ac:chgData name="Glen Jones" userId="e846aaca-4b24-4b13-b0d0-f2308e16b284" providerId="ADAL" clId="{D096792C-E716-4700-9873-B3811E60A0FD}" dt="2022-06-28T14:34:10.043" v="278" actId="1076"/>
          <ac:grpSpMkLst>
            <pc:docMk/>
            <pc:sldMk cId="2195136812" sldId="283"/>
            <ac:grpSpMk id="9" creationId="{FEE97E16-DE3C-1F25-B612-72671C894156}"/>
          </ac:grpSpMkLst>
        </pc:grpChg>
        <pc:grpChg chg="mod">
          <ac:chgData name="Glen Jones" userId="e846aaca-4b24-4b13-b0d0-f2308e16b284" providerId="ADAL" clId="{D096792C-E716-4700-9873-B3811E60A0FD}" dt="2022-06-28T14:34:01.003" v="275" actId="14100"/>
          <ac:grpSpMkLst>
            <pc:docMk/>
            <pc:sldMk cId="2195136812" sldId="283"/>
            <ac:grpSpMk id="10" creationId="{2AEFEED7-6309-159A-6255-E4E2D26A926D}"/>
          </ac:grpSpMkLst>
        </pc:grpChg>
        <pc:grpChg chg="add del mod">
          <ac:chgData name="Glen Jones" userId="e846aaca-4b24-4b13-b0d0-f2308e16b284" providerId="ADAL" clId="{D096792C-E716-4700-9873-B3811E60A0FD}" dt="2022-06-28T14:34:32.178" v="284" actId="478"/>
          <ac:grpSpMkLst>
            <pc:docMk/>
            <pc:sldMk cId="2195136812" sldId="283"/>
            <ac:grpSpMk id="18" creationId="{AF3E74D9-EE60-66DD-A89D-16D2686B7045}"/>
          </ac:grpSpMkLst>
        </pc:grpChg>
        <pc:grpChg chg="mod topLvl">
          <ac:chgData name="Glen Jones" userId="e846aaca-4b24-4b13-b0d0-f2308e16b284" providerId="ADAL" clId="{D096792C-E716-4700-9873-B3811E60A0FD}" dt="2022-06-28T14:34:58.183" v="301" actId="1076"/>
          <ac:grpSpMkLst>
            <pc:docMk/>
            <pc:sldMk cId="2195136812" sldId="283"/>
            <ac:grpSpMk id="19" creationId="{10320957-8202-B07F-3D05-7208C5EBC709}"/>
          </ac:grpSpMkLst>
        </pc:grpChg>
        <pc:grpChg chg="add del mod">
          <ac:chgData name="Glen Jones" userId="e846aaca-4b24-4b13-b0d0-f2308e16b284" providerId="ADAL" clId="{D096792C-E716-4700-9873-B3811E60A0FD}" dt="2022-06-28T14:35:43.657" v="314" actId="478"/>
          <ac:grpSpMkLst>
            <pc:docMk/>
            <pc:sldMk cId="2195136812" sldId="283"/>
            <ac:grpSpMk id="28" creationId="{2A8A8150-F492-B446-CCEB-F81ABD017E2A}"/>
          </ac:grpSpMkLst>
        </pc:grpChg>
        <pc:grpChg chg="mod topLvl">
          <ac:chgData name="Glen Jones" userId="e846aaca-4b24-4b13-b0d0-f2308e16b284" providerId="ADAL" clId="{D096792C-E716-4700-9873-B3811E60A0FD}" dt="2022-06-28T14:35:43.657" v="314" actId="478"/>
          <ac:grpSpMkLst>
            <pc:docMk/>
            <pc:sldMk cId="2195136812" sldId="283"/>
            <ac:grpSpMk id="30" creationId="{76CF2A76-56F1-1E51-8FAB-EABA1A1C9EDA}"/>
          </ac:grpSpMkLst>
        </pc:grpChg>
        <pc:picChg chg="del mod topLvl">
          <ac:chgData name="Glen Jones" userId="e846aaca-4b24-4b13-b0d0-f2308e16b284" providerId="ADAL" clId="{D096792C-E716-4700-9873-B3811E60A0FD}" dt="2022-06-28T14:34:32.178" v="284" actId="478"/>
          <ac:picMkLst>
            <pc:docMk/>
            <pc:sldMk cId="2195136812" sldId="283"/>
            <ac:picMk id="21" creationId="{E0EE323A-D3AC-1AC2-E745-80C45D39EFD9}"/>
          </ac:picMkLst>
        </pc:picChg>
        <pc:picChg chg="mod">
          <ac:chgData name="Glen Jones" userId="e846aaca-4b24-4b13-b0d0-f2308e16b284" providerId="ADAL" clId="{D096792C-E716-4700-9873-B3811E60A0FD}" dt="2022-06-28T14:34:10.043" v="278" actId="1076"/>
          <ac:picMkLst>
            <pc:docMk/>
            <pc:sldMk cId="2195136812" sldId="283"/>
            <ac:picMk id="22" creationId="{F0CC0B0F-8C3C-69B0-CC16-035D54F75AE1}"/>
          </ac:picMkLst>
        </pc:picChg>
        <pc:picChg chg="del mod">
          <ac:chgData name="Glen Jones" userId="e846aaca-4b24-4b13-b0d0-f2308e16b284" providerId="ADAL" clId="{D096792C-E716-4700-9873-B3811E60A0FD}" dt="2022-06-28T14:34:29.680" v="282" actId="478"/>
          <ac:picMkLst>
            <pc:docMk/>
            <pc:sldMk cId="2195136812" sldId="283"/>
            <ac:picMk id="23" creationId="{0A901281-AD0B-39A2-DEA4-910B0EC4EF60}"/>
          </ac:picMkLst>
        </pc:picChg>
        <pc:picChg chg="mod">
          <ac:chgData name="Glen Jones" userId="e846aaca-4b24-4b13-b0d0-f2308e16b284" providerId="ADAL" clId="{D096792C-E716-4700-9873-B3811E60A0FD}" dt="2022-06-28T14:34:01.003" v="275" actId="14100"/>
          <ac:picMkLst>
            <pc:docMk/>
            <pc:sldMk cId="2195136812" sldId="283"/>
            <ac:picMk id="26" creationId="{D63B648F-EA83-4C3A-2C29-3F2463F2E384}"/>
          </ac:picMkLst>
        </pc:picChg>
        <pc:picChg chg="add mod">
          <ac:chgData name="Glen Jones" userId="e846aaca-4b24-4b13-b0d0-f2308e16b284" providerId="ADAL" clId="{D096792C-E716-4700-9873-B3811E60A0FD}" dt="2022-06-28T14:34:58.183" v="301" actId="1076"/>
          <ac:picMkLst>
            <pc:docMk/>
            <pc:sldMk cId="2195136812" sldId="283"/>
            <ac:picMk id="27" creationId="{FBB78674-03C3-EB22-F7C2-232C2C442202}"/>
          </ac:picMkLst>
        </pc:picChg>
        <pc:picChg chg="mod">
          <ac:chgData name="Glen Jones" userId="e846aaca-4b24-4b13-b0d0-f2308e16b284" providerId="ADAL" clId="{D096792C-E716-4700-9873-B3811E60A0FD}" dt="2022-06-28T14:34:10.043" v="278" actId="1076"/>
          <ac:picMkLst>
            <pc:docMk/>
            <pc:sldMk cId="2195136812" sldId="283"/>
            <ac:picMk id="29" creationId="{FF891197-7019-22A7-523D-1707C47D0777}"/>
          </ac:picMkLst>
        </pc:picChg>
        <pc:picChg chg="del mod topLvl">
          <ac:chgData name="Glen Jones" userId="e846aaca-4b24-4b13-b0d0-f2308e16b284" providerId="ADAL" clId="{D096792C-E716-4700-9873-B3811E60A0FD}" dt="2022-06-28T14:35:43.657" v="314" actId="478"/>
          <ac:picMkLst>
            <pc:docMk/>
            <pc:sldMk cId="2195136812" sldId="283"/>
            <ac:picMk id="31" creationId="{5017780C-8F06-619F-6317-32A4ECB0F01D}"/>
          </ac:picMkLst>
        </pc:picChg>
        <pc:picChg chg="del mod">
          <ac:chgData name="Glen Jones" userId="e846aaca-4b24-4b13-b0d0-f2308e16b284" providerId="ADAL" clId="{D096792C-E716-4700-9873-B3811E60A0FD}" dt="2022-06-28T14:35:39.432" v="313" actId="478"/>
          <ac:picMkLst>
            <pc:docMk/>
            <pc:sldMk cId="2195136812" sldId="283"/>
            <ac:picMk id="33" creationId="{C5B9202E-7B3D-086C-DAED-AB43BB4DB977}"/>
          </ac:picMkLst>
        </pc:picChg>
        <pc:picChg chg="add mod">
          <ac:chgData name="Glen Jones" userId="e846aaca-4b24-4b13-b0d0-f2308e16b284" providerId="ADAL" clId="{D096792C-E716-4700-9873-B3811E60A0FD}" dt="2022-06-28T14:35:53.410" v="317" actId="14100"/>
          <ac:picMkLst>
            <pc:docMk/>
            <pc:sldMk cId="2195136812" sldId="283"/>
            <ac:picMk id="37" creationId="{82C1F54F-A0A4-4F77-BEB3-3470C8AAC3DA}"/>
          </ac:picMkLst>
        </pc:picChg>
      </pc:sldChg>
    </pc:docChg>
  </pc:docChgLst>
  <pc:docChgLst>
    <pc:chgData name="Glen Jones" userId="e846aaca-4b24-4b13-b0d0-f2308e16b284" providerId="ADAL" clId="{BEF276CF-333A-4AE2-B230-A9CB80A4BBFF}"/>
    <pc:docChg chg="undo custSel addSld delSld modSld sldOrd">
      <pc:chgData name="Glen Jones" userId="e846aaca-4b24-4b13-b0d0-f2308e16b284" providerId="ADAL" clId="{BEF276CF-333A-4AE2-B230-A9CB80A4BBFF}" dt="2023-06-30T12:55:08.202" v="871" actId="14100"/>
      <pc:docMkLst>
        <pc:docMk/>
      </pc:docMkLst>
      <pc:sldChg chg="modSp mod">
        <pc:chgData name="Glen Jones" userId="e846aaca-4b24-4b13-b0d0-f2308e16b284" providerId="ADAL" clId="{BEF276CF-333A-4AE2-B230-A9CB80A4BBFF}" dt="2023-06-30T12:32:53.528" v="14" actId="27636"/>
        <pc:sldMkLst>
          <pc:docMk/>
          <pc:sldMk cId="4010327805" sldId="274"/>
        </pc:sldMkLst>
        <pc:spChg chg="mod">
          <ac:chgData name="Glen Jones" userId="e846aaca-4b24-4b13-b0d0-f2308e16b284" providerId="ADAL" clId="{BEF276CF-333A-4AE2-B230-A9CB80A4BBFF}" dt="2023-06-30T12:32:53.528" v="14" actId="27636"/>
          <ac:spMkLst>
            <pc:docMk/>
            <pc:sldMk cId="4010327805" sldId="274"/>
            <ac:spMk id="2" creationId="{702E7211-B3C0-8C62-17A1-5F712D739FBA}"/>
          </ac:spMkLst>
        </pc:spChg>
      </pc:sldChg>
      <pc:sldChg chg="del">
        <pc:chgData name="Glen Jones" userId="e846aaca-4b24-4b13-b0d0-f2308e16b284" providerId="ADAL" clId="{BEF276CF-333A-4AE2-B230-A9CB80A4BBFF}" dt="2023-06-30T12:32:58.740" v="15" actId="47"/>
        <pc:sldMkLst>
          <pc:docMk/>
          <pc:sldMk cId="1726495688" sldId="363"/>
        </pc:sldMkLst>
      </pc:sldChg>
      <pc:sldChg chg="del">
        <pc:chgData name="Glen Jones" userId="e846aaca-4b24-4b13-b0d0-f2308e16b284" providerId="ADAL" clId="{BEF276CF-333A-4AE2-B230-A9CB80A4BBFF}" dt="2023-06-30T12:35:57.334" v="191" actId="47"/>
        <pc:sldMkLst>
          <pc:docMk/>
          <pc:sldMk cId="2861103671" sldId="363"/>
        </pc:sldMkLst>
      </pc:sldChg>
      <pc:sldChg chg="add del">
        <pc:chgData name="Glen Jones" userId="e846aaca-4b24-4b13-b0d0-f2308e16b284" providerId="ADAL" clId="{BEF276CF-333A-4AE2-B230-A9CB80A4BBFF}" dt="2023-06-30T12:37:18.205" v="228" actId="47"/>
        <pc:sldMkLst>
          <pc:docMk/>
          <pc:sldMk cId="474139103" sldId="379"/>
        </pc:sldMkLst>
      </pc:sldChg>
      <pc:sldChg chg="del">
        <pc:chgData name="Glen Jones" userId="e846aaca-4b24-4b13-b0d0-f2308e16b284" providerId="ADAL" clId="{BEF276CF-333A-4AE2-B230-A9CB80A4BBFF}" dt="2023-06-30T12:35:57.334" v="191" actId="47"/>
        <pc:sldMkLst>
          <pc:docMk/>
          <pc:sldMk cId="2259302113" sldId="380"/>
        </pc:sldMkLst>
      </pc:sldChg>
      <pc:sldChg chg="modSp mod ord">
        <pc:chgData name="Glen Jones" userId="e846aaca-4b24-4b13-b0d0-f2308e16b284" providerId="ADAL" clId="{BEF276CF-333A-4AE2-B230-A9CB80A4BBFF}" dt="2023-06-30T12:37:43.286" v="242" actId="27636"/>
        <pc:sldMkLst>
          <pc:docMk/>
          <pc:sldMk cId="1837821669" sldId="383"/>
        </pc:sldMkLst>
        <pc:spChg chg="mod">
          <ac:chgData name="Glen Jones" userId="e846aaca-4b24-4b13-b0d0-f2308e16b284" providerId="ADAL" clId="{BEF276CF-333A-4AE2-B230-A9CB80A4BBFF}" dt="2023-06-30T12:37:43.286" v="242" actId="27636"/>
          <ac:spMkLst>
            <pc:docMk/>
            <pc:sldMk cId="1837821669" sldId="383"/>
            <ac:spMk id="7" creationId="{7422A498-F483-A2DE-169C-1457C602529D}"/>
          </ac:spMkLst>
        </pc:spChg>
      </pc:sldChg>
      <pc:sldChg chg="del">
        <pc:chgData name="Glen Jones" userId="e846aaca-4b24-4b13-b0d0-f2308e16b284" providerId="ADAL" clId="{BEF276CF-333A-4AE2-B230-A9CB80A4BBFF}" dt="2023-06-30T12:35:57.334" v="191" actId="47"/>
        <pc:sldMkLst>
          <pc:docMk/>
          <pc:sldMk cId="2047667384" sldId="394"/>
        </pc:sldMkLst>
      </pc:sldChg>
      <pc:sldChg chg="del">
        <pc:chgData name="Glen Jones" userId="e846aaca-4b24-4b13-b0d0-f2308e16b284" providerId="ADAL" clId="{BEF276CF-333A-4AE2-B230-A9CB80A4BBFF}" dt="2023-06-30T12:35:57.334" v="191" actId="47"/>
        <pc:sldMkLst>
          <pc:docMk/>
          <pc:sldMk cId="2616827938" sldId="395"/>
        </pc:sldMkLst>
      </pc:sldChg>
      <pc:sldChg chg="del">
        <pc:chgData name="Glen Jones" userId="e846aaca-4b24-4b13-b0d0-f2308e16b284" providerId="ADAL" clId="{BEF276CF-333A-4AE2-B230-A9CB80A4BBFF}" dt="2023-06-30T12:36:24.181" v="199" actId="47"/>
        <pc:sldMkLst>
          <pc:docMk/>
          <pc:sldMk cId="4212701452" sldId="396"/>
        </pc:sldMkLst>
      </pc:sldChg>
      <pc:sldChg chg="del">
        <pc:chgData name="Glen Jones" userId="e846aaca-4b24-4b13-b0d0-f2308e16b284" providerId="ADAL" clId="{BEF276CF-333A-4AE2-B230-A9CB80A4BBFF}" dt="2023-06-30T12:32:58.740" v="15" actId="47"/>
        <pc:sldMkLst>
          <pc:docMk/>
          <pc:sldMk cId="224955279" sldId="399"/>
        </pc:sldMkLst>
      </pc:sldChg>
      <pc:sldChg chg="del">
        <pc:chgData name="Glen Jones" userId="e846aaca-4b24-4b13-b0d0-f2308e16b284" providerId="ADAL" clId="{BEF276CF-333A-4AE2-B230-A9CB80A4BBFF}" dt="2023-06-30T12:32:58.740" v="15" actId="47"/>
        <pc:sldMkLst>
          <pc:docMk/>
          <pc:sldMk cId="1729482028" sldId="400"/>
        </pc:sldMkLst>
      </pc:sldChg>
      <pc:sldChg chg="del">
        <pc:chgData name="Glen Jones" userId="e846aaca-4b24-4b13-b0d0-f2308e16b284" providerId="ADAL" clId="{BEF276CF-333A-4AE2-B230-A9CB80A4BBFF}" dt="2023-06-30T12:36:08.530" v="194" actId="47"/>
        <pc:sldMkLst>
          <pc:docMk/>
          <pc:sldMk cId="482577722" sldId="401"/>
        </pc:sldMkLst>
      </pc:sldChg>
      <pc:sldChg chg="del">
        <pc:chgData name="Glen Jones" userId="e846aaca-4b24-4b13-b0d0-f2308e16b284" providerId="ADAL" clId="{BEF276CF-333A-4AE2-B230-A9CB80A4BBFF}" dt="2023-06-30T12:32:58.740" v="15" actId="47"/>
        <pc:sldMkLst>
          <pc:docMk/>
          <pc:sldMk cId="2791096692" sldId="401"/>
        </pc:sldMkLst>
      </pc:sldChg>
      <pc:sldChg chg="modSp add del mod ord">
        <pc:chgData name="Glen Jones" userId="e846aaca-4b24-4b13-b0d0-f2308e16b284" providerId="ADAL" clId="{BEF276CF-333A-4AE2-B230-A9CB80A4BBFF}" dt="2023-06-30T12:55:08.202" v="871" actId="14100"/>
        <pc:sldMkLst>
          <pc:docMk/>
          <pc:sldMk cId="1225374862" sldId="402"/>
        </pc:sldMkLst>
        <pc:spChg chg="mod">
          <ac:chgData name="Glen Jones" userId="e846aaca-4b24-4b13-b0d0-f2308e16b284" providerId="ADAL" clId="{BEF276CF-333A-4AE2-B230-A9CB80A4BBFF}" dt="2023-06-30T12:55:08.202" v="871" actId="14100"/>
          <ac:spMkLst>
            <pc:docMk/>
            <pc:sldMk cId="1225374862" sldId="402"/>
            <ac:spMk id="6" creationId="{F9BAFB63-89A0-1CE2-BC09-42A58A322E55}"/>
          </ac:spMkLst>
        </pc:spChg>
      </pc:sldChg>
      <pc:sldChg chg="del">
        <pc:chgData name="Glen Jones" userId="e846aaca-4b24-4b13-b0d0-f2308e16b284" providerId="ADAL" clId="{BEF276CF-333A-4AE2-B230-A9CB80A4BBFF}" dt="2023-06-30T12:32:58.740" v="15" actId="47"/>
        <pc:sldMkLst>
          <pc:docMk/>
          <pc:sldMk cId="2307468297" sldId="402"/>
        </pc:sldMkLst>
      </pc:sldChg>
      <pc:sldChg chg="del">
        <pc:chgData name="Glen Jones" userId="e846aaca-4b24-4b13-b0d0-f2308e16b284" providerId="ADAL" clId="{BEF276CF-333A-4AE2-B230-A9CB80A4BBFF}" dt="2023-06-30T12:36:02.631" v="192" actId="47"/>
        <pc:sldMkLst>
          <pc:docMk/>
          <pc:sldMk cId="1649648692" sldId="403"/>
        </pc:sldMkLst>
      </pc:sldChg>
      <pc:sldChg chg="del">
        <pc:chgData name="Glen Jones" userId="e846aaca-4b24-4b13-b0d0-f2308e16b284" providerId="ADAL" clId="{BEF276CF-333A-4AE2-B230-A9CB80A4BBFF}" dt="2023-06-30T12:36:06.139" v="193" actId="47"/>
        <pc:sldMkLst>
          <pc:docMk/>
          <pc:sldMk cId="3650600527" sldId="404"/>
        </pc:sldMkLst>
      </pc:sldChg>
      <pc:sldChg chg="del">
        <pc:chgData name="Glen Jones" userId="e846aaca-4b24-4b13-b0d0-f2308e16b284" providerId="ADAL" clId="{BEF276CF-333A-4AE2-B230-A9CB80A4BBFF}" dt="2023-06-30T12:36:06.139" v="193" actId="47"/>
        <pc:sldMkLst>
          <pc:docMk/>
          <pc:sldMk cId="253338722" sldId="405"/>
        </pc:sldMkLst>
      </pc:sldChg>
      <pc:sldChg chg="del">
        <pc:chgData name="Glen Jones" userId="e846aaca-4b24-4b13-b0d0-f2308e16b284" providerId="ADAL" clId="{BEF276CF-333A-4AE2-B230-A9CB80A4BBFF}" dt="2023-06-30T12:32:58.740" v="15" actId="47"/>
        <pc:sldMkLst>
          <pc:docMk/>
          <pc:sldMk cId="1492365385" sldId="406"/>
        </pc:sldMkLst>
      </pc:sldChg>
      <pc:sldChg chg="modSp mod ord">
        <pc:chgData name="Glen Jones" userId="e846aaca-4b24-4b13-b0d0-f2308e16b284" providerId="ADAL" clId="{BEF276CF-333A-4AE2-B230-A9CB80A4BBFF}" dt="2023-06-30T12:36:34.504" v="213" actId="20577"/>
        <pc:sldMkLst>
          <pc:docMk/>
          <pc:sldMk cId="2483489142" sldId="406"/>
        </pc:sldMkLst>
        <pc:spChg chg="mod">
          <ac:chgData name="Glen Jones" userId="e846aaca-4b24-4b13-b0d0-f2308e16b284" providerId="ADAL" clId="{BEF276CF-333A-4AE2-B230-A9CB80A4BBFF}" dt="2023-06-30T12:36:34.504" v="213" actId="20577"/>
          <ac:spMkLst>
            <pc:docMk/>
            <pc:sldMk cId="2483489142" sldId="406"/>
            <ac:spMk id="7" creationId="{7422A498-F483-A2DE-169C-1457C602529D}"/>
          </ac:spMkLst>
        </pc:spChg>
      </pc:sldChg>
      <pc:sldChg chg="del">
        <pc:chgData name="Glen Jones" userId="e846aaca-4b24-4b13-b0d0-f2308e16b284" providerId="ADAL" clId="{BEF276CF-333A-4AE2-B230-A9CB80A4BBFF}" dt="2023-06-30T12:32:58.740" v="15" actId="47"/>
        <pc:sldMkLst>
          <pc:docMk/>
          <pc:sldMk cId="1359772703" sldId="407"/>
        </pc:sldMkLst>
      </pc:sldChg>
      <pc:sldChg chg="ord">
        <pc:chgData name="Glen Jones" userId="e846aaca-4b24-4b13-b0d0-f2308e16b284" providerId="ADAL" clId="{BEF276CF-333A-4AE2-B230-A9CB80A4BBFF}" dt="2023-06-30T12:37:04.188" v="225"/>
        <pc:sldMkLst>
          <pc:docMk/>
          <pc:sldMk cId="4041880403" sldId="407"/>
        </pc:sldMkLst>
      </pc:sldChg>
      <pc:sldChg chg="del">
        <pc:chgData name="Glen Jones" userId="e846aaca-4b24-4b13-b0d0-f2308e16b284" providerId="ADAL" clId="{BEF276CF-333A-4AE2-B230-A9CB80A4BBFF}" dt="2023-06-30T12:32:58.740" v="15" actId="47"/>
        <pc:sldMkLst>
          <pc:docMk/>
          <pc:sldMk cId="1387345264" sldId="408"/>
        </pc:sldMkLst>
      </pc:sldChg>
      <pc:sldChg chg="ord">
        <pc:chgData name="Glen Jones" userId="e846aaca-4b24-4b13-b0d0-f2308e16b284" providerId="ADAL" clId="{BEF276CF-333A-4AE2-B230-A9CB80A4BBFF}" dt="2023-06-30T12:37:08.815" v="227"/>
        <pc:sldMkLst>
          <pc:docMk/>
          <pc:sldMk cId="2603893740" sldId="408"/>
        </pc:sldMkLst>
      </pc:sldChg>
      <pc:sldChg chg="del">
        <pc:chgData name="Glen Jones" userId="e846aaca-4b24-4b13-b0d0-f2308e16b284" providerId="ADAL" clId="{BEF276CF-333A-4AE2-B230-A9CB80A4BBFF}" dt="2023-06-30T12:32:58.740" v="15" actId="47"/>
        <pc:sldMkLst>
          <pc:docMk/>
          <pc:sldMk cId="710705044" sldId="409"/>
        </pc:sldMkLst>
      </pc:sldChg>
      <pc:sldChg chg="modSp mod ord">
        <pc:chgData name="Glen Jones" userId="e846aaca-4b24-4b13-b0d0-f2308e16b284" providerId="ADAL" clId="{BEF276CF-333A-4AE2-B230-A9CB80A4BBFF}" dt="2023-06-30T12:37:51.554" v="257" actId="5793"/>
        <pc:sldMkLst>
          <pc:docMk/>
          <pc:sldMk cId="2057623372" sldId="409"/>
        </pc:sldMkLst>
        <pc:spChg chg="mod">
          <ac:chgData name="Glen Jones" userId="e846aaca-4b24-4b13-b0d0-f2308e16b284" providerId="ADAL" clId="{BEF276CF-333A-4AE2-B230-A9CB80A4BBFF}" dt="2023-06-30T12:37:51.554" v="257" actId="5793"/>
          <ac:spMkLst>
            <pc:docMk/>
            <pc:sldMk cId="2057623372" sldId="409"/>
            <ac:spMk id="7" creationId="{7422A498-F483-A2DE-169C-1457C602529D}"/>
          </ac:spMkLst>
        </pc:spChg>
      </pc:sldChg>
      <pc:sldChg chg="ord">
        <pc:chgData name="Glen Jones" userId="e846aaca-4b24-4b13-b0d0-f2308e16b284" providerId="ADAL" clId="{BEF276CF-333A-4AE2-B230-A9CB80A4BBFF}" dt="2023-06-30T12:36:56.902" v="221"/>
        <pc:sldMkLst>
          <pc:docMk/>
          <pc:sldMk cId="167733421" sldId="410"/>
        </pc:sldMkLst>
      </pc:sldChg>
      <pc:sldChg chg="ord">
        <pc:chgData name="Glen Jones" userId="e846aaca-4b24-4b13-b0d0-f2308e16b284" providerId="ADAL" clId="{BEF276CF-333A-4AE2-B230-A9CB80A4BBFF}" dt="2023-06-30T12:37:01.197" v="223"/>
        <pc:sldMkLst>
          <pc:docMk/>
          <pc:sldMk cId="728651530" sldId="411"/>
        </pc:sldMkLst>
      </pc:sldChg>
      <pc:sldChg chg="del">
        <pc:chgData name="Glen Jones" userId="e846aaca-4b24-4b13-b0d0-f2308e16b284" providerId="ADAL" clId="{BEF276CF-333A-4AE2-B230-A9CB80A4BBFF}" dt="2023-06-30T12:32:58.740" v="15" actId="47"/>
        <pc:sldMkLst>
          <pc:docMk/>
          <pc:sldMk cId="2553639446" sldId="411"/>
        </pc:sldMkLst>
      </pc:sldChg>
      <pc:sldChg chg="addSp modSp add mod modAnim">
        <pc:chgData name="Glen Jones" userId="e846aaca-4b24-4b13-b0d0-f2308e16b284" providerId="ADAL" clId="{BEF276CF-333A-4AE2-B230-A9CB80A4BBFF}" dt="2023-06-30T12:35:27.712" v="190" actId="20577"/>
        <pc:sldMkLst>
          <pc:docMk/>
          <pc:sldMk cId="1946604214" sldId="412"/>
        </pc:sldMkLst>
        <pc:spChg chg="mod">
          <ac:chgData name="Glen Jones" userId="e846aaca-4b24-4b13-b0d0-f2308e16b284" providerId="ADAL" clId="{BEF276CF-333A-4AE2-B230-A9CB80A4BBFF}" dt="2023-06-30T12:35:03.657" v="139" actId="14100"/>
          <ac:spMkLst>
            <pc:docMk/>
            <pc:sldMk cId="1946604214" sldId="412"/>
            <ac:spMk id="2" creationId="{8B1041F4-4BF3-1C4D-2F2C-9D66D0CAF14C}"/>
          </ac:spMkLst>
        </pc:spChg>
        <pc:spChg chg="add mod">
          <ac:chgData name="Glen Jones" userId="e846aaca-4b24-4b13-b0d0-f2308e16b284" providerId="ADAL" clId="{BEF276CF-333A-4AE2-B230-A9CB80A4BBFF}" dt="2023-06-30T12:35:27.712" v="190" actId="20577"/>
          <ac:spMkLst>
            <pc:docMk/>
            <pc:sldMk cId="1946604214" sldId="412"/>
            <ac:spMk id="3" creationId="{0594137D-623E-0B85-1876-24BAD6879452}"/>
          </ac:spMkLst>
        </pc:spChg>
        <pc:spChg chg="mod">
          <ac:chgData name="Glen Jones" userId="e846aaca-4b24-4b13-b0d0-f2308e16b284" providerId="ADAL" clId="{BEF276CF-333A-4AE2-B230-A9CB80A4BBFF}" dt="2023-06-30T12:34:42.401" v="95" actId="115"/>
          <ac:spMkLst>
            <pc:docMk/>
            <pc:sldMk cId="1946604214" sldId="412"/>
            <ac:spMk id="7" creationId="{EBD17445-2CE7-D049-5829-AF7A94414BDF}"/>
          </ac:spMkLst>
        </pc:spChg>
      </pc:sldChg>
      <pc:sldChg chg="del">
        <pc:chgData name="Glen Jones" userId="e846aaca-4b24-4b13-b0d0-f2308e16b284" providerId="ADAL" clId="{BEF276CF-333A-4AE2-B230-A9CB80A4BBFF}" dt="2023-06-30T12:32:58.740" v="15" actId="47"/>
        <pc:sldMkLst>
          <pc:docMk/>
          <pc:sldMk cId="3829840198" sldId="412"/>
        </pc:sldMkLst>
      </pc:sldChg>
      <pc:sldChg chg="del">
        <pc:chgData name="Glen Jones" userId="e846aaca-4b24-4b13-b0d0-f2308e16b284" providerId="ADAL" clId="{BEF276CF-333A-4AE2-B230-A9CB80A4BBFF}" dt="2023-06-30T12:32:58.740" v="15" actId="47"/>
        <pc:sldMkLst>
          <pc:docMk/>
          <pc:sldMk cId="1830477830" sldId="413"/>
        </pc:sldMkLst>
      </pc:sldChg>
      <pc:sldChg chg="addSp delSp modSp mod delAnim modAnim">
        <pc:chgData name="Glen Jones" userId="e846aaca-4b24-4b13-b0d0-f2308e16b284" providerId="ADAL" clId="{BEF276CF-333A-4AE2-B230-A9CB80A4BBFF}" dt="2023-06-30T12:44:48.163" v="573" actId="14100"/>
        <pc:sldMkLst>
          <pc:docMk/>
          <pc:sldMk cId="4176986684" sldId="413"/>
        </pc:sldMkLst>
        <pc:spChg chg="mod">
          <ac:chgData name="Glen Jones" userId="e846aaca-4b24-4b13-b0d0-f2308e16b284" providerId="ADAL" clId="{BEF276CF-333A-4AE2-B230-A9CB80A4BBFF}" dt="2023-06-30T12:40:57.208" v="482" actId="1076"/>
          <ac:spMkLst>
            <pc:docMk/>
            <pc:sldMk cId="4176986684" sldId="413"/>
            <ac:spMk id="2" creationId="{21EF7562-A376-60EE-AC9F-A9FB819F8038}"/>
          </ac:spMkLst>
        </pc:spChg>
        <pc:spChg chg="del">
          <ac:chgData name="Glen Jones" userId="e846aaca-4b24-4b13-b0d0-f2308e16b284" providerId="ADAL" clId="{BEF276CF-333A-4AE2-B230-A9CB80A4BBFF}" dt="2023-06-30T12:39:45.209" v="412" actId="478"/>
          <ac:spMkLst>
            <pc:docMk/>
            <pc:sldMk cId="4176986684" sldId="413"/>
            <ac:spMk id="3" creationId="{85018FEB-118B-BF22-6F22-1A39EBDE2CCF}"/>
          </ac:spMkLst>
        </pc:spChg>
        <pc:spChg chg="add mod">
          <ac:chgData name="Glen Jones" userId="e846aaca-4b24-4b13-b0d0-f2308e16b284" providerId="ADAL" clId="{BEF276CF-333A-4AE2-B230-A9CB80A4BBFF}" dt="2023-06-30T12:43:18.936" v="551" actId="1076"/>
          <ac:spMkLst>
            <pc:docMk/>
            <pc:sldMk cId="4176986684" sldId="413"/>
            <ac:spMk id="4" creationId="{AFCBA4A4-8007-CF6D-3BD7-55857E3EC3EE}"/>
          </ac:spMkLst>
        </pc:spChg>
        <pc:spChg chg="del">
          <ac:chgData name="Glen Jones" userId="e846aaca-4b24-4b13-b0d0-f2308e16b284" providerId="ADAL" clId="{BEF276CF-333A-4AE2-B230-A9CB80A4BBFF}" dt="2023-06-30T12:39:07.760" v="396" actId="478"/>
          <ac:spMkLst>
            <pc:docMk/>
            <pc:sldMk cId="4176986684" sldId="413"/>
            <ac:spMk id="5" creationId="{A4C6B572-F7DF-2AAA-8B06-5095802A39A6}"/>
          </ac:spMkLst>
        </pc:spChg>
        <pc:spChg chg="del">
          <ac:chgData name="Glen Jones" userId="e846aaca-4b24-4b13-b0d0-f2308e16b284" providerId="ADAL" clId="{BEF276CF-333A-4AE2-B230-A9CB80A4BBFF}" dt="2023-06-30T12:39:08.462" v="397" actId="478"/>
          <ac:spMkLst>
            <pc:docMk/>
            <pc:sldMk cId="4176986684" sldId="413"/>
            <ac:spMk id="6" creationId="{D9527048-CB1A-DC40-6A83-178089DF77EC}"/>
          </ac:spMkLst>
        </pc:spChg>
        <pc:spChg chg="mod">
          <ac:chgData name="Glen Jones" userId="e846aaca-4b24-4b13-b0d0-f2308e16b284" providerId="ADAL" clId="{BEF276CF-333A-4AE2-B230-A9CB80A4BBFF}" dt="2023-06-30T12:40:57.208" v="482" actId="1076"/>
          <ac:spMkLst>
            <pc:docMk/>
            <pc:sldMk cId="4176986684" sldId="413"/>
            <ac:spMk id="7" creationId="{7422A498-F483-A2DE-169C-1457C602529D}"/>
          </ac:spMkLst>
        </pc:spChg>
        <pc:spChg chg="mod">
          <ac:chgData name="Glen Jones" userId="e846aaca-4b24-4b13-b0d0-f2308e16b284" providerId="ADAL" clId="{BEF276CF-333A-4AE2-B230-A9CB80A4BBFF}" dt="2023-06-30T12:40:57.208" v="482" actId="1076"/>
          <ac:spMkLst>
            <pc:docMk/>
            <pc:sldMk cId="4176986684" sldId="413"/>
            <ac:spMk id="8" creationId="{5AA2A66D-1EC8-4359-F064-77E89052990B}"/>
          </ac:spMkLst>
        </pc:spChg>
        <pc:spChg chg="add mod">
          <ac:chgData name="Glen Jones" userId="e846aaca-4b24-4b13-b0d0-f2308e16b284" providerId="ADAL" clId="{BEF276CF-333A-4AE2-B230-A9CB80A4BBFF}" dt="2023-06-30T12:43:18.936" v="551" actId="1076"/>
          <ac:spMkLst>
            <pc:docMk/>
            <pc:sldMk cId="4176986684" sldId="413"/>
            <ac:spMk id="9" creationId="{C68701E8-58D2-FF70-60AC-FF192215FC75}"/>
          </ac:spMkLst>
        </pc:spChg>
        <pc:spChg chg="mod">
          <ac:chgData name="Glen Jones" userId="e846aaca-4b24-4b13-b0d0-f2308e16b284" providerId="ADAL" clId="{BEF276CF-333A-4AE2-B230-A9CB80A4BBFF}" dt="2023-06-30T12:40:57.208" v="482" actId="1076"/>
          <ac:spMkLst>
            <pc:docMk/>
            <pc:sldMk cId="4176986684" sldId="413"/>
            <ac:spMk id="10" creationId="{CC6EA5AA-6559-4BF9-1B5B-4971DEB7EEBA}"/>
          </ac:spMkLst>
        </pc:spChg>
        <pc:spChg chg="mod">
          <ac:chgData name="Glen Jones" userId="e846aaca-4b24-4b13-b0d0-f2308e16b284" providerId="ADAL" clId="{BEF276CF-333A-4AE2-B230-A9CB80A4BBFF}" dt="2023-06-30T12:40:57.208" v="482" actId="1076"/>
          <ac:spMkLst>
            <pc:docMk/>
            <pc:sldMk cId="4176986684" sldId="413"/>
            <ac:spMk id="11" creationId="{69A21A28-7B3E-7E4F-8D6C-8187B3D791CF}"/>
          </ac:spMkLst>
        </pc:spChg>
        <pc:spChg chg="add mod">
          <ac:chgData name="Glen Jones" userId="e846aaca-4b24-4b13-b0d0-f2308e16b284" providerId="ADAL" clId="{BEF276CF-333A-4AE2-B230-A9CB80A4BBFF}" dt="2023-06-30T12:43:18.936" v="551" actId="1076"/>
          <ac:spMkLst>
            <pc:docMk/>
            <pc:sldMk cId="4176986684" sldId="413"/>
            <ac:spMk id="12" creationId="{44A20AD4-7261-4A79-C468-B535A0E748D6}"/>
          </ac:spMkLst>
        </pc:spChg>
        <pc:spChg chg="mod">
          <ac:chgData name="Glen Jones" userId="e846aaca-4b24-4b13-b0d0-f2308e16b284" providerId="ADAL" clId="{BEF276CF-333A-4AE2-B230-A9CB80A4BBFF}" dt="2023-06-30T12:40:57.208" v="482" actId="1076"/>
          <ac:spMkLst>
            <pc:docMk/>
            <pc:sldMk cId="4176986684" sldId="413"/>
            <ac:spMk id="13" creationId="{323C8CF1-FBC0-E7E0-63EA-FF02533AA348}"/>
          </ac:spMkLst>
        </pc:spChg>
        <pc:spChg chg="add mod">
          <ac:chgData name="Glen Jones" userId="e846aaca-4b24-4b13-b0d0-f2308e16b284" providerId="ADAL" clId="{BEF276CF-333A-4AE2-B230-A9CB80A4BBFF}" dt="2023-06-30T12:43:18.936" v="551" actId="1076"/>
          <ac:spMkLst>
            <pc:docMk/>
            <pc:sldMk cId="4176986684" sldId="413"/>
            <ac:spMk id="14" creationId="{7A3892DB-AC53-329F-C497-94D16BE4D8B5}"/>
          </ac:spMkLst>
        </pc:spChg>
        <pc:spChg chg="add mod">
          <ac:chgData name="Glen Jones" userId="e846aaca-4b24-4b13-b0d0-f2308e16b284" providerId="ADAL" clId="{BEF276CF-333A-4AE2-B230-A9CB80A4BBFF}" dt="2023-06-30T12:43:18.936" v="551" actId="1076"/>
          <ac:spMkLst>
            <pc:docMk/>
            <pc:sldMk cId="4176986684" sldId="413"/>
            <ac:spMk id="15" creationId="{305A2ED4-B810-61AF-EA6B-B294060B9260}"/>
          </ac:spMkLst>
        </pc:spChg>
        <pc:spChg chg="add mod">
          <ac:chgData name="Glen Jones" userId="e846aaca-4b24-4b13-b0d0-f2308e16b284" providerId="ADAL" clId="{BEF276CF-333A-4AE2-B230-A9CB80A4BBFF}" dt="2023-06-30T12:43:40.353" v="557" actId="1076"/>
          <ac:spMkLst>
            <pc:docMk/>
            <pc:sldMk cId="4176986684" sldId="413"/>
            <ac:spMk id="16" creationId="{CC5494C2-DD9A-E4AE-0456-57C2C9DB82DE}"/>
          </ac:spMkLst>
        </pc:spChg>
        <pc:spChg chg="del">
          <ac:chgData name="Glen Jones" userId="e846aaca-4b24-4b13-b0d0-f2308e16b284" providerId="ADAL" clId="{BEF276CF-333A-4AE2-B230-A9CB80A4BBFF}" dt="2023-06-30T12:39:45.209" v="412" actId="478"/>
          <ac:spMkLst>
            <pc:docMk/>
            <pc:sldMk cId="4176986684" sldId="413"/>
            <ac:spMk id="17" creationId="{9C09246E-BC04-B61F-09E8-BD1B9F74CBDB}"/>
          </ac:spMkLst>
        </pc:spChg>
        <pc:spChg chg="add mod">
          <ac:chgData name="Glen Jones" userId="e846aaca-4b24-4b13-b0d0-f2308e16b284" providerId="ADAL" clId="{BEF276CF-333A-4AE2-B230-A9CB80A4BBFF}" dt="2023-06-30T12:43:40.353" v="557" actId="1076"/>
          <ac:spMkLst>
            <pc:docMk/>
            <pc:sldMk cId="4176986684" sldId="413"/>
            <ac:spMk id="18" creationId="{47CFAD86-9663-BC85-BC40-5A30EF0C68D8}"/>
          </ac:spMkLst>
        </pc:spChg>
        <pc:spChg chg="add mod">
          <ac:chgData name="Glen Jones" userId="e846aaca-4b24-4b13-b0d0-f2308e16b284" providerId="ADAL" clId="{BEF276CF-333A-4AE2-B230-A9CB80A4BBFF}" dt="2023-06-30T12:43:40.353" v="557" actId="1076"/>
          <ac:spMkLst>
            <pc:docMk/>
            <pc:sldMk cId="4176986684" sldId="413"/>
            <ac:spMk id="20" creationId="{70CDAC83-68FB-ACA5-7A58-D7885373C163}"/>
          </ac:spMkLst>
        </pc:spChg>
        <pc:spChg chg="add mod">
          <ac:chgData name="Glen Jones" userId="e846aaca-4b24-4b13-b0d0-f2308e16b284" providerId="ADAL" clId="{BEF276CF-333A-4AE2-B230-A9CB80A4BBFF}" dt="2023-06-30T12:43:40.353" v="557" actId="1076"/>
          <ac:spMkLst>
            <pc:docMk/>
            <pc:sldMk cId="4176986684" sldId="413"/>
            <ac:spMk id="21" creationId="{41D261A9-4F00-5CD5-F72F-CB23C62F6B90}"/>
          </ac:spMkLst>
        </pc:spChg>
        <pc:spChg chg="add mod">
          <ac:chgData name="Glen Jones" userId="e846aaca-4b24-4b13-b0d0-f2308e16b284" providerId="ADAL" clId="{BEF276CF-333A-4AE2-B230-A9CB80A4BBFF}" dt="2023-06-30T12:43:40.353" v="557" actId="1076"/>
          <ac:spMkLst>
            <pc:docMk/>
            <pc:sldMk cId="4176986684" sldId="413"/>
            <ac:spMk id="22" creationId="{AB9F46B7-2822-F2BE-DF93-0C9368CFB622}"/>
          </ac:spMkLst>
        </pc:spChg>
        <pc:spChg chg="add mod">
          <ac:chgData name="Glen Jones" userId="e846aaca-4b24-4b13-b0d0-f2308e16b284" providerId="ADAL" clId="{BEF276CF-333A-4AE2-B230-A9CB80A4BBFF}" dt="2023-06-30T12:43:21.711" v="552" actId="114"/>
          <ac:spMkLst>
            <pc:docMk/>
            <pc:sldMk cId="4176986684" sldId="413"/>
            <ac:spMk id="23" creationId="{269500EF-F819-2C8C-939D-489F40E76694}"/>
          </ac:spMkLst>
        </pc:spChg>
        <pc:spChg chg="add del mod">
          <ac:chgData name="Glen Jones" userId="e846aaca-4b24-4b13-b0d0-f2308e16b284" providerId="ADAL" clId="{BEF276CF-333A-4AE2-B230-A9CB80A4BBFF}" dt="2023-06-30T12:42:54.404" v="544"/>
          <ac:spMkLst>
            <pc:docMk/>
            <pc:sldMk cId="4176986684" sldId="413"/>
            <ac:spMk id="26" creationId="{6E0BF491-EA99-87E4-68F4-4E6AE39DCE6A}"/>
          </ac:spMkLst>
        </pc:spChg>
        <pc:spChg chg="add mod">
          <ac:chgData name="Glen Jones" userId="e846aaca-4b24-4b13-b0d0-f2308e16b284" providerId="ADAL" clId="{BEF276CF-333A-4AE2-B230-A9CB80A4BBFF}" dt="2023-06-30T12:43:33.491" v="556" actId="20577"/>
          <ac:spMkLst>
            <pc:docMk/>
            <pc:sldMk cId="4176986684" sldId="413"/>
            <ac:spMk id="30" creationId="{12AC93FF-2989-D49D-155F-BBD02AA51BBC}"/>
          </ac:spMkLst>
        </pc:spChg>
        <pc:spChg chg="del">
          <ac:chgData name="Glen Jones" userId="e846aaca-4b24-4b13-b0d0-f2308e16b284" providerId="ADAL" clId="{BEF276CF-333A-4AE2-B230-A9CB80A4BBFF}" dt="2023-06-30T12:39:45.209" v="412" actId="478"/>
          <ac:spMkLst>
            <pc:docMk/>
            <pc:sldMk cId="4176986684" sldId="413"/>
            <ac:spMk id="32" creationId="{45293E40-8919-7692-5DBA-FDF427E397B5}"/>
          </ac:spMkLst>
        </pc:spChg>
        <pc:spChg chg="del">
          <ac:chgData name="Glen Jones" userId="e846aaca-4b24-4b13-b0d0-f2308e16b284" providerId="ADAL" clId="{BEF276CF-333A-4AE2-B230-A9CB80A4BBFF}" dt="2023-06-30T12:39:45.209" v="412" actId="478"/>
          <ac:spMkLst>
            <pc:docMk/>
            <pc:sldMk cId="4176986684" sldId="413"/>
            <ac:spMk id="33" creationId="{0452D58F-C037-C403-7F9D-76FC0DC3F050}"/>
          </ac:spMkLst>
        </pc:spChg>
        <pc:spChg chg="del">
          <ac:chgData name="Glen Jones" userId="e846aaca-4b24-4b13-b0d0-f2308e16b284" providerId="ADAL" clId="{BEF276CF-333A-4AE2-B230-A9CB80A4BBFF}" dt="2023-06-30T12:39:45.209" v="412" actId="478"/>
          <ac:spMkLst>
            <pc:docMk/>
            <pc:sldMk cId="4176986684" sldId="413"/>
            <ac:spMk id="34" creationId="{3E4E338A-ECF7-9153-B3F5-FD43652D1F5D}"/>
          </ac:spMkLst>
        </pc:spChg>
        <pc:spChg chg="del">
          <ac:chgData name="Glen Jones" userId="e846aaca-4b24-4b13-b0d0-f2308e16b284" providerId="ADAL" clId="{BEF276CF-333A-4AE2-B230-A9CB80A4BBFF}" dt="2023-06-30T12:39:45.209" v="412" actId="478"/>
          <ac:spMkLst>
            <pc:docMk/>
            <pc:sldMk cId="4176986684" sldId="413"/>
            <ac:spMk id="35" creationId="{878C6D5A-AA97-A0B7-E763-3784057E1605}"/>
          </ac:spMkLst>
        </pc:spChg>
        <pc:spChg chg="del">
          <ac:chgData name="Glen Jones" userId="e846aaca-4b24-4b13-b0d0-f2308e16b284" providerId="ADAL" clId="{BEF276CF-333A-4AE2-B230-A9CB80A4BBFF}" dt="2023-06-30T12:39:45.209" v="412" actId="478"/>
          <ac:spMkLst>
            <pc:docMk/>
            <pc:sldMk cId="4176986684" sldId="413"/>
            <ac:spMk id="36" creationId="{5567DD2B-294A-0E99-A91C-70990FC0F99F}"/>
          </ac:spMkLst>
        </pc:spChg>
        <pc:spChg chg="del">
          <ac:chgData name="Glen Jones" userId="e846aaca-4b24-4b13-b0d0-f2308e16b284" providerId="ADAL" clId="{BEF276CF-333A-4AE2-B230-A9CB80A4BBFF}" dt="2023-06-30T12:39:45.209" v="412" actId="478"/>
          <ac:spMkLst>
            <pc:docMk/>
            <pc:sldMk cId="4176986684" sldId="413"/>
            <ac:spMk id="37" creationId="{09958C17-CED8-1D03-D44D-62492E313AEF}"/>
          </ac:spMkLst>
        </pc:spChg>
        <pc:spChg chg="add mod">
          <ac:chgData name="Glen Jones" userId="e846aaca-4b24-4b13-b0d0-f2308e16b284" providerId="ADAL" clId="{BEF276CF-333A-4AE2-B230-A9CB80A4BBFF}" dt="2023-06-30T12:44:38.105" v="571" actId="20577"/>
          <ac:spMkLst>
            <pc:docMk/>
            <pc:sldMk cId="4176986684" sldId="413"/>
            <ac:spMk id="42" creationId="{BBDA686E-9058-A9AE-53B8-5C0EA18FBD4E}"/>
          </ac:spMkLst>
        </pc:spChg>
        <pc:spChg chg="del">
          <ac:chgData name="Glen Jones" userId="e846aaca-4b24-4b13-b0d0-f2308e16b284" providerId="ADAL" clId="{BEF276CF-333A-4AE2-B230-A9CB80A4BBFF}" dt="2023-06-30T12:38:59.435" v="387" actId="478"/>
          <ac:spMkLst>
            <pc:docMk/>
            <pc:sldMk cId="4176986684" sldId="413"/>
            <ac:spMk id="74" creationId="{AF96C34C-B0C8-C318-09B9-51E41866768A}"/>
          </ac:spMkLst>
        </pc:spChg>
        <pc:picChg chg="mod">
          <ac:chgData name="Glen Jones" userId="e846aaca-4b24-4b13-b0d0-f2308e16b284" providerId="ADAL" clId="{BEF276CF-333A-4AE2-B230-A9CB80A4BBFF}" dt="2023-06-30T12:43:10.706" v="550" actId="1076"/>
          <ac:picMkLst>
            <pc:docMk/>
            <pc:sldMk cId="4176986684" sldId="413"/>
            <ac:picMk id="19" creationId="{19182ACE-A792-5605-23F7-77FFA52EC938}"/>
          </ac:picMkLst>
        </pc:picChg>
        <pc:cxnChg chg="add mod">
          <ac:chgData name="Glen Jones" userId="e846aaca-4b24-4b13-b0d0-f2308e16b284" providerId="ADAL" clId="{BEF276CF-333A-4AE2-B230-A9CB80A4BBFF}" dt="2023-06-30T12:42:07.713" v="536" actId="1076"/>
          <ac:cxnSpMkLst>
            <pc:docMk/>
            <pc:sldMk cId="4176986684" sldId="413"/>
            <ac:cxnSpMk id="25" creationId="{C46B64A4-8A55-D0F5-3205-2CF038984B49}"/>
          </ac:cxnSpMkLst>
        </pc:cxnChg>
        <pc:cxnChg chg="add mod">
          <ac:chgData name="Glen Jones" userId="e846aaca-4b24-4b13-b0d0-f2308e16b284" providerId="ADAL" clId="{BEF276CF-333A-4AE2-B230-A9CB80A4BBFF}" dt="2023-06-30T12:43:01.713" v="548" actId="14100"/>
          <ac:cxnSpMkLst>
            <pc:docMk/>
            <pc:sldMk cId="4176986684" sldId="413"/>
            <ac:cxnSpMk id="27" creationId="{B05DAEB3-7421-4374-17B7-8F05F204DA35}"/>
          </ac:cxnSpMkLst>
        </pc:cxnChg>
        <pc:cxnChg chg="add mod">
          <ac:chgData name="Glen Jones" userId="e846aaca-4b24-4b13-b0d0-f2308e16b284" providerId="ADAL" clId="{BEF276CF-333A-4AE2-B230-A9CB80A4BBFF}" dt="2023-06-30T12:43:58.641" v="562" actId="14100"/>
          <ac:cxnSpMkLst>
            <pc:docMk/>
            <pc:sldMk cId="4176986684" sldId="413"/>
            <ac:cxnSpMk id="31" creationId="{90F1E313-9CCB-D3D5-0CFC-0AC7A3CD1749}"/>
          </ac:cxnSpMkLst>
        </pc:cxnChg>
        <pc:cxnChg chg="add mod">
          <ac:chgData name="Glen Jones" userId="e846aaca-4b24-4b13-b0d0-f2308e16b284" providerId="ADAL" clId="{BEF276CF-333A-4AE2-B230-A9CB80A4BBFF}" dt="2023-06-30T12:43:53.660" v="560" actId="14100"/>
          <ac:cxnSpMkLst>
            <pc:docMk/>
            <pc:sldMk cId="4176986684" sldId="413"/>
            <ac:cxnSpMk id="38" creationId="{01A4C900-46BC-A26A-58B3-3851789DEA03}"/>
          </ac:cxnSpMkLst>
        </pc:cxnChg>
        <pc:cxnChg chg="add mod">
          <ac:chgData name="Glen Jones" userId="e846aaca-4b24-4b13-b0d0-f2308e16b284" providerId="ADAL" clId="{BEF276CF-333A-4AE2-B230-A9CB80A4BBFF}" dt="2023-06-30T12:44:44.687" v="572" actId="14100"/>
          <ac:cxnSpMkLst>
            <pc:docMk/>
            <pc:sldMk cId="4176986684" sldId="413"/>
            <ac:cxnSpMk id="43" creationId="{CED89A99-3ABF-60B1-A757-C515217EDB59}"/>
          </ac:cxnSpMkLst>
        </pc:cxnChg>
        <pc:cxnChg chg="add mod">
          <ac:chgData name="Glen Jones" userId="e846aaca-4b24-4b13-b0d0-f2308e16b284" providerId="ADAL" clId="{BEF276CF-333A-4AE2-B230-A9CB80A4BBFF}" dt="2023-06-30T12:44:48.163" v="573" actId="14100"/>
          <ac:cxnSpMkLst>
            <pc:docMk/>
            <pc:sldMk cId="4176986684" sldId="413"/>
            <ac:cxnSpMk id="44" creationId="{9983E0AE-CA2F-03E1-7E92-7B570A649A5F}"/>
          </ac:cxnSpMkLst>
        </pc:cxnChg>
      </pc:sldChg>
      <pc:sldChg chg="del">
        <pc:chgData name="Glen Jones" userId="e846aaca-4b24-4b13-b0d0-f2308e16b284" providerId="ADAL" clId="{BEF276CF-333A-4AE2-B230-A9CB80A4BBFF}" dt="2023-06-30T12:45:12.240" v="574" actId="47"/>
        <pc:sldMkLst>
          <pc:docMk/>
          <pc:sldMk cId="1195311381" sldId="414"/>
        </pc:sldMkLst>
      </pc:sldChg>
      <pc:sldChg chg="del">
        <pc:chgData name="Glen Jones" userId="e846aaca-4b24-4b13-b0d0-f2308e16b284" providerId="ADAL" clId="{BEF276CF-333A-4AE2-B230-A9CB80A4BBFF}" dt="2023-06-30T12:32:58.740" v="15" actId="47"/>
        <pc:sldMkLst>
          <pc:docMk/>
          <pc:sldMk cId="1367335037" sldId="414"/>
        </pc:sldMkLst>
      </pc:sldChg>
      <pc:sldChg chg="addSp delSp modSp mod delAnim modAnim">
        <pc:chgData name="Glen Jones" userId="e846aaca-4b24-4b13-b0d0-f2308e16b284" providerId="ADAL" clId="{BEF276CF-333A-4AE2-B230-A9CB80A4BBFF}" dt="2023-06-30T12:54:39.020" v="849" actId="27636"/>
        <pc:sldMkLst>
          <pc:docMk/>
          <pc:sldMk cId="1853629676" sldId="415"/>
        </pc:sldMkLst>
        <pc:spChg chg="mod">
          <ac:chgData name="Glen Jones" userId="e846aaca-4b24-4b13-b0d0-f2308e16b284" providerId="ADAL" clId="{BEF276CF-333A-4AE2-B230-A9CB80A4BBFF}" dt="2023-06-30T12:50:24.741" v="703" actId="20577"/>
          <ac:spMkLst>
            <pc:docMk/>
            <pc:sldMk cId="1853629676" sldId="415"/>
            <ac:spMk id="2" creationId="{21EF7562-A376-60EE-AC9F-A9FB819F8038}"/>
          </ac:spMkLst>
        </pc:spChg>
        <pc:spChg chg="del">
          <ac:chgData name="Glen Jones" userId="e846aaca-4b24-4b13-b0d0-f2308e16b284" providerId="ADAL" clId="{BEF276CF-333A-4AE2-B230-A9CB80A4BBFF}" dt="2023-06-30T12:53:05.759" v="787" actId="478"/>
          <ac:spMkLst>
            <pc:docMk/>
            <pc:sldMk cId="1853629676" sldId="415"/>
            <ac:spMk id="3" creationId="{74AD00CB-6957-5D44-99C3-768A164AEBB7}"/>
          </ac:spMkLst>
        </pc:spChg>
        <pc:spChg chg="add mod">
          <ac:chgData name="Glen Jones" userId="e846aaca-4b24-4b13-b0d0-f2308e16b284" providerId="ADAL" clId="{BEF276CF-333A-4AE2-B230-A9CB80A4BBFF}" dt="2023-06-30T12:52:56.458" v="784" actId="1076"/>
          <ac:spMkLst>
            <pc:docMk/>
            <pc:sldMk cId="1853629676" sldId="415"/>
            <ac:spMk id="4" creationId="{B5C4555C-7767-36EA-F82B-AC4E759A2886}"/>
          </ac:spMkLst>
        </pc:spChg>
        <pc:spChg chg="mod">
          <ac:chgData name="Glen Jones" userId="e846aaca-4b24-4b13-b0d0-f2308e16b284" providerId="ADAL" clId="{BEF276CF-333A-4AE2-B230-A9CB80A4BBFF}" dt="2023-06-30T12:52:07.274" v="775" actId="20577"/>
          <ac:spMkLst>
            <pc:docMk/>
            <pc:sldMk cId="1853629676" sldId="415"/>
            <ac:spMk id="6" creationId="{6BE130C5-A4E2-5AA4-D22D-D3B7073D2D05}"/>
          </ac:spMkLst>
        </pc:spChg>
        <pc:spChg chg="mod">
          <ac:chgData name="Glen Jones" userId="e846aaca-4b24-4b13-b0d0-f2308e16b284" providerId="ADAL" clId="{BEF276CF-333A-4AE2-B230-A9CB80A4BBFF}" dt="2023-06-30T12:45:38.688" v="617" actId="20577"/>
          <ac:spMkLst>
            <pc:docMk/>
            <pc:sldMk cId="1853629676" sldId="415"/>
            <ac:spMk id="7" creationId="{7422A498-F483-A2DE-169C-1457C602529D}"/>
          </ac:spMkLst>
        </pc:spChg>
        <pc:spChg chg="del">
          <ac:chgData name="Glen Jones" userId="e846aaca-4b24-4b13-b0d0-f2308e16b284" providerId="ADAL" clId="{BEF276CF-333A-4AE2-B230-A9CB80A4BBFF}" dt="2023-06-30T12:50:28.697" v="704" actId="478"/>
          <ac:spMkLst>
            <pc:docMk/>
            <pc:sldMk cId="1853629676" sldId="415"/>
            <ac:spMk id="11" creationId="{69A21A28-7B3E-7E4F-8D6C-8187B3D791CF}"/>
          </ac:spMkLst>
        </pc:spChg>
        <pc:spChg chg="add del mod">
          <ac:chgData name="Glen Jones" userId="e846aaca-4b24-4b13-b0d0-f2308e16b284" providerId="ADAL" clId="{BEF276CF-333A-4AE2-B230-A9CB80A4BBFF}" dt="2023-06-30T12:51:36.154" v="749" actId="478"/>
          <ac:spMkLst>
            <pc:docMk/>
            <pc:sldMk cId="1853629676" sldId="415"/>
            <ac:spMk id="12" creationId="{3DCDE300-5D19-687E-D455-15C41ED48619}"/>
          </ac:spMkLst>
        </pc:spChg>
        <pc:spChg chg="mod">
          <ac:chgData name="Glen Jones" userId="e846aaca-4b24-4b13-b0d0-f2308e16b284" providerId="ADAL" clId="{BEF276CF-333A-4AE2-B230-A9CB80A4BBFF}" dt="2023-06-30T12:50:44.172" v="738" actId="27636"/>
          <ac:spMkLst>
            <pc:docMk/>
            <pc:sldMk cId="1853629676" sldId="415"/>
            <ac:spMk id="13" creationId="{323C8CF1-FBC0-E7E0-63EA-FF02533AA348}"/>
          </ac:spMkLst>
        </pc:spChg>
        <pc:spChg chg="add mod">
          <ac:chgData name="Glen Jones" userId="e846aaca-4b24-4b13-b0d0-f2308e16b284" providerId="ADAL" clId="{BEF276CF-333A-4AE2-B230-A9CB80A4BBFF}" dt="2023-06-30T12:53:02.195" v="786" actId="1076"/>
          <ac:spMkLst>
            <pc:docMk/>
            <pc:sldMk cId="1853629676" sldId="415"/>
            <ac:spMk id="14" creationId="{B0D5B237-3963-C999-EEA2-5A436EF32A52}"/>
          </ac:spMkLst>
        </pc:spChg>
        <pc:spChg chg="add mod">
          <ac:chgData name="Glen Jones" userId="e846aaca-4b24-4b13-b0d0-f2308e16b284" providerId="ADAL" clId="{BEF276CF-333A-4AE2-B230-A9CB80A4BBFF}" dt="2023-06-30T12:53:02.195" v="786" actId="1076"/>
          <ac:spMkLst>
            <pc:docMk/>
            <pc:sldMk cId="1853629676" sldId="415"/>
            <ac:spMk id="15" creationId="{01C1D3BA-A9A4-F7C6-F8AE-24ED20CA18D9}"/>
          </ac:spMkLst>
        </pc:spChg>
        <pc:spChg chg="add mod">
          <ac:chgData name="Glen Jones" userId="e846aaca-4b24-4b13-b0d0-f2308e16b284" providerId="ADAL" clId="{BEF276CF-333A-4AE2-B230-A9CB80A4BBFF}" dt="2023-06-30T12:54:35.554" v="832" actId="20577"/>
          <ac:spMkLst>
            <pc:docMk/>
            <pc:sldMk cId="1853629676" sldId="415"/>
            <ac:spMk id="16" creationId="{B8226758-0535-0868-5C2E-E6DF920119B9}"/>
          </ac:spMkLst>
        </pc:spChg>
        <pc:spChg chg="del">
          <ac:chgData name="Glen Jones" userId="e846aaca-4b24-4b13-b0d0-f2308e16b284" providerId="ADAL" clId="{BEF276CF-333A-4AE2-B230-A9CB80A4BBFF}" dt="2023-06-30T12:52:09.451" v="776" actId="478"/>
          <ac:spMkLst>
            <pc:docMk/>
            <pc:sldMk cId="1853629676" sldId="415"/>
            <ac:spMk id="17" creationId="{BB377CFC-1DDB-418B-BB7B-6369A3457088}"/>
          </ac:spMkLst>
        </pc:spChg>
        <pc:spChg chg="add mod">
          <ac:chgData name="Glen Jones" userId="e846aaca-4b24-4b13-b0d0-f2308e16b284" providerId="ADAL" clId="{BEF276CF-333A-4AE2-B230-A9CB80A4BBFF}" dt="2023-06-30T12:53:12.875" v="789" actId="1076"/>
          <ac:spMkLst>
            <pc:docMk/>
            <pc:sldMk cId="1853629676" sldId="415"/>
            <ac:spMk id="18" creationId="{0A646B2B-BD86-B869-C68F-93F3BEEA7668}"/>
          </ac:spMkLst>
        </pc:spChg>
        <pc:spChg chg="del">
          <ac:chgData name="Glen Jones" userId="e846aaca-4b24-4b13-b0d0-f2308e16b284" providerId="ADAL" clId="{BEF276CF-333A-4AE2-B230-A9CB80A4BBFF}" dt="2023-06-30T12:52:10.716" v="777" actId="478"/>
          <ac:spMkLst>
            <pc:docMk/>
            <pc:sldMk cId="1853629676" sldId="415"/>
            <ac:spMk id="19" creationId="{E76FD970-366A-6DCC-408A-7ED5809AE484}"/>
          </ac:spMkLst>
        </pc:spChg>
        <pc:spChg chg="add mod">
          <ac:chgData name="Glen Jones" userId="e846aaca-4b24-4b13-b0d0-f2308e16b284" providerId="ADAL" clId="{BEF276CF-333A-4AE2-B230-A9CB80A4BBFF}" dt="2023-06-30T12:54:02.501" v="815" actId="20577"/>
          <ac:spMkLst>
            <pc:docMk/>
            <pc:sldMk cId="1853629676" sldId="415"/>
            <ac:spMk id="20" creationId="{BB44FEBD-D58D-7AED-FF2D-141978EF8DF5}"/>
          </ac:spMkLst>
        </pc:spChg>
        <pc:spChg chg="add mod">
          <ac:chgData name="Glen Jones" userId="e846aaca-4b24-4b13-b0d0-f2308e16b284" providerId="ADAL" clId="{BEF276CF-333A-4AE2-B230-A9CB80A4BBFF}" dt="2023-06-30T12:54:39.020" v="849" actId="27636"/>
          <ac:spMkLst>
            <pc:docMk/>
            <pc:sldMk cId="1853629676" sldId="415"/>
            <ac:spMk id="21" creationId="{8CF0FE71-20F8-D9BE-5CD2-3ED1E094DE90}"/>
          </ac:spMkLst>
        </pc:spChg>
        <pc:spChg chg="add mod">
          <ac:chgData name="Glen Jones" userId="e846aaca-4b24-4b13-b0d0-f2308e16b284" providerId="ADAL" clId="{BEF276CF-333A-4AE2-B230-A9CB80A4BBFF}" dt="2023-06-30T12:54:26.603" v="817" actId="1076"/>
          <ac:spMkLst>
            <pc:docMk/>
            <pc:sldMk cId="1853629676" sldId="415"/>
            <ac:spMk id="22" creationId="{BB415210-0FC1-8CEB-AFA4-194E146253DD}"/>
          </ac:spMkLst>
        </pc:spChg>
        <pc:spChg chg="add mod">
          <ac:chgData name="Glen Jones" userId="e846aaca-4b24-4b13-b0d0-f2308e16b284" providerId="ADAL" clId="{BEF276CF-333A-4AE2-B230-A9CB80A4BBFF}" dt="2023-06-30T12:54:26.603" v="817" actId="1076"/>
          <ac:spMkLst>
            <pc:docMk/>
            <pc:sldMk cId="1853629676" sldId="415"/>
            <ac:spMk id="23" creationId="{9370F1FC-795F-35D0-6B33-9B3ED2A379B0}"/>
          </ac:spMkLst>
        </pc:spChg>
        <pc:picChg chg="del">
          <ac:chgData name="Glen Jones" userId="e846aaca-4b24-4b13-b0d0-f2308e16b284" providerId="ADAL" clId="{BEF276CF-333A-4AE2-B230-A9CB80A4BBFF}" dt="2023-06-30T12:51:32.292" v="748" actId="478"/>
          <ac:picMkLst>
            <pc:docMk/>
            <pc:sldMk cId="1853629676" sldId="415"/>
            <ac:picMk id="5" creationId="{BA5D4FA8-9219-0D5D-103F-86E0B5CE102B}"/>
          </ac:picMkLst>
        </pc:picChg>
        <pc:picChg chg="add mod ord">
          <ac:chgData name="Glen Jones" userId="e846aaca-4b24-4b13-b0d0-f2308e16b284" providerId="ADAL" clId="{BEF276CF-333A-4AE2-B230-A9CB80A4BBFF}" dt="2023-06-30T12:51:30.132" v="747" actId="167"/>
          <ac:picMkLst>
            <pc:docMk/>
            <pc:sldMk cId="1853629676" sldId="415"/>
            <ac:picMk id="9" creationId="{BA0AFD7B-9893-8CE1-3B25-4A5BCC9BF97D}"/>
          </ac:picMkLst>
        </pc:picChg>
      </pc:sldChg>
      <pc:sldChg chg="del">
        <pc:chgData name="Glen Jones" userId="e846aaca-4b24-4b13-b0d0-f2308e16b284" providerId="ADAL" clId="{BEF276CF-333A-4AE2-B230-A9CB80A4BBFF}" dt="2023-06-30T12:32:58.740" v="15" actId="47"/>
        <pc:sldMkLst>
          <pc:docMk/>
          <pc:sldMk cId="3977394655" sldId="415"/>
        </pc:sldMkLst>
      </pc:sldChg>
      <pc:sldChg chg="del">
        <pc:chgData name="Glen Jones" userId="e846aaca-4b24-4b13-b0d0-f2308e16b284" providerId="ADAL" clId="{BEF276CF-333A-4AE2-B230-A9CB80A4BBFF}" dt="2023-06-30T12:54:44.435" v="850" actId="47"/>
        <pc:sldMkLst>
          <pc:docMk/>
          <pc:sldMk cId="2558739963" sldId="416"/>
        </pc:sldMkLst>
      </pc:sldChg>
      <pc:sldChg chg="del">
        <pc:chgData name="Glen Jones" userId="e846aaca-4b24-4b13-b0d0-f2308e16b284" providerId="ADAL" clId="{BEF276CF-333A-4AE2-B230-A9CB80A4BBFF}" dt="2023-06-30T12:32:58.740" v="15" actId="47"/>
        <pc:sldMkLst>
          <pc:docMk/>
          <pc:sldMk cId="2803924385" sldId="416"/>
        </pc:sldMkLst>
      </pc:sldChg>
      <pc:sldChg chg="del">
        <pc:chgData name="Glen Jones" userId="e846aaca-4b24-4b13-b0d0-f2308e16b284" providerId="ADAL" clId="{BEF276CF-333A-4AE2-B230-A9CB80A4BBFF}" dt="2023-06-30T12:32:58.740" v="15" actId="47"/>
        <pc:sldMkLst>
          <pc:docMk/>
          <pc:sldMk cId="787116130" sldId="417"/>
        </pc:sldMkLst>
      </pc:sldChg>
      <pc:sldChg chg="modSp add mod">
        <pc:chgData name="Glen Jones" userId="e846aaca-4b24-4b13-b0d0-f2308e16b284" providerId="ADAL" clId="{BEF276CF-333A-4AE2-B230-A9CB80A4BBFF}" dt="2023-06-30T12:49:47.675" v="679" actId="14100"/>
        <pc:sldMkLst>
          <pc:docMk/>
          <pc:sldMk cId="1986821370" sldId="417"/>
        </pc:sldMkLst>
        <pc:spChg chg="mod">
          <ac:chgData name="Glen Jones" userId="e846aaca-4b24-4b13-b0d0-f2308e16b284" providerId="ADAL" clId="{BEF276CF-333A-4AE2-B230-A9CB80A4BBFF}" dt="2023-06-30T12:48:26.262" v="636" actId="20577"/>
          <ac:spMkLst>
            <pc:docMk/>
            <pc:sldMk cId="1986821370" sldId="417"/>
            <ac:spMk id="4" creationId="{AFCBA4A4-8007-CF6D-3BD7-55857E3EC3EE}"/>
          </ac:spMkLst>
        </pc:spChg>
        <pc:spChg chg="mod">
          <ac:chgData name="Glen Jones" userId="e846aaca-4b24-4b13-b0d0-f2308e16b284" providerId="ADAL" clId="{BEF276CF-333A-4AE2-B230-A9CB80A4BBFF}" dt="2023-06-30T12:48:04.166" v="622" actId="20577"/>
          <ac:spMkLst>
            <pc:docMk/>
            <pc:sldMk cId="1986821370" sldId="417"/>
            <ac:spMk id="10" creationId="{CC6EA5AA-6559-4BF9-1B5B-4971DEB7EEBA}"/>
          </ac:spMkLst>
        </pc:spChg>
        <pc:spChg chg="mod">
          <ac:chgData name="Glen Jones" userId="e846aaca-4b24-4b13-b0d0-f2308e16b284" providerId="ADAL" clId="{BEF276CF-333A-4AE2-B230-A9CB80A4BBFF}" dt="2023-06-30T12:48:29.769" v="640" actId="20577"/>
          <ac:spMkLst>
            <pc:docMk/>
            <pc:sldMk cId="1986821370" sldId="417"/>
            <ac:spMk id="12" creationId="{44A20AD4-7261-4A79-C468-B535A0E748D6}"/>
          </ac:spMkLst>
        </pc:spChg>
        <pc:spChg chg="mod">
          <ac:chgData name="Glen Jones" userId="e846aaca-4b24-4b13-b0d0-f2308e16b284" providerId="ADAL" clId="{BEF276CF-333A-4AE2-B230-A9CB80A4BBFF}" dt="2023-06-30T12:48:17.881" v="632" actId="20577"/>
          <ac:spMkLst>
            <pc:docMk/>
            <pc:sldMk cId="1986821370" sldId="417"/>
            <ac:spMk id="13" creationId="{323C8CF1-FBC0-E7E0-63EA-FF02533AA348}"/>
          </ac:spMkLst>
        </pc:spChg>
        <pc:spChg chg="mod">
          <ac:chgData name="Glen Jones" userId="e846aaca-4b24-4b13-b0d0-f2308e16b284" providerId="ADAL" clId="{BEF276CF-333A-4AE2-B230-A9CB80A4BBFF}" dt="2023-06-30T12:48:34.261" v="648" actId="20577"/>
          <ac:spMkLst>
            <pc:docMk/>
            <pc:sldMk cId="1986821370" sldId="417"/>
            <ac:spMk id="15" creationId="{305A2ED4-B810-61AF-EA6B-B294060B9260}"/>
          </ac:spMkLst>
        </pc:spChg>
        <pc:spChg chg="mod">
          <ac:chgData name="Glen Jones" userId="e846aaca-4b24-4b13-b0d0-f2308e16b284" providerId="ADAL" clId="{BEF276CF-333A-4AE2-B230-A9CB80A4BBFF}" dt="2023-06-30T12:49:14.055" v="663" actId="20577"/>
          <ac:spMkLst>
            <pc:docMk/>
            <pc:sldMk cId="1986821370" sldId="417"/>
            <ac:spMk id="16" creationId="{CC5494C2-DD9A-E4AE-0456-57C2C9DB82DE}"/>
          </ac:spMkLst>
        </pc:spChg>
        <pc:spChg chg="mod">
          <ac:chgData name="Glen Jones" userId="e846aaca-4b24-4b13-b0d0-f2308e16b284" providerId="ADAL" clId="{BEF276CF-333A-4AE2-B230-A9CB80A4BBFF}" dt="2023-06-30T12:49:23.818" v="673" actId="20577"/>
          <ac:spMkLst>
            <pc:docMk/>
            <pc:sldMk cId="1986821370" sldId="417"/>
            <ac:spMk id="22" creationId="{AB9F46B7-2822-F2BE-DF93-0C9368CFB622}"/>
          </ac:spMkLst>
        </pc:spChg>
        <pc:spChg chg="mod">
          <ac:chgData name="Glen Jones" userId="e846aaca-4b24-4b13-b0d0-f2308e16b284" providerId="ADAL" clId="{BEF276CF-333A-4AE2-B230-A9CB80A4BBFF}" dt="2023-06-30T12:48:13.364" v="628" actId="20577"/>
          <ac:spMkLst>
            <pc:docMk/>
            <pc:sldMk cId="1986821370" sldId="417"/>
            <ac:spMk id="23" creationId="{269500EF-F819-2C8C-939D-489F40E76694}"/>
          </ac:spMkLst>
        </pc:spChg>
        <pc:spChg chg="mod">
          <ac:chgData name="Glen Jones" userId="e846aaca-4b24-4b13-b0d0-f2308e16b284" providerId="ADAL" clId="{BEF276CF-333A-4AE2-B230-A9CB80A4BBFF}" dt="2023-06-30T12:48:42.032" v="654" actId="20577"/>
          <ac:spMkLst>
            <pc:docMk/>
            <pc:sldMk cId="1986821370" sldId="417"/>
            <ac:spMk id="30" creationId="{12AC93FF-2989-D49D-155F-BBD02AA51BBC}"/>
          </ac:spMkLst>
        </pc:spChg>
        <pc:cxnChg chg="mod">
          <ac:chgData name="Glen Jones" userId="e846aaca-4b24-4b13-b0d0-f2308e16b284" providerId="ADAL" clId="{BEF276CF-333A-4AE2-B230-A9CB80A4BBFF}" dt="2023-06-30T12:49:44.067" v="678" actId="1076"/>
          <ac:cxnSpMkLst>
            <pc:docMk/>
            <pc:sldMk cId="1986821370" sldId="417"/>
            <ac:cxnSpMk id="27" creationId="{B05DAEB3-7421-4374-17B7-8F05F204DA35}"/>
          </ac:cxnSpMkLst>
        </pc:cxnChg>
        <pc:cxnChg chg="mod">
          <ac:chgData name="Glen Jones" userId="e846aaca-4b24-4b13-b0d0-f2308e16b284" providerId="ADAL" clId="{BEF276CF-333A-4AE2-B230-A9CB80A4BBFF}" dt="2023-06-30T12:48:45.435" v="655" actId="14100"/>
          <ac:cxnSpMkLst>
            <pc:docMk/>
            <pc:sldMk cId="1986821370" sldId="417"/>
            <ac:cxnSpMk id="31" creationId="{90F1E313-9CCB-D3D5-0CFC-0AC7A3CD1749}"/>
          </ac:cxnSpMkLst>
        </pc:cxnChg>
        <pc:cxnChg chg="mod">
          <ac:chgData name="Glen Jones" userId="e846aaca-4b24-4b13-b0d0-f2308e16b284" providerId="ADAL" clId="{BEF276CF-333A-4AE2-B230-A9CB80A4BBFF}" dt="2023-06-30T12:49:41.931" v="677" actId="14100"/>
          <ac:cxnSpMkLst>
            <pc:docMk/>
            <pc:sldMk cId="1986821370" sldId="417"/>
            <ac:cxnSpMk id="38" creationId="{01A4C900-46BC-A26A-58B3-3851789DEA03}"/>
          </ac:cxnSpMkLst>
        </pc:cxnChg>
        <pc:cxnChg chg="mod">
          <ac:chgData name="Glen Jones" userId="e846aaca-4b24-4b13-b0d0-f2308e16b284" providerId="ADAL" clId="{BEF276CF-333A-4AE2-B230-A9CB80A4BBFF}" dt="2023-06-30T12:49:47.675" v="679" actId="14100"/>
          <ac:cxnSpMkLst>
            <pc:docMk/>
            <pc:sldMk cId="1986821370" sldId="417"/>
            <ac:cxnSpMk id="44" creationId="{9983E0AE-CA2F-03E1-7E92-7B570A649A5F}"/>
          </ac:cxnSpMkLst>
        </pc:cxnChg>
      </pc:sldChg>
      <pc:sldChg chg="del">
        <pc:chgData name="Glen Jones" userId="e846aaca-4b24-4b13-b0d0-f2308e16b284" providerId="ADAL" clId="{BEF276CF-333A-4AE2-B230-A9CB80A4BBFF}" dt="2023-06-30T12:32:58.740" v="15" actId="47"/>
        <pc:sldMkLst>
          <pc:docMk/>
          <pc:sldMk cId="2972624005" sldId="418"/>
        </pc:sldMkLst>
      </pc:sldChg>
      <pc:sldChg chg="del">
        <pc:chgData name="Glen Jones" userId="e846aaca-4b24-4b13-b0d0-f2308e16b284" providerId="ADAL" clId="{BEF276CF-333A-4AE2-B230-A9CB80A4BBFF}" dt="2023-06-30T12:32:58.740" v="15" actId="47"/>
        <pc:sldMkLst>
          <pc:docMk/>
          <pc:sldMk cId="2966952868" sldId="419"/>
        </pc:sldMkLst>
      </pc:sldChg>
      <pc:sldChg chg="del">
        <pc:chgData name="Glen Jones" userId="e846aaca-4b24-4b13-b0d0-f2308e16b284" providerId="ADAL" clId="{BEF276CF-333A-4AE2-B230-A9CB80A4BBFF}" dt="2023-06-30T12:32:58.740" v="15" actId="47"/>
        <pc:sldMkLst>
          <pc:docMk/>
          <pc:sldMk cId="3541718181" sldId="420"/>
        </pc:sldMkLst>
      </pc:sldChg>
    </pc:docChg>
  </pc:docChgLst>
  <pc:docChgLst>
    <pc:chgData name="Glen Jones" userId="e846aaca-4b24-4b13-b0d0-f2308e16b284" providerId="ADAL" clId="{92B6840B-6DE2-455F-9DB6-42E787552EC0}"/>
    <pc:docChg chg="undo custSel addSld delSld modSld sldOrd">
      <pc:chgData name="Glen Jones" userId="e846aaca-4b24-4b13-b0d0-f2308e16b284" providerId="ADAL" clId="{92B6840B-6DE2-455F-9DB6-42E787552EC0}" dt="2022-07-19T10:11:19.748" v="437"/>
      <pc:docMkLst>
        <pc:docMk/>
      </pc:docMkLst>
      <pc:sldChg chg="modSp mod">
        <pc:chgData name="Glen Jones" userId="e846aaca-4b24-4b13-b0d0-f2308e16b284" providerId="ADAL" clId="{92B6840B-6DE2-455F-9DB6-42E787552EC0}" dt="2022-07-19T09:12:55.428" v="4" actId="27636"/>
        <pc:sldMkLst>
          <pc:docMk/>
          <pc:sldMk cId="4010327805" sldId="274"/>
        </pc:sldMkLst>
        <pc:spChg chg="mod">
          <ac:chgData name="Glen Jones" userId="e846aaca-4b24-4b13-b0d0-f2308e16b284" providerId="ADAL" clId="{92B6840B-6DE2-455F-9DB6-42E787552EC0}" dt="2022-07-19T09:12:55.428" v="4" actId="27636"/>
          <ac:spMkLst>
            <pc:docMk/>
            <pc:sldMk cId="4010327805" sldId="274"/>
            <ac:spMk id="2" creationId="{702E7211-B3C0-8C62-17A1-5F712D739FBA}"/>
          </ac:spMkLst>
        </pc:spChg>
      </pc:sldChg>
      <pc:sldChg chg="modSp mod">
        <pc:chgData name="Glen Jones" userId="e846aaca-4b24-4b13-b0d0-f2308e16b284" providerId="ADAL" clId="{92B6840B-6DE2-455F-9DB6-42E787552EC0}" dt="2022-07-19T10:09:12.408" v="435" actId="20577"/>
        <pc:sldMkLst>
          <pc:docMk/>
          <pc:sldMk cId="0" sldId="277"/>
        </pc:sldMkLst>
        <pc:spChg chg="mod">
          <ac:chgData name="Glen Jones" userId="e846aaca-4b24-4b13-b0d0-f2308e16b284" providerId="ADAL" clId="{92B6840B-6DE2-455F-9DB6-42E787552EC0}" dt="2022-07-19T10:09:00.180" v="431" actId="20577"/>
          <ac:spMkLst>
            <pc:docMk/>
            <pc:sldMk cId="0" sldId="277"/>
            <ac:spMk id="3" creationId="{14A98FF5-4F3C-D9B6-7AF1-1894F0939983}"/>
          </ac:spMkLst>
        </pc:spChg>
        <pc:spChg chg="mod">
          <ac:chgData name="Glen Jones" userId="e846aaca-4b24-4b13-b0d0-f2308e16b284" providerId="ADAL" clId="{92B6840B-6DE2-455F-9DB6-42E787552EC0}" dt="2022-07-19T10:09:12.408" v="435" actId="20577"/>
          <ac:spMkLst>
            <pc:docMk/>
            <pc:sldMk cId="0" sldId="277"/>
            <ac:spMk id="5" creationId="{D904D6C1-734D-0AB9-F629-AB913652AEC5}"/>
          </ac:spMkLst>
        </pc:spChg>
      </pc:sldChg>
      <pc:sldChg chg="modSp mod">
        <pc:chgData name="Glen Jones" userId="e846aaca-4b24-4b13-b0d0-f2308e16b284" providerId="ADAL" clId="{92B6840B-6DE2-455F-9DB6-42E787552EC0}" dt="2022-07-19T09:14:09.338" v="46" actId="1076"/>
        <pc:sldMkLst>
          <pc:docMk/>
          <pc:sldMk cId="1486775289" sldId="333"/>
        </pc:sldMkLst>
        <pc:spChg chg="mod">
          <ac:chgData name="Glen Jones" userId="e846aaca-4b24-4b13-b0d0-f2308e16b284" providerId="ADAL" clId="{92B6840B-6DE2-455F-9DB6-42E787552EC0}" dt="2022-07-19T09:13:09.354" v="7" actId="20577"/>
          <ac:spMkLst>
            <pc:docMk/>
            <pc:sldMk cId="1486775289" sldId="333"/>
            <ac:spMk id="26" creationId="{D4AF35E5-D7C5-C3CC-28BB-D8DD5236EFE8}"/>
          </ac:spMkLst>
        </pc:spChg>
        <pc:spChg chg="mod">
          <ac:chgData name="Glen Jones" userId="e846aaca-4b24-4b13-b0d0-f2308e16b284" providerId="ADAL" clId="{92B6840B-6DE2-455F-9DB6-42E787552EC0}" dt="2022-07-19T09:13:14.626" v="11" actId="20577"/>
          <ac:spMkLst>
            <pc:docMk/>
            <pc:sldMk cId="1486775289" sldId="333"/>
            <ac:spMk id="27" creationId="{37D8C83E-792E-6371-7EDC-B909DF913074}"/>
          </ac:spMkLst>
        </pc:spChg>
        <pc:spChg chg="mod">
          <ac:chgData name="Glen Jones" userId="e846aaca-4b24-4b13-b0d0-f2308e16b284" providerId="ADAL" clId="{92B6840B-6DE2-455F-9DB6-42E787552EC0}" dt="2022-07-19T09:14:09.338" v="46" actId="1076"/>
          <ac:spMkLst>
            <pc:docMk/>
            <pc:sldMk cId="1486775289" sldId="333"/>
            <ac:spMk id="28" creationId="{89E8D4A0-414F-1786-B948-89431118F65A}"/>
          </ac:spMkLst>
        </pc:spChg>
        <pc:spChg chg="mod">
          <ac:chgData name="Glen Jones" userId="e846aaca-4b24-4b13-b0d0-f2308e16b284" providerId="ADAL" clId="{92B6840B-6DE2-455F-9DB6-42E787552EC0}" dt="2022-07-19T09:13:19.177" v="14" actId="20577"/>
          <ac:spMkLst>
            <pc:docMk/>
            <pc:sldMk cId="1486775289" sldId="333"/>
            <ac:spMk id="29" creationId="{6D482227-CC86-CE54-9C0A-23910B118991}"/>
          </ac:spMkLst>
        </pc:spChg>
        <pc:spChg chg="mod">
          <ac:chgData name="Glen Jones" userId="e846aaca-4b24-4b13-b0d0-f2308e16b284" providerId="ADAL" clId="{92B6840B-6DE2-455F-9DB6-42E787552EC0}" dt="2022-07-19T09:13:31.323" v="20" actId="20577"/>
          <ac:spMkLst>
            <pc:docMk/>
            <pc:sldMk cId="1486775289" sldId="333"/>
            <ac:spMk id="30" creationId="{01CE0B5B-C9F8-6AD3-6CC6-F6D3E8DA3367}"/>
          </ac:spMkLst>
        </pc:spChg>
        <pc:spChg chg="mod">
          <ac:chgData name="Glen Jones" userId="e846aaca-4b24-4b13-b0d0-f2308e16b284" providerId="ADAL" clId="{92B6840B-6DE2-455F-9DB6-42E787552EC0}" dt="2022-07-19T09:13:52.173" v="40" actId="1035"/>
          <ac:spMkLst>
            <pc:docMk/>
            <pc:sldMk cId="1486775289" sldId="333"/>
            <ac:spMk id="31" creationId="{238E32B8-D74C-C400-EC22-165D9B93717A}"/>
          </ac:spMkLst>
        </pc:spChg>
        <pc:spChg chg="mod">
          <ac:chgData name="Glen Jones" userId="e846aaca-4b24-4b13-b0d0-f2308e16b284" providerId="ADAL" clId="{92B6840B-6DE2-455F-9DB6-42E787552EC0}" dt="2022-07-19T09:13:52.173" v="40" actId="1035"/>
          <ac:spMkLst>
            <pc:docMk/>
            <pc:sldMk cId="1486775289" sldId="333"/>
            <ac:spMk id="32" creationId="{5EA5982F-6F9E-629F-8BC5-67C37C6C4B70}"/>
          </ac:spMkLst>
        </pc:spChg>
        <pc:spChg chg="mod">
          <ac:chgData name="Glen Jones" userId="e846aaca-4b24-4b13-b0d0-f2308e16b284" providerId="ADAL" clId="{92B6840B-6DE2-455F-9DB6-42E787552EC0}" dt="2022-07-19T09:13:52.173" v="40" actId="1035"/>
          <ac:spMkLst>
            <pc:docMk/>
            <pc:sldMk cId="1486775289" sldId="333"/>
            <ac:spMk id="33" creationId="{13B8606D-7BB4-40CB-27B7-BE96F4146BC2}"/>
          </ac:spMkLst>
        </pc:spChg>
      </pc:sldChg>
      <pc:sldChg chg="modSp mod">
        <pc:chgData name="Glen Jones" userId="e846aaca-4b24-4b13-b0d0-f2308e16b284" providerId="ADAL" clId="{92B6840B-6DE2-455F-9DB6-42E787552EC0}" dt="2022-07-19T09:14:34.349" v="62" actId="20577"/>
        <pc:sldMkLst>
          <pc:docMk/>
          <pc:sldMk cId="3144828481" sldId="340"/>
        </pc:sldMkLst>
        <pc:spChg chg="mod">
          <ac:chgData name="Glen Jones" userId="e846aaca-4b24-4b13-b0d0-f2308e16b284" providerId="ADAL" clId="{92B6840B-6DE2-455F-9DB6-42E787552EC0}" dt="2022-07-19T09:14:22.950" v="49" actId="20577"/>
          <ac:spMkLst>
            <pc:docMk/>
            <pc:sldMk cId="3144828481" sldId="340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09:14:25.428" v="52" actId="20577"/>
          <ac:spMkLst>
            <pc:docMk/>
            <pc:sldMk cId="3144828481" sldId="340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09:14:34.349" v="62" actId="20577"/>
          <ac:spMkLst>
            <pc:docMk/>
            <pc:sldMk cId="3144828481" sldId="340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09:14:30.868" v="57" actId="20577"/>
          <ac:spMkLst>
            <pc:docMk/>
            <pc:sldMk cId="3144828481" sldId="340"/>
            <ac:spMk id="30" creationId="{01CE0B5B-C9F8-6AD3-6CC6-F6D3E8DA3367}"/>
          </ac:spMkLst>
        </pc:spChg>
      </pc:sldChg>
      <pc:sldChg chg="modSp mod">
        <pc:chgData name="Glen Jones" userId="e846aaca-4b24-4b13-b0d0-f2308e16b284" providerId="ADAL" clId="{92B6840B-6DE2-455F-9DB6-42E787552EC0}" dt="2022-07-19T09:15:10.882" v="89" actId="20577"/>
        <pc:sldMkLst>
          <pc:docMk/>
          <pc:sldMk cId="1734258171" sldId="342"/>
        </pc:sldMkLst>
        <pc:spChg chg="mod">
          <ac:chgData name="Glen Jones" userId="e846aaca-4b24-4b13-b0d0-f2308e16b284" providerId="ADAL" clId="{92B6840B-6DE2-455F-9DB6-42E787552EC0}" dt="2022-07-19T09:15:10.882" v="89" actId="20577"/>
          <ac:spMkLst>
            <pc:docMk/>
            <pc:sldMk cId="1734258171" sldId="342"/>
            <ac:spMk id="8" creationId="{6D549731-BCFB-36A0-20EE-01EA1E12258D}"/>
          </ac:spMkLst>
        </pc:spChg>
        <pc:spChg chg="mod">
          <ac:chgData name="Glen Jones" userId="e846aaca-4b24-4b13-b0d0-f2308e16b284" providerId="ADAL" clId="{92B6840B-6DE2-455F-9DB6-42E787552EC0}" dt="2022-07-19T09:14:44.816" v="67" actId="20577"/>
          <ac:spMkLst>
            <pc:docMk/>
            <pc:sldMk cId="1734258171" sldId="342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09:14:49.824" v="72" actId="6549"/>
          <ac:spMkLst>
            <pc:docMk/>
            <pc:sldMk cId="1734258171" sldId="342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09:15:07.838" v="87" actId="20577"/>
          <ac:spMkLst>
            <pc:docMk/>
            <pc:sldMk cId="1734258171" sldId="342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09:15:01.954" v="80" actId="207"/>
          <ac:spMkLst>
            <pc:docMk/>
            <pc:sldMk cId="1734258171" sldId="342"/>
            <ac:spMk id="30" creationId="{01CE0B5B-C9F8-6AD3-6CC6-F6D3E8DA3367}"/>
          </ac:spMkLst>
        </pc:spChg>
      </pc:sldChg>
      <pc:sldChg chg="modSp mod ord">
        <pc:chgData name="Glen Jones" userId="e846aaca-4b24-4b13-b0d0-f2308e16b284" providerId="ADAL" clId="{92B6840B-6DE2-455F-9DB6-42E787552EC0}" dt="2022-07-19T10:11:19.748" v="437"/>
        <pc:sldMkLst>
          <pc:docMk/>
          <pc:sldMk cId="805390595" sldId="343"/>
        </pc:sldMkLst>
        <pc:spChg chg="mod">
          <ac:chgData name="Glen Jones" userId="e846aaca-4b24-4b13-b0d0-f2308e16b284" providerId="ADAL" clId="{92B6840B-6DE2-455F-9DB6-42E787552EC0}" dt="2022-07-19T10:03:40.716" v="280" actId="20577"/>
          <ac:spMkLst>
            <pc:docMk/>
            <pc:sldMk cId="805390595" sldId="343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10:03:44.322" v="284" actId="20577"/>
          <ac:spMkLst>
            <pc:docMk/>
            <pc:sldMk cId="805390595" sldId="343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10:03:52.082" v="290" actId="20577"/>
          <ac:spMkLst>
            <pc:docMk/>
            <pc:sldMk cId="805390595" sldId="343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10:03:47.930" v="287" actId="20577"/>
          <ac:spMkLst>
            <pc:docMk/>
            <pc:sldMk cId="805390595" sldId="343"/>
            <ac:spMk id="30" creationId="{01CE0B5B-C9F8-6AD3-6CC6-F6D3E8DA3367}"/>
          </ac:spMkLst>
        </pc:spChg>
      </pc:sldChg>
      <pc:sldChg chg="modSp mod ord">
        <pc:chgData name="Glen Jones" userId="e846aaca-4b24-4b13-b0d0-f2308e16b284" providerId="ADAL" clId="{92B6840B-6DE2-455F-9DB6-42E787552EC0}" dt="2022-07-19T10:11:19.748" v="437"/>
        <pc:sldMkLst>
          <pc:docMk/>
          <pc:sldMk cId="4176473621" sldId="344"/>
        </pc:sldMkLst>
        <pc:spChg chg="mod">
          <ac:chgData name="Glen Jones" userId="e846aaca-4b24-4b13-b0d0-f2308e16b284" providerId="ADAL" clId="{92B6840B-6DE2-455F-9DB6-42E787552EC0}" dt="2022-07-19T10:04:20.798" v="314" actId="20577"/>
          <ac:spMkLst>
            <pc:docMk/>
            <pc:sldMk cId="4176473621" sldId="344"/>
            <ac:spMk id="8" creationId="{6D549731-BCFB-36A0-20EE-01EA1E12258D}"/>
          </ac:spMkLst>
        </pc:spChg>
        <pc:spChg chg="mod">
          <ac:chgData name="Glen Jones" userId="e846aaca-4b24-4b13-b0d0-f2308e16b284" providerId="ADAL" clId="{92B6840B-6DE2-455F-9DB6-42E787552EC0}" dt="2022-07-19T10:04:02.412" v="295" actId="6549"/>
          <ac:spMkLst>
            <pc:docMk/>
            <pc:sldMk cId="4176473621" sldId="344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10:04:07.917" v="301" actId="6549"/>
          <ac:spMkLst>
            <pc:docMk/>
            <pc:sldMk cId="4176473621" sldId="344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10:04:18.658" v="312" actId="20577"/>
          <ac:spMkLst>
            <pc:docMk/>
            <pc:sldMk cId="4176473621" sldId="344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10:04:13.748" v="307" actId="20577"/>
          <ac:spMkLst>
            <pc:docMk/>
            <pc:sldMk cId="4176473621" sldId="344"/>
            <ac:spMk id="30" creationId="{01CE0B5B-C9F8-6AD3-6CC6-F6D3E8DA3367}"/>
          </ac:spMkLst>
        </pc:spChg>
      </pc:sldChg>
      <pc:sldChg chg="addSp delSp modSp mod delAnim modAnim">
        <pc:chgData name="Glen Jones" userId="e846aaca-4b24-4b13-b0d0-f2308e16b284" providerId="ADAL" clId="{92B6840B-6DE2-455F-9DB6-42E787552EC0}" dt="2022-07-19T10:03:21.723" v="277" actId="1076"/>
        <pc:sldMkLst>
          <pc:docMk/>
          <pc:sldMk cId="1795071685" sldId="345"/>
        </pc:sldMkLst>
        <pc:spChg chg="mod">
          <ac:chgData name="Glen Jones" userId="e846aaca-4b24-4b13-b0d0-f2308e16b284" providerId="ADAL" clId="{92B6840B-6DE2-455F-9DB6-42E787552EC0}" dt="2022-07-19T09:16:37.817" v="135" actId="14100"/>
          <ac:spMkLst>
            <pc:docMk/>
            <pc:sldMk cId="1795071685" sldId="345"/>
            <ac:spMk id="2" creationId="{290E34F2-BB23-EA2A-D113-C573A97A574D}"/>
          </ac:spMkLst>
        </pc:spChg>
        <pc:spChg chg="mod">
          <ac:chgData name="Glen Jones" userId="e846aaca-4b24-4b13-b0d0-f2308e16b284" providerId="ADAL" clId="{92B6840B-6DE2-455F-9DB6-42E787552EC0}" dt="2022-07-19T09:17:24.659" v="145" actId="1076"/>
          <ac:spMkLst>
            <pc:docMk/>
            <pc:sldMk cId="1795071685" sldId="345"/>
            <ac:spMk id="6" creationId="{B3A040A7-35CA-8767-822D-DBD9664B6C90}"/>
          </ac:spMkLst>
        </pc:spChg>
        <pc:spChg chg="mod">
          <ac:chgData name="Glen Jones" userId="e846aaca-4b24-4b13-b0d0-f2308e16b284" providerId="ADAL" clId="{92B6840B-6DE2-455F-9DB6-42E787552EC0}" dt="2022-07-19T09:16:54.075" v="138" actId="14100"/>
          <ac:spMkLst>
            <pc:docMk/>
            <pc:sldMk cId="1795071685" sldId="345"/>
            <ac:spMk id="11" creationId="{02970471-42D7-BD2A-1635-0CEBF50F4A77}"/>
          </ac:spMkLst>
        </pc:spChg>
        <pc:spChg chg="del">
          <ac:chgData name="Glen Jones" userId="e846aaca-4b24-4b13-b0d0-f2308e16b284" providerId="ADAL" clId="{92B6840B-6DE2-455F-9DB6-42E787552EC0}" dt="2022-07-19T09:16:39.631" v="136" actId="478"/>
          <ac:spMkLst>
            <pc:docMk/>
            <pc:sldMk cId="1795071685" sldId="345"/>
            <ac:spMk id="12" creationId="{ADFC24BE-FF2A-EB85-24B7-1B238AAC7A5E}"/>
          </ac:spMkLst>
        </pc:spChg>
        <pc:spChg chg="mod">
          <ac:chgData name="Glen Jones" userId="e846aaca-4b24-4b13-b0d0-f2308e16b284" providerId="ADAL" clId="{92B6840B-6DE2-455F-9DB6-42E787552EC0}" dt="2022-07-19T09:24:31.237" v="265" actId="115"/>
          <ac:spMkLst>
            <pc:docMk/>
            <pc:sldMk cId="1795071685" sldId="345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09:16:14.564" v="124" actId="20577"/>
          <ac:spMkLst>
            <pc:docMk/>
            <pc:sldMk cId="1795071685" sldId="345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09:16:20.644" v="131" actId="20577"/>
          <ac:spMkLst>
            <pc:docMk/>
            <pc:sldMk cId="1795071685" sldId="345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09:17:19.138" v="144" actId="14100"/>
          <ac:spMkLst>
            <pc:docMk/>
            <pc:sldMk cId="1795071685" sldId="345"/>
            <ac:spMk id="29" creationId="{49A7DB34-3885-D257-7F1B-EE1B98349B61}"/>
          </ac:spMkLst>
        </pc:spChg>
        <pc:spChg chg="mod">
          <ac:chgData name="Glen Jones" userId="e846aaca-4b24-4b13-b0d0-f2308e16b284" providerId="ADAL" clId="{92B6840B-6DE2-455F-9DB6-42E787552EC0}" dt="2022-07-19T09:24:26.907" v="263" actId="207"/>
          <ac:spMkLst>
            <pc:docMk/>
            <pc:sldMk cId="1795071685" sldId="345"/>
            <ac:spMk id="30" creationId="{01CE0B5B-C9F8-6AD3-6CC6-F6D3E8DA3367}"/>
          </ac:spMkLst>
        </pc:spChg>
        <pc:spChg chg="del">
          <ac:chgData name="Glen Jones" userId="e846aaca-4b24-4b13-b0d0-f2308e16b284" providerId="ADAL" clId="{92B6840B-6DE2-455F-9DB6-42E787552EC0}" dt="2022-07-19T09:16:41.754" v="137" actId="478"/>
          <ac:spMkLst>
            <pc:docMk/>
            <pc:sldMk cId="1795071685" sldId="345"/>
            <ac:spMk id="31" creationId="{B7AB6F8B-5082-930A-D430-CE8598F38E0C}"/>
          </ac:spMkLst>
        </pc:spChg>
        <pc:spChg chg="del">
          <ac:chgData name="Glen Jones" userId="e846aaca-4b24-4b13-b0d0-f2308e16b284" providerId="ADAL" clId="{92B6840B-6DE2-455F-9DB6-42E787552EC0}" dt="2022-07-19T09:17:55.202" v="151" actId="478"/>
          <ac:spMkLst>
            <pc:docMk/>
            <pc:sldMk cId="1795071685" sldId="345"/>
            <ac:spMk id="32" creationId="{92341AFB-1728-5A3D-6D42-C512251884AE}"/>
          </ac:spMkLst>
        </pc:spChg>
        <pc:spChg chg="del">
          <ac:chgData name="Glen Jones" userId="e846aaca-4b24-4b13-b0d0-f2308e16b284" providerId="ADAL" clId="{92B6840B-6DE2-455F-9DB6-42E787552EC0}" dt="2022-07-19T09:17:59.300" v="154" actId="478"/>
          <ac:spMkLst>
            <pc:docMk/>
            <pc:sldMk cId="1795071685" sldId="345"/>
            <ac:spMk id="33" creationId="{428D3DA3-8147-C45B-3810-D742F21B5518}"/>
          </ac:spMkLst>
        </pc:spChg>
        <pc:spChg chg="del">
          <ac:chgData name="Glen Jones" userId="e846aaca-4b24-4b13-b0d0-f2308e16b284" providerId="ADAL" clId="{92B6840B-6DE2-455F-9DB6-42E787552EC0}" dt="2022-07-19T09:17:56.681" v="152" actId="478"/>
          <ac:spMkLst>
            <pc:docMk/>
            <pc:sldMk cId="1795071685" sldId="345"/>
            <ac:spMk id="34" creationId="{A8E087C1-18A6-2F25-DA23-54F933D9034A}"/>
          </ac:spMkLst>
        </pc:spChg>
        <pc:spChg chg="del">
          <ac:chgData name="Glen Jones" userId="e846aaca-4b24-4b13-b0d0-f2308e16b284" providerId="ADAL" clId="{92B6840B-6DE2-455F-9DB6-42E787552EC0}" dt="2022-07-19T09:19:27.885" v="172" actId="478"/>
          <ac:spMkLst>
            <pc:docMk/>
            <pc:sldMk cId="1795071685" sldId="345"/>
            <ac:spMk id="35" creationId="{1C146586-BD90-DAA5-6C02-8CD170225EE2}"/>
          </ac:spMkLst>
        </pc:spChg>
        <pc:spChg chg="del">
          <ac:chgData name="Glen Jones" userId="e846aaca-4b24-4b13-b0d0-f2308e16b284" providerId="ADAL" clId="{92B6840B-6DE2-455F-9DB6-42E787552EC0}" dt="2022-07-19T09:19:30.242" v="173" actId="478"/>
          <ac:spMkLst>
            <pc:docMk/>
            <pc:sldMk cId="1795071685" sldId="345"/>
            <ac:spMk id="36" creationId="{1094DBE4-BA60-A14B-C9F6-FADE7619309D}"/>
          </ac:spMkLst>
        </pc:spChg>
        <pc:spChg chg="del">
          <ac:chgData name="Glen Jones" userId="e846aaca-4b24-4b13-b0d0-f2308e16b284" providerId="ADAL" clId="{92B6840B-6DE2-455F-9DB6-42E787552EC0}" dt="2022-07-19T09:19:30.875" v="174" actId="478"/>
          <ac:spMkLst>
            <pc:docMk/>
            <pc:sldMk cId="1795071685" sldId="345"/>
            <ac:spMk id="37" creationId="{CCDB45EE-59F1-970D-B759-E56FA6429C3E}"/>
          </ac:spMkLst>
        </pc:spChg>
        <pc:spChg chg="del">
          <ac:chgData name="Glen Jones" userId="e846aaca-4b24-4b13-b0d0-f2308e16b284" providerId="ADAL" clId="{92B6840B-6DE2-455F-9DB6-42E787552EC0}" dt="2022-07-19T09:17:35.438" v="148" actId="478"/>
          <ac:spMkLst>
            <pc:docMk/>
            <pc:sldMk cId="1795071685" sldId="345"/>
            <ac:spMk id="39" creationId="{5D8E9496-FECD-F3D4-293D-7981617D1560}"/>
          </ac:spMkLst>
        </pc:spChg>
        <pc:spChg chg="del">
          <ac:chgData name="Glen Jones" userId="e846aaca-4b24-4b13-b0d0-f2308e16b284" providerId="ADAL" clId="{92B6840B-6DE2-455F-9DB6-42E787552EC0}" dt="2022-07-19T09:17:34.104" v="147" actId="478"/>
          <ac:spMkLst>
            <pc:docMk/>
            <pc:sldMk cId="1795071685" sldId="345"/>
            <ac:spMk id="40" creationId="{7985BC04-EAB3-F599-417E-3E582B66FC12}"/>
          </ac:spMkLst>
        </pc:spChg>
        <pc:spChg chg="mod">
          <ac:chgData name="Glen Jones" userId="e846aaca-4b24-4b13-b0d0-f2308e16b284" providerId="ADAL" clId="{92B6840B-6DE2-455F-9DB6-42E787552EC0}" dt="2022-07-19T09:17:39.737" v="149"/>
          <ac:spMkLst>
            <pc:docMk/>
            <pc:sldMk cId="1795071685" sldId="345"/>
            <ac:spMk id="41" creationId="{6AC9F43A-D72C-9959-437E-EA950109E53F}"/>
          </ac:spMkLst>
        </pc:spChg>
        <pc:spChg chg="mod">
          <ac:chgData name="Glen Jones" userId="e846aaca-4b24-4b13-b0d0-f2308e16b284" providerId="ADAL" clId="{92B6840B-6DE2-455F-9DB6-42E787552EC0}" dt="2022-07-19T10:02:33.433" v="269" actId="1038"/>
          <ac:spMkLst>
            <pc:docMk/>
            <pc:sldMk cId="1795071685" sldId="345"/>
            <ac:spMk id="42" creationId="{1214C737-82E6-A9B2-8227-8A437B0DAD1E}"/>
          </ac:spMkLst>
        </pc:spChg>
        <pc:spChg chg="add mod">
          <ac:chgData name="Glen Jones" userId="e846aaca-4b24-4b13-b0d0-f2308e16b284" providerId="ADAL" clId="{92B6840B-6DE2-455F-9DB6-42E787552EC0}" dt="2022-07-19T09:21:31.998" v="213" actId="20577"/>
          <ac:spMkLst>
            <pc:docMk/>
            <pc:sldMk cId="1795071685" sldId="345"/>
            <ac:spMk id="43" creationId="{237C8663-9628-03DF-7E3C-C8809DDD280F}"/>
          </ac:spMkLst>
        </pc:spChg>
        <pc:spChg chg="add mod">
          <ac:chgData name="Glen Jones" userId="e846aaca-4b24-4b13-b0d0-f2308e16b284" providerId="ADAL" clId="{92B6840B-6DE2-455F-9DB6-42E787552EC0}" dt="2022-07-19T09:17:52.884" v="150" actId="1076"/>
          <ac:spMkLst>
            <pc:docMk/>
            <pc:sldMk cId="1795071685" sldId="345"/>
            <ac:spMk id="47" creationId="{1C10537D-3BEA-B8F7-4F37-3DBCD9D84A5C}"/>
          </ac:spMkLst>
        </pc:spChg>
        <pc:spChg chg="mod">
          <ac:chgData name="Glen Jones" userId="e846aaca-4b24-4b13-b0d0-f2308e16b284" providerId="ADAL" clId="{92B6840B-6DE2-455F-9DB6-42E787552EC0}" dt="2022-07-19T09:18:20.195" v="158" actId="14100"/>
          <ac:spMkLst>
            <pc:docMk/>
            <pc:sldMk cId="1795071685" sldId="345"/>
            <ac:spMk id="49" creationId="{C7D4E807-AAB1-94E7-B101-B271938DBB64}"/>
          </ac:spMkLst>
        </pc:spChg>
        <pc:spChg chg="mod">
          <ac:chgData name="Glen Jones" userId="e846aaca-4b24-4b13-b0d0-f2308e16b284" providerId="ADAL" clId="{92B6840B-6DE2-455F-9DB6-42E787552EC0}" dt="2022-07-19T09:18:03.503" v="155"/>
          <ac:spMkLst>
            <pc:docMk/>
            <pc:sldMk cId="1795071685" sldId="345"/>
            <ac:spMk id="50" creationId="{2D0D8F26-2026-5BE7-24ED-0F524AA1BA0C}"/>
          </ac:spMkLst>
        </pc:spChg>
        <pc:spChg chg="add mod">
          <ac:chgData name="Glen Jones" userId="e846aaca-4b24-4b13-b0d0-f2308e16b284" providerId="ADAL" clId="{92B6840B-6DE2-455F-9DB6-42E787552EC0}" dt="2022-07-19T09:21:26.603" v="211" actId="20577"/>
          <ac:spMkLst>
            <pc:docMk/>
            <pc:sldMk cId="1795071685" sldId="345"/>
            <ac:spMk id="51" creationId="{3287CF07-D26E-A464-507E-DE82DF61E9EA}"/>
          </ac:spMkLst>
        </pc:spChg>
        <pc:spChg chg="add mod">
          <ac:chgData name="Glen Jones" userId="e846aaca-4b24-4b13-b0d0-f2308e16b284" providerId="ADAL" clId="{92B6840B-6DE2-455F-9DB6-42E787552EC0}" dt="2022-07-19T09:22:47.779" v="245" actId="1076"/>
          <ac:spMkLst>
            <pc:docMk/>
            <pc:sldMk cId="1795071685" sldId="345"/>
            <ac:spMk id="52" creationId="{11020EA9-9317-CB06-A9ED-F95187FBC560}"/>
          </ac:spMkLst>
        </pc:spChg>
        <pc:spChg chg="add del mod">
          <ac:chgData name="Glen Jones" userId="e846aaca-4b24-4b13-b0d0-f2308e16b284" providerId="ADAL" clId="{92B6840B-6DE2-455F-9DB6-42E787552EC0}" dt="2022-07-19T09:18:29.762" v="161" actId="478"/>
          <ac:spMkLst>
            <pc:docMk/>
            <pc:sldMk cId="1795071685" sldId="345"/>
            <ac:spMk id="53" creationId="{12AEA33D-D005-AAD7-F519-9B38DAF74664}"/>
          </ac:spMkLst>
        </pc:spChg>
        <pc:spChg chg="add del mod">
          <ac:chgData name="Glen Jones" userId="e846aaca-4b24-4b13-b0d0-f2308e16b284" providerId="ADAL" clId="{92B6840B-6DE2-455F-9DB6-42E787552EC0}" dt="2022-07-19T09:18:36.342" v="163" actId="478"/>
          <ac:spMkLst>
            <pc:docMk/>
            <pc:sldMk cId="1795071685" sldId="345"/>
            <ac:spMk id="54" creationId="{58B1CC1F-320C-B547-294E-4C4E539C04A6}"/>
          </ac:spMkLst>
        </pc:spChg>
        <pc:spChg chg="add del mod">
          <ac:chgData name="Glen Jones" userId="e846aaca-4b24-4b13-b0d0-f2308e16b284" providerId="ADAL" clId="{92B6840B-6DE2-455F-9DB6-42E787552EC0}" dt="2022-07-19T09:21:51.158" v="220" actId="478"/>
          <ac:spMkLst>
            <pc:docMk/>
            <pc:sldMk cId="1795071685" sldId="345"/>
            <ac:spMk id="55" creationId="{B2B4E064-99BA-7638-687E-E8B8FA31C6FD}"/>
          </ac:spMkLst>
        </pc:spChg>
        <pc:spChg chg="mod">
          <ac:chgData name="Glen Jones" userId="e846aaca-4b24-4b13-b0d0-f2308e16b284" providerId="ADAL" clId="{92B6840B-6DE2-455F-9DB6-42E787552EC0}" dt="2022-07-19T09:19:50.578" v="178" actId="14100"/>
          <ac:spMkLst>
            <pc:docMk/>
            <pc:sldMk cId="1795071685" sldId="345"/>
            <ac:spMk id="57" creationId="{96A29A3A-B9CF-D6D7-CA22-A4B7A885443C}"/>
          </ac:spMkLst>
        </pc:spChg>
        <pc:spChg chg="mod">
          <ac:chgData name="Glen Jones" userId="e846aaca-4b24-4b13-b0d0-f2308e16b284" providerId="ADAL" clId="{92B6840B-6DE2-455F-9DB6-42E787552EC0}" dt="2022-07-19T09:19:36.999" v="176"/>
          <ac:spMkLst>
            <pc:docMk/>
            <pc:sldMk cId="1795071685" sldId="345"/>
            <ac:spMk id="58" creationId="{E14EF299-ED31-42CF-69C0-040D1A945695}"/>
          </ac:spMkLst>
        </pc:spChg>
        <pc:spChg chg="add mod ord">
          <ac:chgData name="Glen Jones" userId="e846aaca-4b24-4b13-b0d0-f2308e16b284" providerId="ADAL" clId="{92B6840B-6DE2-455F-9DB6-42E787552EC0}" dt="2022-07-19T10:03:04.139" v="274" actId="1076"/>
          <ac:spMkLst>
            <pc:docMk/>
            <pc:sldMk cId="1795071685" sldId="345"/>
            <ac:spMk id="59" creationId="{918C1651-0510-4CA4-A836-AB916D230BA5}"/>
          </ac:spMkLst>
        </pc:spChg>
        <pc:spChg chg="add mod">
          <ac:chgData name="Glen Jones" userId="e846aaca-4b24-4b13-b0d0-f2308e16b284" providerId="ADAL" clId="{92B6840B-6DE2-455F-9DB6-42E787552EC0}" dt="2022-07-19T09:20:47.154" v="196" actId="1076"/>
          <ac:spMkLst>
            <pc:docMk/>
            <pc:sldMk cId="1795071685" sldId="345"/>
            <ac:spMk id="60" creationId="{7B23BC00-642E-A961-F1A3-776605B9F35E}"/>
          </ac:spMkLst>
        </pc:spChg>
        <pc:spChg chg="add del mod">
          <ac:chgData name="Glen Jones" userId="e846aaca-4b24-4b13-b0d0-f2308e16b284" providerId="ADAL" clId="{92B6840B-6DE2-455F-9DB6-42E787552EC0}" dt="2022-07-19T09:19:52.199" v="179" actId="478"/>
          <ac:spMkLst>
            <pc:docMk/>
            <pc:sldMk cId="1795071685" sldId="345"/>
            <ac:spMk id="61" creationId="{29263D4E-A1AD-355A-0459-B881243B9A1B}"/>
          </ac:spMkLst>
        </pc:spChg>
        <pc:spChg chg="add mod">
          <ac:chgData name="Glen Jones" userId="e846aaca-4b24-4b13-b0d0-f2308e16b284" providerId="ADAL" clId="{92B6840B-6DE2-455F-9DB6-42E787552EC0}" dt="2022-07-19T10:02:54.284" v="273" actId="14100"/>
          <ac:spMkLst>
            <pc:docMk/>
            <pc:sldMk cId="1795071685" sldId="345"/>
            <ac:spMk id="62" creationId="{A70B05B7-2B88-8A75-45F3-14FF17565418}"/>
          </ac:spMkLst>
        </pc:spChg>
        <pc:spChg chg="add mod">
          <ac:chgData name="Glen Jones" userId="e846aaca-4b24-4b13-b0d0-f2308e16b284" providerId="ADAL" clId="{92B6840B-6DE2-455F-9DB6-42E787552EC0}" dt="2022-07-19T09:20:26.884" v="186" actId="1076"/>
          <ac:spMkLst>
            <pc:docMk/>
            <pc:sldMk cId="1795071685" sldId="345"/>
            <ac:spMk id="63" creationId="{4F6FFDCA-32C6-6CC7-B9CA-3D9E8132BE33}"/>
          </ac:spMkLst>
        </pc:spChg>
        <pc:spChg chg="add mod">
          <ac:chgData name="Glen Jones" userId="e846aaca-4b24-4b13-b0d0-f2308e16b284" providerId="ADAL" clId="{92B6840B-6DE2-455F-9DB6-42E787552EC0}" dt="2022-07-19T09:21:09.786" v="207" actId="6549"/>
          <ac:spMkLst>
            <pc:docMk/>
            <pc:sldMk cId="1795071685" sldId="345"/>
            <ac:spMk id="64" creationId="{B34F0DCD-E6CE-E8E4-652D-AF1ED80D4110}"/>
          </ac:spMkLst>
        </pc:spChg>
        <pc:spChg chg="add mod">
          <ac:chgData name="Glen Jones" userId="e846aaca-4b24-4b13-b0d0-f2308e16b284" providerId="ADAL" clId="{92B6840B-6DE2-455F-9DB6-42E787552EC0}" dt="2022-07-19T09:21:17.010" v="209" actId="1076"/>
          <ac:spMkLst>
            <pc:docMk/>
            <pc:sldMk cId="1795071685" sldId="345"/>
            <ac:spMk id="65" creationId="{E30244AD-8DF5-B534-ECB7-157BB4620BD0}"/>
          </ac:spMkLst>
        </pc:spChg>
        <pc:spChg chg="add mod">
          <ac:chgData name="Glen Jones" userId="e846aaca-4b24-4b13-b0d0-f2308e16b284" providerId="ADAL" clId="{92B6840B-6DE2-455F-9DB6-42E787552EC0}" dt="2022-07-19T10:03:14.467" v="276" actId="14100"/>
          <ac:spMkLst>
            <pc:docMk/>
            <pc:sldMk cId="1795071685" sldId="345"/>
            <ac:spMk id="66" creationId="{FB10AD04-E13B-BF81-C9FF-060036015D19}"/>
          </ac:spMkLst>
        </pc:spChg>
        <pc:spChg chg="add mod">
          <ac:chgData name="Glen Jones" userId="e846aaca-4b24-4b13-b0d0-f2308e16b284" providerId="ADAL" clId="{92B6840B-6DE2-455F-9DB6-42E787552EC0}" dt="2022-07-19T10:03:21.723" v="277" actId="1076"/>
          <ac:spMkLst>
            <pc:docMk/>
            <pc:sldMk cId="1795071685" sldId="345"/>
            <ac:spMk id="67" creationId="{6F84E836-B1EE-22EE-41AC-3FEAABC6E68C}"/>
          </ac:spMkLst>
        </pc:spChg>
        <pc:spChg chg="add mod">
          <ac:chgData name="Glen Jones" userId="e846aaca-4b24-4b13-b0d0-f2308e16b284" providerId="ADAL" clId="{92B6840B-6DE2-455F-9DB6-42E787552EC0}" dt="2022-07-19T09:22:03.712" v="224" actId="1035"/>
          <ac:spMkLst>
            <pc:docMk/>
            <pc:sldMk cId="1795071685" sldId="345"/>
            <ac:spMk id="68" creationId="{DA58AF22-C628-C7E0-94C7-43A21829C41A}"/>
          </ac:spMkLst>
        </pc:spChg>
        <pc:spChg chg="add mod">
          <ac:chgData name="Glen Jones" userId="e846aaca-4b24-4b13-b0d0-f2308e16b284" providerId="ADAL" clId="{92B6840B-6DE2-455F-9DB6-42E787552EC0}" dt="2022-07-19T09:22:25.307" v="232" actId="20577"/>
          <ac:spMkLst>
            <pc:docMk/>
            <pc:sldMk cId="1795071685" sldId="345"/>
            <ac:spMk id="69" creationId="{0324E436-7F52-1963-244D-BAACDBFC9136}"/>
          </ac:spMkLst>
        </pc:spChg>
        <pc:spChg chg="add mod">
          <ac:chgData name="Glen Jones" userId="e846aaca-4b24-4b13-b0d0-f2308e16b284" providerId="ADAL" clId="{92B6840B-6DE2-455F-9DB6-42E787552EC0}" dt="2022-07-19T09:22:42.242" v="244" actId="1037"/>
          <ac:spMkLst>
            <pc:docMk/>
            <pc:sldMk cId="1795071685" sldId="345"/>
            <ac:spMk id="70" creationId="{6DF5B475-C9F9-8899-D54B-E1EF3386E090}"/>
          </ac:spMkLst>
        </pc:spChg>
        <pc:grpChg chg="mod">
          <ac:chgData name="Glen Jones" userId="e846aaca-4b24-4b13-b0d0-f2308e16b284" providerId="ADAL" clId="{92B6840B-6DE2-455F-9DB6-42E787552EC0}" dt="2022-07-19T09:17:12.130" v="140" actId="1076"/>
          <ac:grpSpMkLst>
            <pc:docMk/>
            <pc:sldMk cId="1795071685" sldId="345"/>
            <ac:grpSpMk id="5" creationId="{7390193F-344B-B6B1-B12F-A1483C4320F3}"/>
          </ac:grpSpMkLst>
        </pc:grpChg>
        <pc:grpChg chg="del">
          <ac:chgData name="Glen Jones" userId="e846aaca-4b24-4b13-b0d0-f2308e16b284" providerId="ADAL" clId="{92B6840B-6DE2-455F-9DB6-42E787552EC0}" dt="2022-07-19T09:17:32.158" v="146" actId="478"/>
          <ac:grpSpMkLst>
            <pc:docMk/>
            <pc:sldMk cId="1795071685" sldId="345"/>
            <ac:grpSpMk id="14" creationId="{DEEAB636-3378-C228-FDFC-D9203263B394}"/>
          </ac:grpSpMkLst>
        </pc:grpChg>
        <pc:grpChg chg="del">
          <ac:chgData name="Glen Jones" userId="e846aaca-4b24-4b13-b0d0-f2308e16b284" providerId="ADAL" clId="{92B6840B-6DE2-455F-9DB6-42E787552EC0}" dt="2022-07-19T09:17:57.524" v="153" actId="478"/>
          <ac:grpSpMkLst>
            <pc:docMk/>
            <pc:sldMk cId="1795071685" sldId="345"/>
            <ac:grpSpMk id="21" creationId="{BEEDC10A-9A9B-4709-C89B-35A70F888E1A}"/>
          </ac:grpSpMkLst>
        </pc:grpChg>
        <pc:grpChg chg="del">
          <ac:chgData name="Glen Jones" userId="e846aaca-4b24-4b13-b0d0-f2308e16b284" providerId="ADAL" clId="{92B6840B-6DE2-455F-9DB6-42E787552EC0}" dt="2022-07-19T09:19:31.418" v="175" actId="478"/>
          <ac:grpSpMkLst>
            <pc:docMk/>
            <pc:sldMk cId="1795071685" sldId="345"/>
            <ac:grpSpMk id="25" creationId="{9662F42B-58AA-9A27-76D1-63AAE5E77E1B}"/>
          </ac:grpSpMkLst>
        </pc:grpChg>
        <pc:grpChg chg="add mod">
          <ac:chgData name="Glen Jones" userId="e846aaca-4b24-4b13-b0d0-f2308e16b284" providerId="ADAL" clId="{92B6840B-6DE2-455F-9DB6-42E787552EC0}" dt="2022-07-19T09:17:52.884" v="150" actId="1076"/>
          <ac:grpSpMkLst>
            <pc:docMk/>
            <pc:sldMk cId="1795071685" sldId="345"/>
            <ac:grpSpMk id="38" creationId="{A5E49970-F216-4CB8-3F94-670E9E8118A1}"/>
          </ac:grpSpMkLst>
        </pc:grpChg>
        <pc:grpChg chg="add mod">
          <ac:chgData name="Glen Jones" userId="e846aaca-4b24-4b13-b0d0-f2308e16b284" providerId="ADAL" clId="{92B6840B-6DE2-455F-9DB6-42E787552EC0}" dt="2022-07-19T09:22:08.763" v="225" actId="1076"/>
          <ac:grpSpMkLst>
            <pc:docMk/>
            <pc:sldMk cId="1795071685" sldId="345"/>
            <ac:grpSpMk id="48" creationId="{4699D619-88D1-F183-AEF2-B8988342BB25}"/>
          </ac:grpSpMkLst>
        </pc:grpChg>
        <pc:grpChg chg="add mod">
          <ac:chgData name="Glen Jones" userId="e846aaca-4b24-4b13-b0d0-f2308e16b284" providerId="ADAL" clId="{92B6840B-6DE2-455F-9DB6-42E787552EC0}" dt="2022-07-19T09:20:19.363" v="185" actId="1076"/>
          <ac:grpSpMkLst>
            <pc:docMk/>
            <pc:sldMk cId="1795071685" sldId="345"/>
            <ac:grpSpMk id="56" creationId="{2E86D646-0AAB-B05B-0D7B-1685CA652429}"/>
          </ac:grpSpMkLst>
        </pc:grpChg>
      </pc:sldChg>
      <pc:sldChg chg="del">
        <pc:chgData name="Glen Jones" userId="e846aaca-4b24-4b13-b0d0-f2308e16b284" providerId="ADAL" clId="{92B6840B-6DE2-455F-9DB6-42E787552EC0}" dt="2022-07-19T09:24:46.871" v="267" actId="47"/>
        <pc:sldMkLst>
          <pc:docMk/>
          <pc:sldMk cId="4268363631" sldId="346"/>
        </pc:sldMkLst>
      </pc:sldChg>
      <pc:sldChg chg="addSp delSp modSp mod ord delAnim modAnim">
        <pc:chgData name="Glen Jones" userId="e846aaca-4b24-4b13-b0d0-f2308e16b284" providerId="ADAL" clId="{92B6840B-6DE2-455F-9DB6-42E787552EC0}" dt="2022-07-19T10:11:19.748" v="437"/>
        <pc:sldMkLst>
          <pc:docMk/>
          <pc:sldMk cId="3335674805" sldId="347"/>
        </pc:sldMkLst>
        <pc:spChg chg="mod">
          <ac:chgData name="Glen Jones" userId="e846aaca-4b24-4b13-b0d0-f2308e16b284" providerId="ADAL" clId="{92B6840B-6DE2-455F-9DB6-42E787552EC0}" dt="2022-07-19T10:05:33.883" v="361" actId="14100"/>
          <ac:spMkLst>
            <pc:docMk/>
            <pc:sldMk cId="3335674805" sldId="347"/>
            <ac:spMk id="2" creationId="{290E34F2-BB23-EA2A-D113-C573A97A574D}"/>
          </ac:spMkLst>
        </pc:spChg>
        <pc:spChg chg="mod">
          <ac:chgData name="Glen Jones" userId="e846aaca-4b24-4b13-b0d0-f2308e16b284" providerId="ADAL" clId="{92B6840B-6DE2-455F-9DB6-42E787552EC0}" dt="2022-07-19T10:06:45.994" v="393" actId="1036"/>
          <ac:spMkLst>
            <pc:docMk/>
            <pc:sldMk cId="3335674805" sldId="347"/>
            <ac:spMk id="6" creationId="{B3A040A7-35CA-8767-822D-DBD9664B6C90}"/>
          </ac:spMkLst>
        </pc:spChg>
        <pc:spChg chg="mod">
          <ac:chgData name="Glen Jones" userId="e846aaca-4b24-4b13-b0d0-f2308e16b284" providerId="ADAL" clId="{92B6840B-6DE2-455F-9DB6-42E787552EC0}" dt="2022-07-19T10:05:44.826" v="365" actId="14100"/>
          <ac:spMkLst>
            <pc:docMk/>
            <pc:sldMk cId="3335674805" sldId="347"/>
            <ac:spMk id="11" creationId="{02970471-42D7-BD2A-1635-0CEBF50F4A77}"/>
          </ac:spMkLst>
        </pc:spChg>
        <pc:spChg chg="del">
          <ac:chgData name="Glen Jones" userId="e846aaca-4b24-4b13-b0d0-f2308e16b284" providerId="ADAL" clId="{92B6840B-6DE2-455F-9DB6-42E787552EC0}" dt="2022-07-19T10:05:20.006" v="357" actId="478"/>
          <ac:spMkLst>
            <pc:docMk/>
            <pc:sldMk cId="3335674805" sldId="347"/>
            <ac:spMk id="12" creationId="{ADFC24BE-FF2A-EB85-24B7-1B238AAC7A5E}"/>
          </ac:spMkLst>
        </pc:spChg>
        <pc:spChg chg="mod">
          <ac:chgData name="Glen Jones" userId="e846aaca-4b24-4b13-b0d0-f2308e16b284" providerId="ADAL" clId="{92B6840B-6DE2-455F-9DB6-42E787552EC0}" dt="2022-07-19T10:04:55.958" v="336" actId="6549"/>
          <ac:spMkLst>
            <pc:docMk/>
            <pc:sldMk cId="3335674805" sldId="347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10:05:05.388" v="348" actId="20577"/>
          <ac:spMkLst>
            <pc:docMk/>
            <pc:sldMk cId="3335674805" sldId="347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10:05:09.876" v="353" actId="20577"/>
          <ac:spMkLst>
            <pc:docMk/>
            <pc:sldMk cId="3335674805" sldId="347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10:07:04.107" v="400" actId="14100"/>
          <ac:spMkLst>
            <pc:docMk/>
            <pc:sldMk cId="3335674805" sldId="347"/>
            <ac:spMk id="19" creationId="{D432CD57-8C33-A384-65EF-721E798670BC}"/>
          </ac:spMkLst>
        </pc:spChg>
        <pc:spChg chg="mod">
          <ac:chgData name="Glen Jones" userId="e846aaca-4b24-4b13-b0d0-f2308e16b284" providerId="ADAL" clId="{92B6840B-6DE2-455F-9DB6-42E787552EC0}" dt="2022-07-19T10:07:34.075" v="412" actId="14100"/>
          <ac:spMkLst>
            <pc:docMk/>
            <pc:sldMk cId="3335674805" sldId="347"/>
            <ac:spMk id="23" creationId="{8EEB63BA-8595-ED8E-2088-64657FD8E2BC}"/>
          </ac:spMkLst>
        </pc:spChg>
        <pc:spChg chg="del">
          <ac:chgData name="Glen Jones" userId="e846aaca-4b24-4b13-b0d0-f2308e16b284" providerId="ADAL" clId="{92B6840B-6DE2-455F-9DB6-42E787552EC0}" dt="2022-07-19T10:07:27.254" v="410" actId="478"/>
          <ac:spMkLst>
            <pc:docMk/>
            <pc:sldMk cId="3335674805" sldId="347"/>
            <ac:spMk id="24" creationId="{B0DAC5D4-87D9-E4D1-F3B9-82F7C1804016}"/>
          </ac:spMkLst>
        </pc:spChg>
        <pc:spChg chg="mod">
          <ac:chgData name="Glen Jones" userId="e846aaca-4b24-4b13-b0d0-f2308e16b284" providerId="ADAL" clId="{92B6840B-6DE2-455F-9DB6-42E787552EC0}" dt="2022-07-19T10:07:56.915" v="417" actId="14100"/>
          <ac:spMkLst>
            <pc:docMk/>
            <pc:sldMk cId="3335674805" sldId="347"/>
            <ac:spMk id="26" creationId="{4825FFFA-A579-47DA-B599-F800FE871953}"/>
          </ac:spMkLst>
        </pc:spChg>
        <pc:spChg chg="mod">
          <ac:chgData name="Glen Jones" userId="e846aaca-4b24-4b13-b0d0-f2308e16b284" providerId="ADAL" clId="{92B6840B-6DE2-455F-9DB6-42E787552EC0}" dt="2022-07-19T10:08:16.515" v="424" actId="14100"/>
          <ac:spMkLst>
            <pc:docMk/>
            <pc:sldMk cId="3335674805" sldId="347"/>
            <ac:spMk id="27" creationId="{2C0A24E0-310A-CD79-2965-07D4780F51C7}"/>
          </ac:spMkLst>
        </pc:spChg>
        <pc:spChg chg="del">
          <ac:chgData name="Glen Jones" userId="e846aaca-4b24-4b13-b0d0-f2308e16b284" providerId="ADAL" clId="{92B6840B-6DE2-455F-9DB6-42E787552EC0}" dt="2022-07-19T10:08:12.321" v="423" actId="478"/>
          <ac:spMkLst>
            <pc:docMk/>
            <pc:sldMk cId="3335674805" sldId="347"/>
            <ac:spMk id="28" creationId="{8D665B62-F8F1-7C76-949D-E50710E16D85}"/>
          </ac:spMkLst>
        </pc:spChg>
        <pc:spChg chg="mod">
          <ac:chgData name="Glen Jones" userId="e846aaca-4b24-4b13-b0d0-f2308e16b284" providerId="ADAL" clId="{92B6840B-6DE2-455F-9DB6-42E787552EC0}" dt="2022-07-19T10:06:45.994" v="393" actId="1036"/>
          <ac:spMkLst>
            <pc:docMk/>
            <pc:sldMk cId="3335674805" sldId="347"/>
            <ac:spMk id="29" creationId="{49A7DB34-3885-D257-7F1B-EE1B98349B61}"/>
          </ac:spMkLst>
        </pc:spChg>
        <pc:spChg chg="mod">
          <ac:chgData name="Glen Jones" userId="e846aaca-4b24-4b13-b0d0-f2308e16b284" providerId="ADAL" clId="{92B6840B-6DE2-455F-9DB6-42E787552EC0}" dt="2022-07-19T10:05:01.045" v="343" actId="20577"/>
          <ac:spMkLst>
            <pc:docMk/>
            <pc:sldMk cId="3335674805" sldId="347"/>
            <ac:spMk id="30" creationId="{01CE0B5B-C9F8-6AD3-6CC6-F6D3E8DA3367}"/>
          </ac:spMkLst>
        </pc:spChg>
        <pc:spChg chg="del">
          <ac:chgData name="Glen Jones" userId="e846aaca-4b24-4b13-b0d0-f2308e16b284" providerId="ADAL" clId="{92B6840B-6DE2-455F-9DB6-42E787552EC0}" dt="2022-07-19T10:05:16.447" v="354" actId="478"/>
          <ac:spMkLst>
            <pc:docMk/>
            <pc:sldMk cId="3335674805" sldId="347"/>
            <ac:spMk id="31" creationId="{B7AB6F8B-5082-930A-D430-CE8598F38E0C}"/>
          </ac:spMkLst>
        </pc:spChg>
        <pc:spChg chg="mod">
          <ac:chgData name="Glen Jones" userId="e846aaca-4b24-4b13-b0d0-f2308e16b284" providerId="ADAL" clId="{92B6840B-6DE2-455F-9DB6-42E787552EC0}" dt="2022-07-19T10:07:41.244" v="413" actId="1076"/>
          <ac:spMkLst>
            <pc:docMk/>
            <pc:sldMk cId="3335674805" sldId="347"/>
            <ac:spMk id="32" creationId="{92341AFB-1728-5A3D-6D42-C512251884AE}"/>
          </ac:spMkLst>
        </pc:spChg>
        <pc:spChg chg="mod">
          <ac:chgData name="Glen Jones" userId="e846aaca-4b24-4b13-b0d0-f2308e16b284" providerId="ADAL" clId="{92B6840B-6DE2-455F-9DB6-42E787552EC0}" dt="2022-07-19T10:07:45.659" v="414" actId="1076"/>
          <ac:spMkLst>
            <pc:docMk/>
            <pc:sldMk cId="3335674805" sldId="347"/>
            <ac:spMk id="33" creationId="{428D3DA3-8147-C45B-3810-D742F21B5518}"/>
          </ac:spMkLst>
        </pc:spChg>
        <pc:spChg chg="del">
          <ac:chgData name="Glen Jones" userId="e846aaca-4b24-4b13-b0d0-f2308e16b284" providerId="ADAL" clId="{92B6840B-6DE2-455F-9DB6-42E787552EC0}" dt="2022-07-19T10:07:25.643" v="409" actId="478"/>
          <ac:spMkLst>
            <pc:docMk/>
            <pc:sldMk cId="3335674805" sldId="347"/>
            <ac:spMk id="34" creationId="{A8E087C1-18A6-2F25-DA23-54F933D9034A}"/>
          </ac:spMkLst>
        </pc:spChg>
        <pc:spChg chg="mod">
          <ac:chgData name="Glen Jones" userId="e846aaca-4b24-4b13-b0d0-f2308e16b284" providerId="ADAL" clId="{92B6840B-6DE2-455F-9DB6-42E787552EC0}" dt="2022-07-19T10:07:52.181" v="416" actId="6549"/>
          <ac:spMkLst>
            <pc:docMk/>
            <pc:sldMk cId="3335674805" sldId="347"/>
            <ac:spMk id="35" creationId="{1C146586-BD90-DAA5-6C02-8CD170225EE2}"/>
          </ac:spMkLst>
        </pc:spChg>
        <pc:spChg chg="mod">
          <ac:chgData name="Glen Jones" userId="e846aaca-4b24-4b13-b0d0-f2308e16b284" providerId="ADAL" clId="{92B6840B-6DE2-455F-9DB6-42E787552EC0}" dt="2022-07-19T10:08:03.498" v="421" actId="14100"/>
          <ac:spMkLst>
            <pc:docMk/>
            <pc:sldMk cId="3335674805" sldId="347"/>
            <ac:spMk id="36" creationId="{1094DBE4-BA60-A14B-C9F6-FADE7619309D}"/>
          </ac:spMkLst>
        </pc:spChg>
        <pc:spChg chg="del">
          <ac:chgData name="Glen Jones" userId="e846aaca-4b24-4b13-b0d0-f2308e16b284" providerId="ADAL" clId="{92B6840B-6DE2-455F-9DB6-42E787552EC0}" dt="2022-07-19T10:08:05.824" v="422" actId="478"/>
          <ac:spMkLst>
            <pc:docMk/>
            <pc:sldMk cId="3335674805" sldId="347"/>
            <ac:spMk id="37" creationId="{CCDB45EE-59F1-970D-B759-E56FA6429C3E}"/>
          </ac:spMkLst>
        </pc:spChg>
        <pc:spChg chg="mod">
          <ac:chgData name="Glen Jones" userId="e846aaca-4b24-4b13-b0d0-f2308e16b284" providerId="ADAL" clId="{92B6840B-6DE2-455F-9DB6-42E787552EC0}" dt="2022-07-19T10:06:13.955" v="371" actId="14100"/>
          <ac:spMkLst>
            <pc:docMk/>
            <pc:sldMk cId="3335674805" sldId="347"/>
            <ac:spMk id="47" creationId="{5DC00810-7B69-4A64-3222-0A65386540F2}"/>
          </ac:spMkLst>
        </pc:spChg>
        <pc:spChg chg="mod">
          <ac:chgData name="Glen Jones" userId="e846aaca-4b24-4b13-b0d0-f2308e16b284" providerId="ADAL" clId="{92B6840B-6DE2-455F-9DB6-42E787552EC0}" dt="2022-07-19T10:06:50.051" v="394" actId="14100"/>
          <ac:spMkLst>
            <pc:docMk/>
            <pc:sldMk cId="3335674805" sldId="347"/>
            <ac:spMk id="48" creationId="{19B1E8ED-3DD6-10CE-3CD5-356DA298E8AC}"/>
          </ac:spMkLst>
        </pc:spChg>
        <pc:spChg chg="del">
          <ac:chgData name="Glen Jones" userId="e846aaca-4b24-4b13-b0d0-f2308e16b284" providerId="ADAL" clId="{92B6840B-6DE2-455F-9DB6-42E787552EC0}" dt="2022-07-19T10:06:16.782" v="373" actId="478"/>
          <ac:spMkLst>
            <pc:docMk/>
            <pc:sldMk cId="3335674805" sldId="347"/>
            <ac:spMk id="49" creationId="{78E9D6C4-A47A-F33E-3EFA-D359EB9DBEBA}"/>
          </ac:spMkLst>
        </pc:spChg>
        <pc:spChg chg="mod">
          <ac:chgData name="Glen Jones" userId="e846aaca-4b24-4b13-b0d0-f2308e16b284" providerId="ADAL" clId="{92B6840B-6DE2-455F-9DB6-42E787552EC0}" dt="2022-07-19T10:07:09.436" v="402" actId="14100"/>
          <ac:spMkLst>
            <pc:docMk/>
            <pc:sldMk cId="3335674805" sldId="347"/>
            <ac:spMk id="50" creationId="{1FDFC038-F521-E84F-3F7E-E826E06574D8}"/>
          </ac:spMkLst>
        </pc:spChg>
        <pc:spChg chg="mod">
          <ac:chgData name="Glen Jones" userId="e846aaca-4b24-4b13-b0d0-f2308e16b284" providerId="ADAL" clId="{92B6840B-6DE2-455F-9DB6-42E787552EC0}" dt="2022-07-19T10:06:20.147" v="375" actId="6549"/>
          <ac:spMkLst>
            <pc:docMk/>
            <pc:sldMk cId="3335674805" sldId="347"/>
            <ac:spMk id="51" creationId="{F5592B50-3F16-5E3F-540A-A8B49527C968}"/>
          </ac:spMkLst>
        </pc:spChg>
        <pc:spChg chg="mod">
          <ac:chgData name="Glen Jones" userId="e846aaca-4b24-4b13-b0d0-f2308e16b284" providerId="ADAL" clId="{92B6840B-6DE2-455F-9DB6-42E787552EC0}" dt="2022-07-19T10:06:57.346" v="397" actId="1076"/>
          <ac:spMkLst>
            <pc:docMk/>
            <pc:sldMk cId="3335674805" sldId="347"/>
            <ac:spMk id="52" creationId="{4BA15A32-C890-BA41-CC35-702545EAC19A}"/>
          </ac:spMkLst>
        </pc:spChg>
        <pc:spChg chg="del">
          <ac:chgData name="Glen Jones" userId="e846aaca-4b24-4b13-b0d0-f2308e16b284" providerId="ADAL" clId="{92B6840B-6DE2-455F-9DB6-42E787552EC0}" dt="2022-07-19T10:06:15.807" v="372" actId="478"/>
          <ac:spMkLst>
            <pc:docMk/>
            <pc:sldMk cId="3335674805" sldId="347"/>
            <ac:spMk id="53" creationId="{7DADC2AF-2F08-E537-2300-2489F9EE7C92}"/>
          </ac:spMkLst>
        </pc:spChg>
        <pc:grpChg chg="add del mod">
          <ac:chgData name="Glen Jones" userId="e846aaca-4b24-4b13-b0d0-f2308e16b284" providerId="ADAL" clId="{92B6840B-6DE2-455F-9DB6-42E787552EC0}" dt="2022-07-19T10:06:45.994" v="393" actId="1036"/>
          <ac:grpSpMkLst>
            <pc:docMk/>
            <pc:sldMk cId="3335674805" sldId="347"/>
            <ac:grpSpMk id="5" creationId="{7390193F-344B-B6B1-B12F-A1483C4320F3}"/>
          </ac:grpSpMkLst>
        </pc:grpChg>
        <pc:grpChg chg="mod">
          <ac:chgData name="Glen Jones" userId="e846aaca-4b24-4b13-b0d0-f2308e16b284" providerId="ADAL" clId="{92B6840B-6DE2-455F-9DB6-42E787552EC0}" dt="2022-07-19T10:07:41.244" v="413" actId="1076"/>
          <ac:grpSpMkLst>
            <pc:docMk/>
            <pc:sldMk cId="3335674805" sldId="347"/>
            <ac:grpSpMk id="21" creationId="{BEEDC10A-9A9B-4709-C89B-35A70F888E1A}"/>
          </ac:grpSpMkLst>
        </pc:grpChg>
      </pc:sldChg>
      <pc:sldChg chg="addSp delSp modSp mod ord modAnim">
        <pc:chgData name="Glen Jones" userId="e846aaca-4b24-4b13-b0d0-f2308e16b284" providerId="ADAL" clId="{92B6840B-6DE2-455F-9DB6-42E787552EC0}" dt="2022-07-19T10:11:19.748" v="437"/>
        <pc:sldMkLst>
          <pc:docMk/>
          <pc:sldMk cId="2693654492" sldId="348"/>
        </pc:sldMkLst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6" creationId="{B3A040A7-35CA-8767-822D-DBD9664B6C90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7" creationId="{C67A9B27-A44B-9ED0-0564-A425126743D1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16" creationId="{0FE7A653-4ED8-B37C-3E18-3704C0AA5F21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17" creationId="{EABFA501-86CD-E2E7-3D0D-9C5AFF67FE42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18" creationId="{FC6242E5-13CC-5E55-E90C-C32E7BAFEAFB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19" creationId="{D432CD57-8C33-A384-65EF-721E798670BC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29" creationId="{49A7DB34-3885-D257-7F1B-EE1B98349B61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0" creationId="{01CE0B5B-C9F8-6AD3-6CC6-F6D3E8DA3367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1" creationId="{B7AB6F8B-5082-930A-D430-CE8598F38E0C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2" creationId="{92341AFB-1728-5A3D-6D42-C512251884AE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3" creationId="{428D3DA3-8147-C45B-3810-D742F21B5518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4" creationId="{A8E087C1-18A6-2F25-DA23-54F933D9034A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5" creationId="{1C146586-BD90-DAA5-6C02-8CD170225EE2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6" creationId="{1094DBE4-BA60-A14B-C9F6-FADE7619309D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7" creationId="{CCDB45EE-59F1-970D-B759-E56FA6429C3E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42" creationId="{5093C8E9-650B-959B-9591-A84C81AB8C36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43" creationId="{C1CE3984-8959-3CA4-B034-7EDF0D6ADAD6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4" creationId="{F1F149DF-DF7B-0D72-336F-A4E06497704B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5" creationId="{A2798476-8AB5-2819-0BD6-05A3ED546B51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6" creationId="{6B2370DD-507E-72B1-5F37-54307916D2A8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7" creationId="{5DC00810-7B69-4A64-3222-0A65386540F2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8" creationId="{19B1E8ED-3DD6-10CE-3CD5-356DA298E8AC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9" creationId="{78E9D6C4-A47A-F33E-3EFA-D359EB9DBEBA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50" creationId="{1FDFC038-F521-E84F-3F7E-E826E06574D8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51" creationId="{F5592B50-3F16-5E3F-540A-A8B49527C968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52" creationId="{4BA15A32-C890-BA41-CC35-702545EAC19A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53" creationId="{7DADC2AF-2F08-E537-2300-2489F9EE7C92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54" creationId="{E3B9124F-8177-D151-5CCC-4374E43ACD68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55" creationId="{F8B762C5-6226-5FB2-54D3-D2699FDEB047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57" creationId="{00043336-79FB-3C3F-2077-90109A89FC2E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58" creationId="{E0793C45-6E9E-2862-D83F-183615960F5A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59" creationId="{85F53B3F-D75A-E994-FDA3-02E78124D647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1" creationId="{9284263A-80FC-24B1-AB7B-0DE216902E7F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2" creationId="{3A46343E-6D40-F75C-7724-137990A1376B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4" creationId="{5056378E-F094-1553-45EB-3F7B4003BDB0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5" creationId="{868845F3-4AB9-48AE-E812-10A6E9EA6ECA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6" creationId="{28B63EDE-A564-64BB-7E54-BAAB1140A16B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7" creationId="{2919CEEB-9E40-5400-7EFD-C52D6A299ECF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8" creationId="{A8540FEF-6511-C360-CC3E-ABE1BBDEB921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9" creationId="{DAB12593-28E8-3E1D-BCFA-A7B735D9925C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0" creationId="{7F6B0966-CE7E-AD64-94C0-C90A3DEA3D97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1" creationId="{DA0BC956-A307-835C-93CD-956A15590389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2" creationId="{549A502D-4EBA-B9C6-2E8F-6E9969400491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3" creationId="{BB2109E9-10AD-6B90-172B-7BC8F0BEA79E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4" creationId="{02F749F1-7D16-5E30-539D-783CAF93A9D1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5" creationId="{6D660E93-F45E-3899-DB50-2E877ED91085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6" creationId="{B7BA0153-7B21-2B43-47F4-0CE659D704A0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7" creationId="{4DFBA48A-677E-97C9-3B2A-CB0A0F36E85A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8" creationId="{C68659EA-DBA9-8531-3543-67E8BF86F718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9" creationId="{95469736-6F57-1F6C-A1B1-2CDBACDF9FBF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80" creationId="{596CEBDB-7953-4B92-5AC8-AB3C803DE247}"/>
          </ac:spMkLst>
        </pc:spChg>
        <pc:grpChg chg="del">
          <ac:chgData name="Glen Jones" userId="e846aaca-4b24-4b13-b0d0-f2308e16b284" providerId="ADAL" clId="{92B6840B-6DE2-455F-9DB6-42E787552EC0}" dt="2022-07-19T10:08:42.938" v="425" actId="478"/>
          <ac:grpSpMkLst>
            <pc:docMk/>
            <pc:sldMk cId="2693654492" sldId="348"/>
            <ac:grpSpMk id="5" creationId="{7390193F-344B-B6B1-B12F-A1483C4320F3}"/>
          </ac:grpSpMkLst>
        </pc:grpChg>
        <pc:grpChg chg="del">
          <ac:chgData name="Glen Jones" userId="e846aaca-4b24-4b13-b0d0-f2308e16b284" providerId="ADAL" clId="{92B6840B-6DE2-455F-9DB6-42E787552EC0}" dt="2022-07-19T10:08:42.938" v="425" actId="478"/>
          <ac:grpSpMkLst>
            <pc:docMk/>
            <pc:sldMk cId="2693654492" sldId="348"/>
            <ac:grpSpMk id="21" creationId="{BEEDC10A-9A9B-4709-C89B-35A70F888E1A}"/>
          </ac:grpSpMkLst>
        </pc:grpChg>
        <pc:grpChg chg="del">
          <ac:chgData name="Glen Jones" userId="e846aaca-4b24-4b13-b0d0-f2308e16b284" providerId="ADAL" clId="{92B6840B-6DE2-455F-9DB6-42E787552EC0}" dt="2022-07-19T10:08:42.938" v="425" actId="478"/>
          <ac:grpSpMkLst>
            <pc:docMk/>
            <pc:sldMk cId="2693654492" sldId="348"/>
            <ac:grpSpMk id="25" creationId="{9662F42B-58AA-9A27-76D1-63AAE5E77E1B}"/>
          </ac:grpSpMkLst>
        </pc:grpChg>
        <pc:grpChg chg="add mod">
          <ac:chgData name="Glen Jones" userId="e846aaca-4b24-4b13-b0d0-f2308e16b284" providerId="ADAL" clId="{92B6840B-6DE2-455F-9DB6-42E787552EC0}" dt="2022-07-19T10:08:43.915" v="426"/>
          <ac:grpSpMkLst>
            <pc:docMk/>
            <pc:sldMk cId="2693654492" sldId="348"/>
            <ac:grpSpMk id="56" creationId="{23471DBC-F8EB-88CE-3081-CBCA03305C78}"/>
          </ac:grpSpMkLst>
        </pc:grpChg>
        <pc:grpChg chg="add mod">
          <ac:chgData name="Glen Jones" userId="e846aaca-4b24-4b13-b0d0-f2308e16b284" providerId="ADAL" clId="{92B6840B-6DE2-455F-9DB6-42E787552EC0}" dt="2022-07-19T10:08:43.915" v="426"/>
          <ac:grpSpMkLst>
            <pc:docMk/>
            <pc:sldMk cId="2693654492" sldId="348"/>
            <ac:grpSpMk id="60" creationId="{D0A56DC7-1536-EC18-63C8-1ACDA2B869BB}"/>
          </ac:grpSpMkLst>
        </pc:grpChg>
        <pc:grpChg chg="add mod">
          <ac:chgData name="Glen Jones" userId="e846aaca-4b24-4b13-b0d0-f2308e16b284" providerId="ADAL" clId="{92B6840B-6DE2-455F-9DB6-42E787552EC0}" dt="2022-07-19T10:08:43.915" v="426"/>
          <ac:grpSpMkLst>
            <pc:docMk/>
            <pc:sldMk cId="2693654492" sldId="348"/>
            <ac:grpSpMk id="63" creationId="{8AE2F94E-B7CC-9876-ED94-C9A7AEEC054D}"/>
          </ac:grpSpMkLst>
        </pc:grpChg>
      </pc:sldChg>
      <pc:sldChg chg="addSp delSp modSp mod">
        <pc:chgData name="Glen Jones" userId="e846aaca-4b24-4b13-b0d0-f2308e16b284" providerId="ADAL" clId="{92B6840B-6DE2-455F-9DB6-42E787552EC0}" dt="2022-07-19T09:15:44.925" v="108" actId="20577"/>
        <pc:sldMkLst>
          <pc:docMk/>
          <pc:sldMk cId="1689192634" sldId="349"/>
        </pc:sldMkLst>
        <pc:spChg chg="mod">
          <ac:chgData name="Glen Jones" userId="e846aaca-4b24-4b13-b0d0-f2308e16b284" providerId="ADAL" clId="{92B6840B-6DE2-455F-9DB6-42E787552EC0}" dt="2022-07-19T09:15:24.778" v="92" actId="207"/>
          <ac:spMkLst>
            <pc:docMk/>
            <pc:sldMk cId="1689192634" sldId="349"/>
            <ac:spMk id="3" creationId="{FA79B487-2B39-D1FB-C619-7086E17203C8}"/>
          </ac:spMkLst>
        </pc:spChg>
        <pc:spChg chg="mod">
          <ac:chgData name="Glen Jones" userId="e846aaca-4b24-4b13-b0d0-f2308e16b284" providerId="ADAL" clId="{92B6840B-6DE2-455F-9DB6-42E787552EC0}" dt="2022-07-19T09:15:44.925" v="108" actId="20577"/>
          <ac:spMkLst>
            <pc:docMk/>
            <pc:sldMk cId="1689192634" sldId="349"/>
            <ac:spMk id="8" creationId="{6D549731-BCFB-36A0-20EE-01EA1E12258D}"/>
          </ac:spMkLst>
        </pc:spChg>
        <pc:spChg chg="add mod">
          <ac:chgData name="Glen Jones" userId="e846aaca-4b24-4b13-b0d0-f2308e16b284" providerId="ADAL" clId="{92B6840B-6DE2-455F-9DB6-42E787552EC0}" dt="2022-07-19T09:15:39.195" v="99" actId="1076"/>
          <ac:spMkLst>
            <pc:docMk/>
            <pc:sldMk cId="1689192634" sldId="349"/>
            <ac:spMk id="9" creationId="{48B04423-CE2D-33B7-2A9E-C47B010316CA}"/>
          </ac:spMkLst>
        </pc:spChg>
        <pc:spChg chg="add mod">
          <ac:chgData name="Glen Jones" userId="e846aaca-4b24-4b13-b0d0-f2308e16b284" providerId="ADAL" clId="{92B6840B-6DE2-455F-9DB6-42E787552EC0}" dt="2022-07-19T09:15:39.195" v="99" actId="1076"/>
          <ac:spMkLst>
            <pc:docMk/>
            <pc:sldMk cId="1689192634" sldId="349"/>
            <ac:spMk id="10" creationId="{B3BD572B-6B85-4B75-AD23-47F59AC868D9}"/>
          </ac:spMkLst>
        </pc:spChg>
        <pc:spChg chg="add mod">
          <ac:chgData name="Glen Jones" userId="e846aaca-4b24-4b13-b0d0-f2308e16b284" providerId="ADAL" clId="{92B6840B-6DE2-455F-9DB6-42E787552EC0}" dt="2022-07-19T09:15:39.195" v="99" actId="1076"/>
          <ac:spMkLst>
            <pc:docMk/>
            <pc:sldMk cId="1689192634" sldId="349"/>
            <ac:spMk id="11" creationId="{F3D267FA-EC8F-B569-8234-B56AC82594CB}"/>
          </ac:spMkLst>
        </pc:spChg>
        <pc:spChg chg="add mod">
          <ac:chgData name="Glen Jones" userId="e846aaca-4b24-4b13-b0d0-f2308e16b284" providerId="ADAL" clId="{92B6840B-6DE2-455F-9DB6-42E787552EC0}" dt="2022-07-19T09:15:39.195" v="99" actId="1076"/>
          <ac:spMkLst>
            <pc:docMk/>
            <pc:sldMk cId="1689192634" sldId="349"/>
            <ac:spMk id="12" creationId="{585A89B9-833A-0240-5EB0-F168E1077D68}"/>
          </ac:spMkLst>
        </pc:spChg>
        <pc:spChg chg="del">
          <ac:chgData name="Glen Jones" userId="e846aaca-4b24-4b13-b0d0-f2308e16b284" providerId="ADAL" clId="{92B6840B-6DE2-455F-9DB6-42E787552EC0}" dt="2022-07-19T09:15:32.876" v="93" actId="478"/>
          <ac:spMkLst>
            <pc:docMk/>
            <pc:sldMk cId="1689192634" sldId="349"/>
            <ac:spMk id="16" creationId="{0FE7A653-4ED8-B37C-3E18-3704C0AA5F21}"/>
          </ac:spMkLst>
        </pc:spChg>
        <pc:spChg chg="del">
          <ac:chgData name="Glen Jones" userId="e846aaca-4b24-4b13-b0d0-f2308e16b284" providerId="ADAL" clId="{92B6840B-6DE2-455F-9DB6-42E787552EC0}" dt="2022-07-19T09:15:33.283" v="94" actId="478"/>
          <ac:spMkLst>
            <pc:docMk/>
            <pc:sldMk cId="1689192634" sldId="349"/>
            <ac:spMk id="17" creationId="{EABFA501-86CD-E2E7-3D0D-9C5AFF67FE42}"/>
          </ac:spMkLst>
        </pc:spChg>
        <pc:spChg chg="del mod">
          <ac:chgData name="Glen Jones" userId="e846aaca-4b24-4b13-b0d0-f2308e16b284" providerId="ADAL" clId="{92B6840B-6DE2-455F-9DB6-42E787552EC0}" dt="2022-07-19T09:15:34.451" v="96" actId="478"/>
          <ac:spMkLst>
            <pc:docMk/>
            <pc:sldMk cId="1689192634" sldId="349"/>
            <ac:spMk id="18" creationId="{FC6242E5-13CC-5E55-E90C-C32E7BAFEAFB}"/>
          </ac:spMkLst>
        </pc:spChg>
        <pc:spChg chg="del">
          <ac:chgData name="Glen Jones" userId="e846aaca-4b24-4b13-b0d0-f2308e16b284" providerId="ADAL" clId="{92B6840B-6DE2-455F-9DB6-42E787552EC0}" dt="2022-07-19T09:15:34.938" v="97" actId="478"/>
          <ac:spMkLst>
            <pc:docMk/>
            <pc:sldMk cId="1689192634" sldId="349"/>
            <ac:spMk id="30" creationId="{01CE0B5B-C9F8-6AD3-6CC6-F6D3E8DA3367}"/>
          </ac:spMkLst>
        </pc:spChg>
      </pc:sldChg>
      <pc:sldChg chg="addSp delSp modSp mod ord">
        <pc:chgData name="Glen Jones" userId="e846aaca-4b24-4b13-b0d0-f2308e16b284" providerId="ADAL" clId="{92B6840B-6DE2-455F-9DB6-42E787552EC0}" dt="2022-07-19T10:11:19.748" v="437"/>
        <pc:sldMkLst>
          <pc:docMk/>
          <pc:sldMk cId="2642803415" sldId="350"/>
        </pc:sldMkLst>
        <pc:spChg chg="mod">
          <ac:chgData name="Glen Jones" userId="e846aaca-4b24-4b13-b0d0-f2308e16b284" providerId="ADAL" clId="{92B6840B-6DE2-455F-9DB6-42E787552EC0}" dt="2022-07-19T10:04:40.379" v="322" actId="20577"/>
          <ac:spMkLst>
            <pc:docMk/>
            <pc:sldMk cId="2642803415" sldId="350"/>
            <ac:spMk id="3" creationId="{FA79B487-2B39-D1FB-C619-7086E17203C8}"/>
          </ac:spMkLst>
        </pc:spChg>
        <pc:spChg chg="mod">
          <ac:chgData name="Glen Jones" userId="e846aaca-4b24-4b13-b0d0-f2308e16b284" providerId="ADAL" clId="{92B6840B-6DE2-455F-9DB6-42E787552EC0}" dt="2022-07-19T10:04:47.834" v="331" actId="6549"/>
          <ac:spMkLst>
            <pc:docMk/>
            <pc:sldMk cId="2642803415" sldId="350"/>
            <ac:spMk id="8" creationId="{6D549731-BCFB-36A0-20EE-01EA1E12258D}"/>
          </ac:spMkLst>
        </pc:spChg>
        <pc:spChg chg="add mod">
          <ac:chgData name="Glen Jones" userId="e846aaca-4b24-4b13-b0d0-f2308e16b284" providerId="ADAL" clId="{92B6840B-6DE2-455F-9DB6-42E787552EC0}" dt="2022-07-19T10:04:38.347" v="320" actId="1076"/>
          <ac:spMkLst>
            <pc:docMk/>
            <pc:sldMk cId="2642803415" sldId="350"/>
            <ac:spMk id="10" creationId="{0DB97B85-CB18-5EA7-CC0B-EBCC5A99B6A9}"/>
          </ac:spMkLst>
        </pc:spChg>
        <pc:spChg chg="add mod">
          <ac:chgData name="Glen Jones" userId="e846aaca-4b24-4b13-b0d0-f2308e16b284" providerId="ADAL" clId="{92B6840B-6DE2-455F-9DB6-42E787552EC0}" dt="2022-07-19T10:04:38.347" v="320" actId="1076"/>
          <ac:spMkLst>
            <pc:docMk/>
            <pc:sldMk cId="2642803415" sldId="350"/>
            <ac:spMk id="11" creationId="{52D43B82-9B54-0B9E-DE3D-B587B8E5DA93}"/>
          </ac:spMkLst>
        </pc:spChg>
        <pc:spChg chg="add mod">
          <ac:chgData name="Glen Jones" userId="e846aaca-4b24-4b13-b0d0-f2308e16b284" providerId="ADAL" clId="{92B6840B-6DE2-455F-9DB6-42E787552EC0}" dt="2022-07-19T10:04:38.347" v="320" actId="1076"/>
          <ac:spMkLst>
            <pc:docMk/>
            <pc:sldMk cId="2642803415" sldId="350"/>
            <ac:spMk id="12" creationId="{4D4F8E9C-6694-5049-6F48-FB540DF156E8}"/>
          </ac:spMkLst>
        </pc:spChg>
        <pc:spChg chg="add mod">
          <ac:chgData name="Glen Jones" userId="e846aaca-4b24-4b13-b0d0-f2308e16b284" providerId="ADAL" clId="{92B6840B-6DE2-455F-9DB6-42E787552EC0}" dt="2022-07-19T10:04:38.347" v="320" actId="1076"/>
          <ac:spMkLst>
            <pc:docMk/>
            <pc:sldMk cId="2642803415" sldId="350"/>
            <ac:spMk id="13" creationId="{CFF90318-810F-79F8-55D4-7454CD6899B2}"/>
          </ac:spMkLst>
        </pc:spChg>
        <pc:spChg chg="del">
          <ac:chgData name="Glen Jones" userId="e846aaca-4b24-4b13-b0d0-f2308e16b284" providerId="ADAL" clId="{92B6840B-6DE2-455F-9DB6-42E787552EC0}" dt="2022-07-19T10:04:33.633" v="315" actId="478"/>
          <ac:spMkLst>
            <pc:docMk/>
            <pc:sldMk cId="2642803415" sldId="350"/>
            <ac:spMk id="16" creationId="{0FE7A653-4ED8-B37C-3E18-3704C0AA5F21}"/>
          </ac:spMkLst>
        </pc:spChg>
        <pc:spChg chg="del">
          <ac:chgData name="Glen Jones" userId="e846aaca-4b24-4b13-b0d0-f2308e16b284" providerId="ADAL" clId="{92B6840B-6DE2-455F-9DB6-42E787552EC0}" dt="2022-07-19T10:04:34.139" v="316" actId="478"/>
          <ac:spMkLst>
            <pc:docMk/>
            <pc:sldMk cId="2642803415" sldId="350"/>
            <ac:spMk id="17" creationId="{EABFA501-86CD-E2E7-3D0D-9C5AFF67FE42}"/>
          </ac:spMkLst>
        </pc:spChg>
        <pc:spChg chg="del">
          <ac:chgData name="Glen Jones" userId="e846aaca-4b24-4b13-b0d0-f2308e16b284" providerId="ADAL" clId="{92B6840B-6DE2-455F-9DB6-42E787552EC0}" dt="2022-07-19T10:04:34.907" v="317" actId="478"/>
          <ac:spMkLst>
            <pc:docMk/>
            <pc:sldMk cId="2642803415" sldId="350"/>
            <ac:spMk id="18" creationId="{FC6242E5-13CC-5E55-E90C-C32E7BAFEAFB}"/>
          </ac:spMkLst>
        </pc:spChg>
        <pc:spChg chg="del">
          <ac:chgData name="Glen Jones" userId="e846aaca-4b24-4b13-b0d0-f2308e16b284" providerId="ADAL" clId="{92B6840B-6DE2-455F-9DB6-42E787552EC0}" dt="2022-07-19T10:04:35.290" v="318" actId="478"/>
          <ac:spMkLst>
            <pc:docMk/>
            <pc:sldMk cId="2642803415" sldId="350"/>
            <ac:spMk id="30" creationId="{01CE0B5B-C9F8-6AD3-6CC6-F6D3E8DA3367}"/>
          </ac:spMkLst>
        </pc:spChg>
      </pc:sldChg>
      <pc:sldChg chg="add modAnim">
        <pc:chgData name="Glen Jones" userId="e846aaca-4b24-4b13-b0d0-f2308e16b284" providerId="ADAL" clId="{92B6840B-6DE2-455F-9DB6-42E787552EC0}" dt="2022-07-19T09:24:54.445" v="268"/>
        <pc:sldMkLst>
          <pc:docMk/>
          <pc:sldMk cId="1112089998" sldId="351"/>
        </pc:sldMkLst>
      </pc:sldChg>
    </pc:docChg>
  </pc:docChgLst>
  <pc:docChgLst>
    <pc:chgData name="Glen Jones" userId="e846aaca-4b24-4b13-b0d0-f2308e16b284" providerId="ADAL" clId="{8D941FCB-A09B-40E6-9CD6-09AE7B188CB3}"/>
    <pc:docChg chg="custSel delSld modSld sldOrd">
      <pc:chgData name="Glen Jones" userId="e846aaca-4b24-4b13-b0d0-f2308e16b284" providerId="ADAL" clId="{8D941FCB-A09B-40E6-9CD6-09AE7B188CB3}" dt="2023-01-26T12:02:42.525" v="206" actId="1076"/>
      <pc:docMkLst>
        <pc:docMk/>
      </pc:docMkLst>
      <pc:sldChg chg="modSp mod">
        <pc:chgData name="Glen Jones" userId="e846aaca-4b24-4b13-b0d0-f2308e16b284" providerId="ADAL" clId="{8D941FCB-A09B-40E6-9CD6-09AE7B188CB3}" dt="2023-01-26T11:12:00.145" v="10" actId="20577"/>
        <pc:sldMkLst>
          <pc:docMk/>
          <pc:sldMk cId="4010327805" sldId="274"/>
        </pc:sldMkLst>
        <pc:spChg chg="mod">
          <ac:chgData name="Glen Jones" userId="e846aaca-4b24-4b13-b0d0-f2308e16b284" providerId="ADAL" clId="{8D941FCB-A09B-40E6-9CD6-09AE7B188CB3}" dt="2023-01-26T11:12:00.145" v="10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modSp mod">
        <pc:chgData name="Glen Jones" userId="e846aaca-4b24-4b13-b0d0-f2308e16b284" providerId="ADAL" clId="{8D941FCB-A09B-40E6-9CD6-09AE7B188CB3}" dt="2023-01-26T11:14:21.104" v="41" actId="14100"/>
        <pc:sldMkLst>
          <pc:docMk/>
          <pc:sldMk cId="2861103671" sldId="363"/>
        </pc:sldMkLst>
        <pc:spChg chg="mod">
          <ac:chgData name="Glen Jones" userId="e846aaca-4b24-4b13-b0d0-f2308e16b284" providerId="ADAL" clId="{8D941FCB-A09B-40E6-9CD6-09AE7B188CB3}" dt="2023-01-26T11:14:21.104" v="41" actId="14100"/>
          <ac:spMkLst>
            <pc:docMk/>
            <pc:sldMk cId="2861103671" sldId="363"/>
            <ac:spMk id="2" creationId="{470E0623-5B4A-B195-684F-DD2CDACFFD1A}"/>
          </ac:spMkLst>
        </pc:spChg>
        <pc:spChg chg="mod">
          <ac:chgData name="Glen Jones" userId="e846aaca-4b24-4b13-b0d0-f2308e16b284" providerId="ADAL" clId="{8D941FCB-A09B-40E6-9CD6-09AE7B188CB3}" dt="2023-01-26T11:14:13.192" v="37" actId="1076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8D941FCB-A09B-40E6-9CD6-09AE7B188CB3}" dt="2023-01-26T11:14:17.432" v="39" actId="14100"/>
          <ac:spMkLst>
            <pc:docMk/>
            <pc:sldMk cId="2861103671" sldId="363"/>
            <ac:spMk id="7" creationId="{EBD17445-2CE7-D049-5829-AF7A94414BDF}"/>
          </ac:spMkLst>
        </pc:spChg>
      </pc:sldChg>
      <pc:sldChg chg="del">
        <pc:chgData name="Glen Jones" userId="e846aaca-4b24-4b13-b0d0-f2308e16b284" providerId="ADAL" clId="{8D941FCB-A09B-40E6-9CD6-09AE7B188CB3}" dt="2023-01-26T11:12:06.670" v="11" actId="47"/>
        <pc:sldMkLst>
          <pc:docMk/>
          <pc:sldMk cId="4278790944" sldId="378"/>
        </pc:sldMkLst>
      </pc:sldChg>
      <pc:sldChg chg="modSp mod">
        <pc:chgData name="Glen Jones" userId="e846aaca-4b24-4b13-b0d0-f2308e16b284" providerId="ADAL" clId="{8D941FCB-A09B-40E6-9CD6-09AE7B188CB3}" dt="2023-01-26T11:14:05.576" v="35" actId="14100"/>
        <pc:sldMkLst>
          <pc:docMk/>
          <pc:sldMk cId="3647340654" sldId="385"/>
        </pc:sldMkLst>
        <pc:spChg chg="mod">
          <ac:chgData name="Glen Jones" userId="e846aaca-4b24-4b13-b0d0-f2308e16b284" providerId="ADAL" clId="{8D941FCB-A09B-40E6-9CD6-09AE7B188CB3}" dt="2023-01-26T11:14:01.360" v="33" actId="14100"/>
          <ac:spMkLst>
            <pc:docMk/>
            <pc:sldMk cId="3647340654" sldId="385"/>
            <ac:spMk id="6" creationId="{F9BAFB63-89A0-1CE2-BC09-42A58A322E55}"/>
          </ac:spMkLst>
        </pc:spChg>
        <pc:spChg chg="mod">
          <ac:chgData name="Glen Jones" userId="e846aaca-4b24-4b13-b0d0-f2308e16b284" providerId="ADAL" clId="{8D941FCB-A09B-40E6-9CD6-09AE7B188CB3}" dt="2023-01-26T11:14:05.576" v="35" actId="14100"/>
          <ac:spMkLst>
            <pc:docMk/>
            <pc:sldMk cId="3647340654" sldId="385"/>
            <ac:spMk id="7" creationId="{EBD17445-2CE7-D049-5829-AF7A94414BDF}"/>
          </ac:spMkLst>
        </pc:spChg>
      </pc:sldChg>
      <pc:sldChg chg="ord">
        <pc:chgData name="Glen Jones" userId="e846aaca-4b24-4b13-b0d0-f2308e16b284" providerId="ADAL" clId="{8D941FCB-A09B-40E6-9CD6-09AE7B188CB3}" dt="2023-01-26T12:01:44.287" v="193"/>
        <pc:sldMkLst>
          <pc:docMk/>
          <pc:sldMk cId="2822300361" sldId="386"/>
        </pc:sldMkLst>
      </pc:sldChg>
      <pc:sldChg chg="del">
        <pc:chgData name="Glen Jones" userId="e846aaca-4b24-4b13-b0d0-f2308e16b284" providerId="ADAL" clId="{8D941FCB-A09B-40E6-9CD6-09AE7B188CB3}" dt="2023-01-26T11:14:28.559" v="42" actId="47"/>
        <pc:sldMkLst>
          <pc:docMk/>
          <pc:sldMk cId="162889976" sldId="387"/>
        </pc:sldMkLst>
      </pc:sldChg>
      <pc:sldChg chg="del">
        <pc:chgData name="Glen Jones" userId="e846aaca-4b24-4b13-b0d0-f2308e16b284" providerId="ADAL" clId="{8D941FCB-A09B-40E6-9CD6-09AE7B188CB3}" dt="2023-01-26T11:14:28.559" v="42" actId="47"/>
        <pc:sldMkLst>
          <pc:docMk/>
          <pc:sldMk cId="3552241770" sldId="388"/>
        </pc:sldMkLst>
      </pc:sldChg>
      <pc:sldChg chg="addSp delSp modSp mod delAnim modAnim">
        <pc:chgData name="Glen Jones" userId="e846aaca-4b24-4b13-b0d0-f2308e16b284" providerId="ADAL" clId="{8D941FCB-A09B-40E6-9CD6-09AE7B188CB3}" dt="2023-01-26T12:02:42.525" v="206" actId="1076"/>
        <pc:sldMkLst>
          <pc:docMk/>
          <pc:sldMk cId="282674495" sldId="390"/>
        </pc:sldMkLst>
        <pc:spChg chg="mod">
          <ac:chgData name="Glen Jones" userId="e846aaca-4b24-4b13-b0d0-f2308e16b284" providerId="ADAL" clId="{8D941FCB-A09B-40E6-9CD6-09AE7B188CB3}" dt="2023-01-26T11:15:49.424" v="84" actId="14100"/>
          <ac:spMkLst>
            <pc:docMk/>
            <pc:sldMk cId="282674495" sldId="390"/>
            <ac:spMk id="2" creationId="{470E0623-5B4A-B195-684F-DD2CDACFFD1A}"/>
          </ac:spMkLst>
        </pc:spChg>
        <pc:spChg chg="add mod">
          <ac:chgData name="Glen Jones" userId="e846aaca-4b24-4b13-b0d0-f2308e16b284" providerId="ADAL" clId="{8D941FCB-A09B-40E6-9CD6-09AE7B188CB3}" dt="2023-01-26T12:02:21.512" v="203" actId="27636"/>
          <ac:spMkLst>
            <pc:docMk/>
            <pc:sldMk cId="282674495" sldId="390"/>
            <ac:spMk id="4" creationId="{0335C677-615E-6B2D-A053-6DE729026A80}"/>
          </ac:spMkLst>
        </pc:spChg>
        <pc:spChg chg="add mod">
          <ac:chgData name="Glen Jones" userId="e846aaca-4b24-4b13-b0d0-f2308e16b284" providerId="ADAL" clId="{8D941FCB-A09B-40E6-9CD6-09AE7B188CB3}" dt="2023-01-26T12:02:18.490" v="201" actId="27636"/>
          <ac:spMkLst>
            <pc:docMk/>
            <pc:sldMk cId="282674495" sldId="390"/>
            <ac:spMk id="5" creationId="{BCE01269-F3E5-5BB3-8E15-7F697DF99E36}"/>
          </ac:spMkLst>
        </pc:spChg>
        <pc:spChg chg="add mod">
          <ac:chgData name="Glen Jones" userId="e846aaca-4b24-4b13-b0d0-f2308e16b284" providerId="ADAL" clId="{8D941FCB-A09B-40E6-9CD6-09AE7B188CB3}" dt="2023-01-26T12:02:12.213" v="198" actId="14100"/>
          <ac:spMkLst>
            <pc:docMk/>
            <pc:sldMk cId="282674495" sldId="390"/>
            <ac:spMk id="6" creationId="{A57B100F-8E83-7B53-6A2B-F5AC8CE592C9}"/>
          </ac:spMkLst>
        </pc:spChg>
        <pc:spChg chg="add mod">
          <ac:chgData name="Glen Jones" userId="e846aaca-4b24-4b13-b0d0-f2308e16b284" providerId="ADAL" clId="{8D941FCB-A09B-40E6-9CD6-09AE7B188CB3}" dt="2023-01-26T12:02:15.357" v="199" actId="14100"/>
          <ac:spMkLst>
            <pc:docMk/>
            <pc:sldMk cId="282674495" sldId="390"/>
            <ac:spMk id="7" creationId="{A70A076D-2E2A-5EBB-14D2-738881A8D9A1}"/>
          </ac:spMkLst>
        </pc:spChg>
        <pc:spChg chg="add mod">
          <ac:chgData name="Glen Jones" userId="e846aaca-4b24-4b13-b0d0-f2308e16b284" providerId="ADAL" clId="{8D941FCB-A09B-40E6-9CD6-09AE7B188CB3}" dt="2023-01-26T12:02:42.525" v="206" actId="1076"/>
          <ac:spMkLst>
            <pc:docMk/>
            <pc:sldMk cId="282674495" sldId="390"/>
            <ac:spMk id="8" creationId="{5365F3F4-E30B-5C3C-4F92-65A2A8522D95}"/>
          </ac:spMkLst>
        </pc:spChg>
        <pc:spChg chg="add del mod">
          <ac:chgData name="Glen Jones" userId="e846aaca-4b24-4b13-b0d0-f2308e16b284" providerId="ADAL" clId="{8D941FCB-A09B-40E6-9CD6-09AE7B188CB3}" dt="2023-01-26T11:18:38.841" v="191" actId="478"/>
          <ac:spMkLst>
            <pc:docMk/>
            <pc:sldMk cId="282674495" sldId="390"/>
            <ac:spMk id="9" creationId="{8EA94CF8-0983-9F79-382F-34C2785BACDB}"/>
          </ac:spMkLst>
        </pc:spChg>
        <pc:graphicFrameChg chg="del">
          <ac:chgData name="Glen Jones" userId="e846aaca-4b24-4b13-b0d0-f2308e16b284" providerId="ADAL" clId="{8D941FCB-A09B-40E6-9CD6-09AE7B188CB3}" dt="2023-01-26T11:15:52.482" v="85" actId="478"/>
          <ac:graphicFrameMkLst>
            <pc:docMk/>
            <pc:sldMk cId="282674495" sldId="390"/>
            <ac:graphicFrameMk id="3" creationId="{77800F47-079A-4798-94A4-B4ED8BDCAB0E}"/>
          </ac:graphicFrameMkLst>
        </pc:graphicFrameChg>
      </pc:sldChg>
    </pc:docChg>
  </pc:docChgLst>
  <pc:docChgLst>
    <pc:chgData name="Guest User" userId="S::urn:spo:anon#0132ecc7dd6f00fc8dd92cc7dd0c2cb9f8ec0381dcbfed889610284301928148::" providerId="AD" clId="Web-{A6ADB469-05AE-4FA6-E44F-5420554ACA27}"/>
    <pc:docChg chg="modSld">
      <pc:chgData name="Guest User" userId="S::urn:spo:anon#0132ecc7dd6f00fc8dd92cc7dd0c2cb9f8ec0381dcbfed889610284301928148::" providerId="AD" clId="Web-{A6ADB469-05AE-4FA6-E44F-5420554ACA27}" dt="2022-08-16T14:15:41.841" v="14" actId="20577"/>
      <pc:docMkLst>
        <pc:docMk/>
      </pc:docMkLst>
      <pc:sldChg chg="modSp">
        <pc:chgData name="Guest User" userId="S::urn:spo:anon#0132ecc7dd6f00fc8dd92cc7dd0c2cb9f8ec0381dcbfed889610284301928148::" providerId="AD" clId="Web-{A6ADB469-05AE-4FA6-E44F-5420554ACA27}" dt="2022-08-16T14:15:08.809" v="6" actId="20577"/>
        <pc:sldMkLst>
          <pc:docMk/>
          <pc:sldMk cId="4010327805" sldId="274"/>
        </pc:sldMkLst>
        <pc:spChg chg="mod">
          <ac:chgData name="Guest User" userId="S::urn:spo:anon#0132ecc7dd6f00fc8dd92cc7dd0c2cb9f8ec0381dcbfed889610284301928148::" providerId="AD" clId="Web-{A6ADB469-05AE-4FA6-E44F-5420554ACA27}" dt="2022-08-16T14:15:08.809" v="6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modSp">
        <pc:chgData name="Guest User" userId="S::urn:spo:anon#0132ecc7dd6f00fc8dd92cc7dd0c2cb9f8ec0381dcbfed889610284301928148::" providerId="AD" clId="Web-{A6ADB469-05AE-4FA6-E44F-5420554ACA27}" dt="2022-08-16T14:15:41.841" v="14" actId="20577"/>
        <pc:sldMkLst>
          <pc:docMk/>
          <pc:sldMk cId="1734258171" sldId="342"/>
        </pc:sldMkLst>
        <pc:spChg chg="mod">
          <ac:chgData name="Guest User" userId="S::urn:spo:anon#0132ecc7dd6f00fc8dd92cc7dd0c2cb9f8ec0381dcbfed889610284301928148::" providerId="AD" clId="Web-{A6ADB469-05AE-4FA6-E44F-5420554ACA27}" dt="2022-08-16T14:15:41.841" v="14" actId="20577"/>
          <ac:spMkLst>
            <pc:docMk/>
            <pc:sldMk cId="1734258171" sldId="342"/>
            <ac:spMk id="8" creationId="{6D549731-BCFB-36A0-20EE-01EA1E12258D}"/>
          </ac:spMkLst>
        </pc:spChg>
      </pc:sldChg>
      <pc:sldChg chg="modSp">
        <pc:chgData name="Guest User" userId="S::urn:spo:anon#0132ecc7dd6f00fc8dd92cc7dd0c2cb9f8ec0381dcbfed889610284301928148::" providerId="AD" clId="Web-{A6ADB469-05AE-4FA6-E44F-5420554ACA27}" dt="2022-08-16T14:15:18.763" v="8" actId="20577"/>
        <pc:sldMkLst>
          <pc:docMk/>
          <pc:sldMk cId="4176473621" sldId="344"/>
        </pc:sldMkLst>
        <pc:spChg chg="mod">
          <ac:chgData name="Guest User" userId="S::urn:spo:anon#0132ecc7dd6f00fc8dd92cc7dd0c2cb9f8ec0381dcbfed889610284301928148::" providerId="AD" clId="Web-{A6ADB469-05AE-4FA6-E44F-5420554ACA27}" dt="2022-08-16T14:15:18.763" v="8" actId="20577"/>
          <ac:spMkLst>
            <pc:docMk/>
            <pc:sldMk cId="4176473621" sldId="344"/>
            <ac:spMk id="8" creationId="{6D549731-BCFB-36A0-20EE-01EA1E12258D}"/>
          </ac:spMkLst>
        </pc:spChg>
      </pc:sldChg>
      <pc:sldChg chg="modSp">
        <pc:chgData name="Guest User" userId="S::urn:spo:anon#0132ecc7dd6f00fc8dd92cc7dd0c2cb9f8ec0381dcbfed889610284301928148::" providerId="AD" clId="Web-{A6ADB469-05AE-4FA6-E44F-5420554ACA27}" dt="2022-08-16T14:15:29.497" v="12" actId="20577"/>
        <pc:sldMkLst>
          <pc:docMk/>
          <pc:sldMk cId="2642803415" sldId="350"/>
        </pc:sldMkLst>
        <pc:spChg chg="mod">
          <ac:chgData name="Guest User" userId="S::urn:spo:anon#0132ecc7dd6f00fc8dd92cc7dd0c2cb9f8ec0381dcbfed889610284301928148::" providerId="AD" clId="Web-{A6ADB469-05AE-4FA6-E44F-5420554ACA27}" dt="2022-08-16T14:15:25.450" v="10" actId="20577"/>
          <ac:spMkLst>
            <pc:docMk/>
            <pc:sldMk cId="2642803415" sldId="350"/>
            <ac:spMk id="3" creationId="{FA79B487-2B39-D1FB-C619-7086E17203C8}"/>
          </ac:spMkLst>
        </pc:spChg>
        <pc:spChg chg="mod">
          <ac:chgData name="Guest User" userId="S::urn:spo:anon#0132ecc7dd6f00fc8dd92cc7dd0c2cb9f8ec0381dcbfed889610284301928148::" providerId="AD" clId="Web-{A6ADB469-05AE-4FA6-E44F-5420554ACA27}" dt="2022-08-16T14:15:29.497" v="12" actId="20577"/>
          <ac:spMkLst>
            <pc:docMk/>
            <pc:sldMk cId="2642803415" sldId="350"/>
            <ac:spMk id="8" creationId="{6D549731-BCFB-36A0-20EE-01EA1E12258D}"/>
          </ac:spMkLst>
        </pc:spChg>
      </pc:sldChg>
    </pc:docChg>
  </pc:docChgLst>
  <pc:docChgLst>
    <pc:chgData name="Glen Jones" userId="e846aaca-4b24-4b13-b0d0-f2308e16b284" providerId="ADAL" clId="{938A6D4D-0A50-4A37-9BFA-5036169741CA}"/>
    <pc:docChg chg="custSel addSld delSld modSld sldOrd">
      <pc:chgData name="Glen Jones" userId="e846aaca-4b24-4b13-b0d0-f2308e16b284" providerId="ADAL" clId="{938A6D4D-0A50-4A37-9BFA-5036169741CA}" dt="2022-07-18T12:20:13.415" v="471" actId="47"/>
      <pc:docMkLst>
        <pc:docMk/>
      </pc:docMkLst>
      <pc:sldChg chg="del">
        <pc:chgData name="Glen Jones" userId="e846aaca-4b24-4b13-b0d0-f2308e16b284" providerId="ADAL" clId="{938A6D4D-0A50-4A37-9BFA-5036169741CA}" dt="2022-07-18T10:44:49.739" v="19" actId="47"/>
        <pc:sldMkLst>
          <pc:docMk/>
          <pc:sldMk cId="1832379782" sldId="259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0" sldId="269"/>
        </pc:sldMkLst>
      </pc:sldChg>
      <pc:sldChg chg="del">
        <pc:chgData name="Glen Jones" userId="e846aaca-4b24-4b13-b0d0-f2308e16b284" providerId="ADAL" clId="{938A6D4D-0A50-4A37-9BFA-5036169741CA}" dt="2022-07-18T10:44:46.773" v="17" actId="47"/>
        <pc:sldMkLst>
          <pc:docMk/>
          <pc:sldMk cId="0" sldId="270"/>
        </pc:sldMkLst>
      </pc:sldChg>
      <pc:sldChg chg="addSp delSp modSp mod modAnim">
        <pc:chgData name="Glen Jones" userId="e846aaca-4b24-4b13-b0d0-f2308e16b284" providerId="ADAL" clId="{938A6D4D-0A50-4A37-9BFA-5036169741CA}" dt="2022-07-18T10:44:22.129" v="16"/>
        <pc:sldMkLst>
          <pc:docMk/>
          <pc:sldMk cId="4010327805" sldId="274"/>
        </pc:sldMkLst>
        <pc:picChg chg="del">
          <ac:chgData name="Glen Jones" userId="e846aaca-4b24-4b13-b0d0-f2308e16b284" providerId="ADAL" clId="{938A6D4D-0A50-4A37-9BFA-5036169741CA}" dt="2022-07-18T10:43:57.647" v="1" actId="478"/>
          <ac:picMkLst>
            <pc:docMk/>
            <pc:sldMk cId="4010327805" sldId="274"/>
            <ac:picMk id="4" creationId="{A0FD4FB1-EFE4-E075-879C-4B3F8A49496D}"/>
          </ac:picMkLst>
        </pc:picChg>
        <pc:picChg chg="del">
          <ac:chgData name="Glen Jones" userId="e846aaca-4b24-4b13-b0d0-f2308e16b284" providerId="ADAL" clId="{938A6D4D-0A50-4A37-9BFA-5036169741CA}" dt="2022-07-18T10:43:58.343" v="2" actId="478"/>
          <ac:picMkLst>
            <pc:docMk/>
            <pc:sldMk cId="4010327805" sldId="274"/>
            <ac:picMk id="5" creationId="{4B7F324D-8E02-2F0B-196F-53C28F572239}"/>
          </ac:picMkLst>
        </pc:picChg>
        <pc:picChg chg="del">
          <ac:chgData name="Glen Jones" userId="e846aaca-4b24-4b13-b0d0-f2308e16b284" providerId="ADAL" clId="{938A6D4D-0A50-4A37-9BFA-5036169741CA}" dt="2022-07-18T10:43:56.608" v="0" actId="478"/>
          <ac:picMkLst>
            <pc:docMk/>
            <pc:sldMk cId="4010327805" sldId="274"/>
            <ac:picMk id="6" creationId="{DC0ED71E-5865-9DFE-7586-EBB2F71F8FC9}"/>
          </ac:picMkLst>
        </pc:picChg>
        <pc:picChg chg="add mod ord">
          <ac:chgData name="Glen Jones" userId="e846aaca-4b24-4b13-b0d0-f2308e16b284" providerId="ADAL" clId="{938A6D4D-0A50-4A37-9BFA-5036169741CA}" dt="2022-07-18T10:44:03.599" v="4" actId="167"/>
          <ac:picMkLst>
            <pc:docMk/>
            <pc:sldMk cId="4010327805" sldId="274"/>
            <ac:picMk id="7" creationId="{7D33E182-A991-96A9-B999-51F038AD8457}"/>
          </ac:picMkLst>
        </pc:picChg>
        <pc:picChg chg="add mod">
          <ac:chgData name="Glen Jones" userId="e846aaca-4b24-4b13-b0d0-f2308e16b284" providerId="ADAL" clId="{938A6D4D-0A50-4A37-9BFA-5036169741CA}" dt="2022-07-18T10:43:59.362" v="3"/>
          <ac:picMkLst>
            <pc:docMk/>
            <pc:sldMk cId="4010327805" sldId="274"/>
            <ac:picMk id="8" creationId="{8BFF819C-9154-11B9-355C-E3134EEFD973}"/>
          </ac:picMkLst>
        </pc:picChg>
        <pc:picChg chg="add mod">
          <ac:chgData name="Glen Jones" userId="e846aaca-4b24-4b13-b0d0-f2308e16b284" providerId="ADAL" clId="{938A6D4D-0A50-4A37-9BFA-5036169741CA}" dt="2022-07-18T10:43:59.362" v="3"/>
          <ac:picMkLst>
            <pc:docMk/>
            <pc:sldMk cId="4010327805" sldId="274"/>
            <ac:picMk id="9" creationId="{18301B86-2DBD-8C3D-7346-01599E9AD2B0}"/>
          </ac:picMkLst>
        </pc:picChg>
        <pc:picChg chg="add mod">
          <ac:chgData name="Glen Jones" userId="e846aaca-4b24-4b13-b0d0-f2308e16b284" providerId="ADAL" clId="{938A6D4D-0A50-4A37-9BFA-5036169741CA}" dt="2022-07-18T10:43:59.362" v="3"/>
          <ac:picMkLst>
            <pc:docMk/>
            <pc:sldMk cId="4010327805" sldId="274"/>
            <ac:picMk id="10" creationId="{A4C48AFD-EF63-A76F-F1DA-D32225C8E1DB}"/>
          </ac:picMkLst>
        </pc:picChg>
      </pc:sldChg>
      <pc:sldChg chg="del">
        <pc:chgData name="Glen Jones" userId="e846aaca-4b24-4b13-b0d0-f2308e16b284" providerId="ADAL" clId="{938A6D4D-0A50-4A37-9BFA-5036169741CA}" dt="2022-07-18T10:44:47.854" v="18" actId="47"/>
        <pc:sldMkLst>
          <pc:docMk/>
          <pc:sldMk cId="2425069664" sldId="278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2596669970" sldId="279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2296262912" sldId="280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2454408207" sldId="281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2866529963" sldId="282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2195136812" sldId="283"/>
        </pc:sldMkLst>
      </pc:sldChg>
      <pc:sldChg chg="ord">
        <pc:chgData name="Glen Jones" userId="e846aaca-4b24-4b13-b0d0-f2308e16b284" providerId="ADAL" clId="{938A6D4D-0A50-4A37-9BFA-5036169741CA}" dt="2022-07-18T10:58:40.978" v="298"/>
        <pc:sldMkLst>
          <pc:docMk/>
          <pc:sldMk cId="3127948760" sldId="301"/>
        </pc:sldMkLst>
      </pc:sldChg>
      <pc:sldChg chg="modSp new del mod">
        <pc:chgData name="Glen Jones" userId="e846aaca-4b24-4b13-b0d0-f2308e16b284" providerId="ADAL" clId="{938A6D4D-0A50-4A37-9BFA-5036169741CA}" dt="2022-07-18T12:20:13.415" v="471" actId="47"/>
        <pc:sldMkLst>
          <pc:docMk/>
          <pc:sldMk cId="475144836" sldId="335"/>
        </pc:sldMkLst>
        <pc:spChg chg="mod">
          <ac:chgData name="Glen Jones" userId="e846aaca-4b24-4b13-b0d0-f2308e16b284" providerId="ADAL" clId="{938A6D4D-0A50-4A37-9BFA-5036169741CA}" dt="2022-07-18T10:57:57.665" v="222" actId="20577"/>
          <ac:spMkLst>
            <pc:docMk/>
            <pc:sldMk cId="475144836" sldId="335"/>
            <ac:spMk id="2" creationId="{010C84AA-8FF1-082D-EF0C-3505D6C4F942}"/>
          </ac:spMkLst>
        </pc:spChg>
        <pc:spChg chg="mod">
          <ac:chgData name="Glen Jones" userId="e846aaca-4b24-4b13-b0d0-f2308e16b284" providerId="ADAL" clId="{938A6D4D-0A50-4A37-9BFA-5036169741CA}" dt="2022-07-18T12:19:45.973" v="452" actId="21"/>
          <ac:spMkLst>
            <pc:docMk/>
            <pc:sldMk cId="475144836" sldId="335"/>
            <ac:spMk id="3" creationId="{224692B7-BB6A-5A85-A9F0-2B63F4CA83E8}"/>
          </ac:spMkLst>
        </pc:spChg>
      </pc:sldChg>
      <pc:sldChg chg="addSp modSp new del mod">
        <pc:chgData name="Glen Jones" userId="e846aaca-4b24-4b13-b0d0-f2308e16b284" providerId="ADAL" clId="{938A6D4D-0A50-4A37-9BFA-5036169741CA}" dt="2022-07-18T12:20:13.415" v="471" actId="47"/>
        <pc:sldMkLst>
          <pc:docMk/>
          <pc:sldMk cId="1800808246" sldId="336"/>
        </pc:sldMkLst>
        <pc:spChg chg="mod">
          <ac:chgData name="Glen Jones" userId="e846aaca-4b24-4b13-b0d0-f2308e16b284" providerId="ADAL" clId="{938A6D4D-0A50-4A37-9BFA-5036169741CA}" dt="2022-07-18T10:57:15.695" v="191" actId="20577"/>
          <ac:spMkLst>
            <pc:docMk/>
            <pc:sldMk cId="1800808246" sldId="336"/>
            <ac:spMk id="2" creationId="{4FD37CB5-1F60-CE52-2603-EFE461622F01}"/>
          </ac:spMkLst>
        </pc:spChg>
        <pc:spChg chg="add">
          <ac:chgData name="Glen Jones" userId="e846aaca-4b24-4b13-b0d0-f2308e16b284" providerId="ADAL" clId="{938A6D4D-0A50-4A37-9BFA-5036169741CA}" dt="2022-07-18T10:57:21.602" v="192" actId="22"/>
          <ac:spMkLst>
            <pc:docMk/>
            <pc:sldMk cId="1800808246" sldId="336"/>
            <ac:spMk id="5" creationId="{61430C76-36DF-1322-59DF-7A4FD0D03833}"/>
          </ac:spMkLst>
        </pc:spChg>
      </pc:sldChg>
      <pc:sldChg chg="modSp add del mod">
        <pc:chgData name="Glen Jones" userId="e846aaca-4b24-4b13-b0d0-f2308e16b284" providerId="ADAL" clId="{938A6D4D-0A50-4A37-9BFA-5036169741CA}" dt="2022-07-18T12:20:13.415" v="471" actId="47"/>
        <pc:sldMkLst>
          <pc:docMk/>
          <pc:sldMk cId="1609862480" sldId="337"/>
        </pc:sldMkLst>
        <pc:spChg chg="mod">
          <ac:chgData name="Glen Jones" userId="e846aaca-4b24-4b13-b0d0-f2308e16b284" providerId="ADAL" clId="{938A6D4D-0A50-4A37-9BFA-5036169741CA}" dt="2022-07-18T10:58:27.289" v="294" actId="20577"/>
          <ac:spMkLst>
            <pc:docMk/>
            <pc:sldMk cId="1609862480" sldId="337"/>
            <ac:spMk id="2" creationId="{010C84AA-8FF1-082D-EF0C-3505D6C4F942}"/>
          </ac:spMkLst>
        </pc:spChg>
        <pc:spChg chg="mod">
          <ac:chgData name="Glen Jones" userId="e846aaca-4b24-4b13-b0d0-f2308e16b284" providerId="ADAL" clId="{938A6D4D-0A50-4A37-9BFA-5036169741CA}" dt="2022-07-18T10:58:16.570" v="273" actId="20577"/>
          <ac:spMkLst>
            <pc:docMk/>
            <pc:sldMk cId="1609862480" sldId="337"/>
            <ac:spMk id="3" creationId="{224692B7-BB6A-5A85-A9F0-2B63F4CA83E8}"/>
          </ac:spMkLst>
        </pc:spChg>
      </pc:sldChg>
      <pc:sldChg chg="modSp new mod">
        <pc:chgData name="Glen Jones" userId="e846aaca-4b24-4b13-b0d0-f2308e16b284" providerId="ADAL" clId="{938A6D4D-0A50-4A37-9BFA-5036169741CA}" dt="2022-07-18T10:57:32.712" v="207" actId="20577"/>
        <pc:sldMkLst>
          <pc:docMk/>
          <pc:sldMk cId="2161820280" sldId="338"/>
        </pc:sldMkLst>
        <pc:spChg chg="mod">
          <ac:chgData name="Glen Jones" userId="e846aaca-4b24-4b13-b0d0-f2308e16b284" providerId="ADAL" clId="{938A6D4D-0A50-4A37-9BFA-5036169741CA}" dt="2022-07-18T10:57:32.712" v="207" actId="20577"/>
          <ac:spMkLst>
            <pc:docMk/>
            <pc:sldMk cId="2161820280" sldId="338"/>
            <ac:spMk id="2" creationId="{7B904CB9-4FF3-5C45-8AC7-C92B546EF0F0}"/>
          </ac:spMkLst>
        </pc:spChg>
      </pc:sldChg>
      <pc:sldChg chg="modSp new mod">
        <pc:chgData name="Glen Jones" userId="e846aaca-4b24-4b13-b0d0-f2308e16b284" providerId="ADAL" clId="{938A6D4D-0A50-4A37-9BFA-5036169741CA}" dt="2022-07-18T12:20:01.761" v="470" actId="20577"/>
        <pc:sldMkLst>
          <pc:docMk/>
          <pc:sldMk cId="1018402032" sldId="339"/>
        </pc:sldMkLst>
        <pc:spChg chg="mod">
          <ac:chgData name="Glen Jones" userId="e846aaca-4b24-4b13-b0d0-f2308e16b284" providerId="ADAL" clId="{938A6D4D-0A50-4A37-9BFA-5036169741CA}" dt="2022-07-18T11:06:36.086" v="376" actId="6549"/>
          <ac:spMkLst>
            <pc:docMk/>
            <pc:sldMk cId="1018402032" sldId="339"/>
            <ac:spMk id="2" creationId="{6EC5BC30-AA13-C1AA-9BF6-E094E77296EC}"/>
          </ac:spMkLst>
        </pc:spChg>
        <pc:spChg chg="mod">
          <ac:chgData name="Glen Jones" userId="e846aaca-4b24-4b13-b0d0-f2308e16b284" providerId="ADAL" clId="{938A6D4D-0A50-4A37-9BFA-5036169741CA}" dt="2022-07-18T12:20:01.761" v="470" actId="20577"/>
          <ac:spMkLst>
            <pc:docMk/>
            <pc:sldMk cId="1018402032" sldId="339"/>
            <ac:spMk id="3" creationId="{14EED1C9-DA74-6DBB-C2A1-330318EA08AD}"/>
          </ac:spMkLst>
        </pc:spChg>
      </pc:sldChg>
      <pc:sldMasterChg chg="delSldLayout">
        <pc:chgData name="Glen Jones" userId="e846aaca-4b24-4b13-b0d0-f2308e16b284" providerId="ADAL" clId="{938A6D4D-0A50-4A37-9BFA-5036169741CA}" dt="2022-07-18T10:57:40.655" v="208" actId="47"/>
        <pc:sldMasterMkLst>
          <pc:docMk/>
          <pc:sldMasterMk cId="451012602" sldId="2147483648"/>
        </pc:sldMasterMkLst>
        <pc:sldLayoutChg chg="del">
          <pc:chgData name="Glen Jones" userId="e846aaca-4b24-4b13-b0d0-f2308e16b284" providerId="ADAL" clId="{938A6D4D-0A50-4A37-9BFA-5036169741CA}" dt="2022-07-18T10:57:40.655" v="208" actId="47"/>
          <pc:sldLayoutMkLst>
            <pc:docMk/>
            <pc:sldMasterMk cId="451012602" sldId="2147483648"/>
            <pc:sldLayoutMk cId="2342060921" sldId="2147483660"/>
          </pc:sldLayoutMkLst>
        </pc:sldLayoutChg>
      </pc:sldMasterChg>
    </pc:docChg>
  </pc:docChgLst>
  <pc:docChgLst>
    <pc:chgData name="Glen Jones" userId="e846aaca-4b24-4b13-b0d0-f2308e16b284" providerId="ADAL" clId="{A6A2B3C0-CC2C-4E1B-B7DF-11105F85D513}"/>
    <pc:docChg chg="undo custSel addSld delSld modSld">
      <pc:chgData name="Glen Jones" userId="e846aaca-4b24-4b13-b0d0-f2308e16b284" providerId="ADAL" clId="{A6A2B3C0-CC2C-4E1B-B7DF-11105F85D513}" dt="2023-06-20T10:49:41.119" v="1435" actId="47"/>
      <pc:docMkLst>
        <pc:docMk/>
      </pc:docMkLst>
      <pc:sldChg chg="modSp mod">
        <pc:chgData name="Glen Jones" userId="e846aaca-4b24-4b13-b0d0-f2308e16b284" providerId="ADAL" clId="{A6A2B3C0-CC2C-4E1B-B7DF-11105F85D513}" dt="2023-06-20T10:03:28.009" v="12" actId="20577"/>
        <pc:sldMkLst>
          <pc:docMk/>
          <pc:sldMk cId="4010327805" sldId="274"/>
        </pc:sldMkLst>
        <pc:spChg chg="mod">
          <ac:chgData name="Glen Jones" userId="e846aaca-4b24-4b13-b0d0-f2308e16b284" providerId="ADAL" clId="{A6A2B3C0-CC2C-4E1B-B7DF-11105F85D513}" dt="2023-06-20T10:03:28.009" v="12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addSp delSp modSp mod modAnim">
        <pc:chgData name="Glen Jones" userId="e846aaca-4b24-4b13-b0d0-f2308e16b284" providerId="ADAL" clId="{A6A2B3C0-CC2C-4E1B-B7DF-11105F85D513}" dt="2023-06-20T10:32:35.848" v="845" actId="1076"/>
        <pc:sldMkLst>
          <pc:docMk/>
          <pc:sldMk cId="0" sldId="360"/>
        </pc:sldMkLst>
        <pc:spChg chg="mod">
          <ac:chgData name="Glen Jones" userId="e846aaca-4b24-4b13-b0d0-f2308e16b284" providerId="ADAL" clId="{A6A2B3C0-CC2C-4E1B-B7DF-11105F85D513}" dt="2023-06-20T10:32:35.848" v="845" actId="1076"/>
          <ac:spMkLst>
            <pc:docMk/>
            <pc:sldMk cId="0" sldId="360"/>
            <ac:spMk id="2" creationId="{A50804E1-9632-0DE2-F975-50E838C3CD07}"/>
          </ac:spMkLst>
        </pc:spChg>
        <pc:spChg chg="mod">
          <ac:chgData name="Glen Jones" userId="e846aaca-4b24-4b13-b0d0-f2308e16b284" providerId="ADAL" clId="{A6A2B3C0-CC2C-4E1B-B7DF-11105F85D513}" dt="2023-06-20T10:19:57.243" v="558" actId="20577"/>
          <ac:spMkLst>
            <pc:docMk/>
            <pc:sldMk cId="0" sldId="360"/>
            <ac:spMk id="8" creationId="{EB4FA7BF-C76C-A975-CF70-84A0A83EA8D6}"/>
          </ac:spMkLst>
        </pc:spChg>
        <pc:spChg chg="add del mod">
          <ac:chgData name="Glen Jones" userId="e846aaca-4b24-4b13-b0d0-f2308e16b284" providerId="ADAL" clId="{A6A2B3C0-CC2C-4E1B-B7DF-11105F85D513}" dt="2023-06-20T10:27:32.659" v="712" actId="6549"/>
          <ac:spMkLst>
            <pc:docMk/>
            <pc:sldMk cId="0" sldId="360"/>
            <ac:spMk id="37" creationId="{BB33AEF0-01D2-2C48-22CF-B8F67D6D5B7F}"/>
          </ac:spMkLst>
        </pc:spChg>
        <pc:spChg chg="add del mod">
          <ac:chgData name="Glen Jones" userId="e846aaca-4b24-4b13-b0d0-f2308e16b284" providerId="ADAL" clId="{A6A2B3C0-CC2C-4E1B-B7DF-11105F85D513}" dt="2023-06-20T10:32:32.805" v="844" actId="20577"/>
          <ac:spMkLst>
            <pc:docMk/>
            <pc:sldMk cId="0" sldId="360"/>
            <ac:spMk id="38" creationId="{48A0B806-76B3-2A9D-43A8-C54998A29C8F}"/>
          </ac:spMkLst>
        </pc:spChg>
        <pc:spChg chg="mod">
          <ac:chgData name="Glen Jones" userId="e846aaca-4b24-4b13-b0d0-f2308e16b284" providerId="ADAL" clId="{A6A2B3C0-CC2C-4E1B-B7DF-11105F85D513}" dt="2023-06-20T10:17:36.021" v="478" actId="20577"/>
          <ac:spMkLst>
            <pc:docMk/>
            <pc:sldMk cId="0" sldId="360"/>
            <ac:spMk id="11266" creationId="{9AFD9B2D-C6E6-FEA9-2F40-C75AC71C59F2}"/>
          </ac:spMkLst>
        </pc:spChg>
      </pc:sldChg>
      <pc:sldChg chg="modSp mod">
        <pc:chgData name="Glen Jones" userId="e846aaca-4b24-4b13-b0d0-f2308e16b284" providerId="ADAL" clId="{A6A2B3C0-CC2C-4E1B-B7DF-11105F85D513}" dt="2023-06-20T10:32:05.336" v="834" actId="20577"/>
        <pc:sldMkLst>
          <pc:docMk/>
          <pc:sldMk cId="1067647781" sldId="362"/>
        </pc:sldMkLst>
        <pc:spChg chg="mod">
          <ac:chgData name="Glen Jones" userId="e846aaca-4b24-4b13-b0d0-f2308e16b284" providerId="ADAL" clId="{A6A2B3C0-CC2C-4E1B-B7DF-11105F85D513}" dt="2023-06-20T10:31:07.172" v="782" actId="20577"/>
          <ac:spMkLst>
            <pc:docMk/>
            <pc:sldMk cId="1067647781" sldId="362"/>
            <ac:spMk id="28" creationId="{B115E162-F555-C12B-DF3E-E73B9D0D04AD}"/>
          </ac:spMkLst>
        </pc:spChg>
        <pc:spChg chg="mod">
          <ac:chgData name="Glen Jones" userId="e846aaca-4b24-4b13-b0d0-f2308e16b284" providerId="ADAL" clId="{A6A2B3C0-CC2C-4E1B-B7DF-11105F85D513}" dt="2023-06-20T10:32:05.336" v="834" actId="20577"/>
          <ac:spMkLst>
            <pc:docMk/>
            <pc:sldMk cId="1067647781" sldId="362"/>
            <ac:spMk id="34" creationId="{DCF98FFB-0BD7-7E3D-8742-FB3EA3ACDDD7}"/>
          </ac:spMkLst>
        </pc:spChg>
        <pc:spChg chg="mod">
          <ac:chgData name="Glen Jones" userId="e846aaca-4b24-4b13-b0d0-f2308e16b284" providerId="ADAL" clId="{A6A2B3C0-CC2C-4E1B-B7DF-11105F85D513}" dt="2023-06-20T10:28:45.856" v="743"/>
          <ac:spMkLst>
            <pc:docMk/>
            <pc:sldMk cId="1067647781" sldId="362"/>
            <ac:spMk id="11266" creationId="{9AFD9B2D-C6E6-FEA9-2F40-C75AC71C59F2}"/>
          </ac:spMkLst>
        </pc:spChg>
      </pc:sldChg>
      <pc:sldChg chg="del">
        <pc:chgData name="Glen Jones" userId="e846aaca-4b24-4b13-b0d0-f2308e16b284" providerId="ADAL" clId="{A6A2B3C0-CC2C-4E1B-B7DF-11105F85D513}" dt="2023-06-20T10:49:41.119" v="1435" actId="47"/>
        <pc:sldMkLst>
          <pc:docMk/>
          <pc:sldMk cId="2861103671" sldId="363"/>
        </pc:sldMkLst>
      </pc:sldChg>
      <pc:sldChg chg="addSp delSp modSp mod delAnim modAnim">
        <pc:chgData name="Glen Jones" userId="e846aaca-4b24-4b13-b0d0-f2308e16b284" providerId="ADAL" clId="{A6A2B3C0-CC2C-4E1B-B7DF-11105F85D513}" dt="2023-06-20T10:15:13.058" v="411" actId="20577"/>
        <pc:sldMkLst>
          <pc:docMk/>
          <pc:sldMk cId="3201718585" sldId="365"/>
        </pc:sldMkLst>
        <pc:spChg chg="add mod">
          <ac:chgData name="Glen Jones" userId="e846aaca-4b24-4b13-b0d0-f2308e16b284" providerId="ADAL" clId="{A6A2B3C0-CC2C-4E1B-B7DF-11105F85D513}" dt="2023-06-20T10:15:11.017" v="407" actId="1076"/>
          <ac:spMkLst>
            <pc:docMk/>
            <pc:sldMk cId="3201718585" sldId="365"/>
            <ac:spMk id="2" creationId="{EFBB01CB-296E-00B4-A947-0452D72B0182}"/>
          </ac:spMkLst>
        </pc:spChg>
        <pc:spChg chg="add mod">
          <ac:chgData name="Glen Jones" userId="e846aaca-4b24-4b13-b0d0-f2308e16b284" providerId="ADAL" clId="{A6A2B3C0-CC2C-4E1B-B7DF-11105F85D513}" dt="2023-06-20T10:15:11.017" v="407" actId="1076"/>
          <ac:spMkLst>
            <pc:docMk/>
            <pc:sldMk cId="3201718585" sldId="365"/>
            <ac:spMk id="3" creationId="{E8231CDB-0B06-B41C-1674-33B7A3A38F67}"/>
          </ac:spMkLst>
        </pc:spChg>
        <pc:spChg chg="add mod">
          <ac:chgData name="Glen Jones" userId="e846aaca-4b24-4b13-b0d0-f2308e16b284" providerId="ADAL" clId="{A6A2B3C0-CC2C-4E1B-B7DF-11105F85D513}" dt="2023-06-20T10:15:11.017" v="407" actId="1076"/>
          <ac:spMkLst>
            <pc:docMk/>
            <pc:sldMk cId="3201718585" sldId="365"/>
            <ac:spMk id="4" creationId="{8F212AB7-C2C7-90B3-162E-912823C3D01A}"/>
          </ac:spMkLst>
        </pc:spChg>
        <pc:spChg chg="add mod">
          <ac:chgData name="Glen Jones" userId="e846aaca-4b24-4b13-b0d0-f2308e16b284" providerId="ADAL" clId="{A6A2B3C0-CC2C-4E1B-B7DF-11105F85D513}" dt="2023-06-20T10:15:11.017" v="407" actId="1076"/>
          <ac:spMkLst>
            <pc:docMk/>
            <pc:sldMk cId="3201718585" sldId="365"/>
            <ac:spMk id="6" creationId="{6919869E-104F-6CA5-0599-C280D79241CD}"/>
          </ac:spMkLst>
        </pc:spChg>
        <pc:spChg chg="del">
          <ac:chgData name="Glen Jones" userId="e846aaca-4b24-4b13-b0d0-f2308e16b284" providerId="ADAL" clId="{A6A2B3C0-CC2C-4E1B-B7DF-11105F85D513}" dt="2023-06-20T10:14:02.182" v="371" actId="478"/>
          <ac:spMkLst>
            <pc:docMk/>
            <pc:sldMk cId="3201718585" sldId="365"/>
            <ac:spMk id="7" creationId="{A1EB59D0-324B-BC5B-F61C-289981EE7415}"/>
          </ac:spMkLst>
        </pc:spChg>
        <pc:spChg chg="del">
          <ac:chgData name="Glen Jones" userId="e846aaca-4b24-4b13-b0d0-f2308e16b284" providerId="ADAL" clId="{A6A2B3C0-CC2C-4E1B-B7DF-11105F85D513}" dt="2023-06-20T10:14:02.182" v="371" actId="478"/>
          <ac:spMkLst>
            <pc:docMk/>
            <pc:sldMk cId="3201718585" sldId="365"/>
            <ac:spMk id="8" creationId="{505FDE32-B2F0-DBF9-D1D3-B40B623907EF}"/>
          </ac:spMkLst>
        </pc:spChg>
        <pc:spChg chg="del">
          <ac:chgData name="Glen Jones" userId="e846aaca-4b24-4b13-b0d0-f2308e16b284" providerId="ADAL" clId="{A6A2B3C0-CC2C-4E1B-B7DF-11105F85D513}" dt="2023-06-20T10:14:02.182" v="371" actId="478"/>
          <ac:spMkLst>
            <pc:docMk/>
            <pc:sldMk cId="3201718585" sldId="365"/>
            <ac:spMk id="9" creationId="{C1E3BEC3-F166-AD6B-26C0-620EA42D9B65}"/>
          </ac:spMkLst>
        </pc:spChg>
        <pc:spChg chg="add mod">
          <ac:chgData name="Glen Jones" userId="e846aaca-4b24-4b13-b0d0-f2308e16b284" providerId="ADAL" clId="{A6A2B3C0-CC2C-4E1B-B7DF-11105F85D513}" dt="2023-06-20T10:15:11.017" v="407" actId="1076"/>
          <ac:spMkLst>
            <pc:docMk/>
            <pc:sldMk cId="3201718585" sldId="365"/>
            <ac:spMk id="10" creationId="{C4608F58-FC52-7C25-EE62-8F7D786D47C3}"/>
          </ac:spMkLst>
        </pc:spChg>
        <pc:spChg chg="add mod">
          <ac:chgData name="Glen Jones" userId="e846aaca-4b24-4b13-b0d0-f2308e16b284" providerId="ADAL" clId="{A6A2B3C0-CC2C-4E1B-B7DF-11105F85D513}" dt="2023-06-20T10:15:11.017" v="407" actId="1076"/>
          <ac:spMkLst>
            <pc:docMk/>
            <pc:sldMk cId="3201718585" sldId="365"/>
            <ac:spMk id="11" creationId="{BC812909-6AB3-AB9F-E6A4-047FA2522517}"/>
          </ac:spMkLst>
        </pc:spChg>
        <pc:spChg chg="add mod">
          <ac:chgData name="Glen Jones" userId="e846aaca-4b24-4b13-b0d0-f2308e16b284" providerId="ADAL" clId="{A6A2B3C0-CC2C-4E1B-B7DF-11105F85D513}" dt="2023-06-20T10:15:11.017" v="407" actId="1076"/>
          <ac:spMkLst>
            <pc:docMk/>
            <pc:sldMk cId="3201718585" sldId="365"/>
            <ac:spMk id="12" creationId="{81EF660F-4983-4520-4EE9-CF9DC429F61D}"/>
          </ac:spMkLst>
        </pc:spChg>
        <pc:spChg chg="add mod">
          <ac:chgData name="Glen Jones" userId="e846aaca-4b24-4b13-b0d0-f2308e16b284" providerId="ADAL" clId="{A6A2B3C0-CC2C-4E1B-B7DF-11105F85D513}" dt="2023-06-20T10:15:11.017" v="407" actId="1076"/>
          <ac:spMkLst>
            <pc:docMk/>
            <pc:sldMk cId="3201718585" sldId="365"/>
            <ac:spMk id="13" creationId="{63D308C7-AD9E-1835-83D1-71BC4C090973}"/>
          </ac:spMkLst>
        </pc:spChg>
        <pc:spChg chg="del">
          <ac:chgData name="Glen Jones" userId="e846aaca-4b24-4b13-b0d0-f2308e16b284" providerId="ADAL" clId="{A6A2B3C0-CC2C-4E1B-B7DF-11105F85D513}" dt="2023-06-20T10:14:02.182" v="371" actId="478"/>
          <ac:spMkLst>
            <pc:docMk/>
            <pc:sldMk cId="3201718585" sldId="365"/>
            <ac:spMk id="16" creationId="{F7EB2254-40DC-8F20-640E-C0B72E00B0FC}"/>
          </ac:spMkLst>
        </pc:spChg>
        <pc:spChg chg="del">
          <ac:chgData name="Glen Jones" userId="e846aaca-4b24-4b13-b0d0-f2308e16b284" providerId="ADAL" clId="{A6A2B3C0-CC2C-4E1B-B7DF-11105F85D513}" dt="2023-06-20T10:14:02.182" v="371" actId="478"/>
          <ac:spMkLst>
            <pc:docMk/>
            <pc:sldMk cId="3201718585" sldId="365"/>
            <ac:spMk id="20" creationId="{8D1BE284-495E-D78D-E3B4-BFAE08E7424A}"/>
          </ac:spMkLst>
        </pc:spChg>
        <pc:spChg chg="mod">
          <ac:chgData name="Glen Jones" userId="e846aaca-4b24-4b13-b0d0-f2308e16b284" providerId="ADAL" clId="{A6A2B3C0-CC2C-4E1B-B7DF-11105F85D513}" dt="2023-06-20T10:15:13.058" v="411" actId="20577"/>
          <ac:spMkLst>
            <pc:docMk/>
            <pc:sldMk cId="3201718585" sldId="365"/>
            <ac:spMk id="30" creationId="{A9FDD95F-0F86-8477-6F88-F586320CECFA}"/>
          </ac:spMkLst>
        </pc:spChg>
        <pc:spChg chg="mod">
          <ac:chgData name="Glen Jones" userId="e846aaca-4b24-4b13-b0d0-f2308e16b284" providerId="ADAL" clId="{A6A2B3C0-CC2C-4E1B-B7DF-11105F85D513}" dt="2023-06-20T10:15:11.017" v="407" actId="1076"/>
          <ac:spMkLst>
            <pc:docMk/>
            <pc:sldMk cId="3201718585" sldId="365"/>
            <ac:spMk id="34" creationId="{B8F1AF4A-2862-D874-BD05-2D7331678019}"/>
          </ac:spMkLst>
        </pc:spChg>
        <pc:spChg chg="del">
          <ac:chgData name="Glen Jones" userId="e846aaca-4b24-4b13-b0d0-f2308e16b284" providerId="ADAL" clId="{A6A2B3C0-CC2C-4E1B-B7DF-11105F85D513}" dt="2023-06-20T10:14:02.182" v="371" actId="478"/>
          <ac:spMkLst>
            <pc:docMk/>
            <pc:sldMk cId="3201718585" sldId="365"/>
            <ac:spMk id="35" creationId="{95B25526-10BA-45E4-E360-169304C735D4}"/>
          </ac:spMkLst>
        </pc:spChg>
      </pc:sldChg>
      <pc:sldChg chg="modSp mod">
        <pc:chgData name="Glen Jones" userId="e846aaca-4b24-4b13-b0d0-f2308e16b284" providerId="ADAL" clId="{A6A2B3C0-CC2C-4E1B-B7DF-11105F85D513}" dt="2023-06-20T10:28:31.702" v="742" actId="20577"/>
        <pc:sldMkLst>
          <pc:docMk/>
          <pc:sldMk cId="2460677033" sldId="366"/>
        </pc:sldMkLst>
        <pc:spChg chg="mod">
          <ac:chgData name="Glen Jones" userId="e846aaca-4b24-4b13-b0d0-f2308e16b284" providerId="ADAL" clId="{A6A2B3C0-CC2C-4E1B-B7DF-11105F85D513}" dt="2023-06-20T10:28:31.702" v="742" actId="20577"/>
          <ac:spMkLst>
            <pc:docMk/>
            <pc:sldMk cId="2460677033" sldId="366"/>
            <ac:spMk id="5" creationId="{D904D6C1-734D-0AB9-F629-AB913652AEC5}"/>
          </ac:spMkLst>
        </pc:spChg>
        <pc:spChg chg="mod">
          <ac:chgData name="Glen Jones" userId="e846aaca-4b24-4b13-b0d0-f2308e16b284" providerId="ADAL" clId="{A6A2B3C0-CC2C-4E1B-B7DF-11105F85D513}" dt="2023-06-20T10:28:23.500" v="732" actId="20577"/>
          <ac:spMkLst>
            <pc:docMk/>
            <pc:sldMk cId="2460677033" sldId="366"/>
            <ac:spMk id="11266" creationId="{9AFD9B2D-C6E6-FEA9-2F40-C75AC71C59F2}"/>
          </ac:spMkLst>
        </pc:spChg>
      </pc:sldChg>
      <pc:sldChg chg="addSp delSp modSp mod modAnim">
        <pc:chgData name="Glen Jones" userId="e846aaca-4b24-4b13-b0d0-f2308e16b284" providerId="ADAL" clId="{A6A2B3C0-CC2C-4E1B-B7DF-11105F85D513}" dt="2023-06-20T10:13:41.111" v="369"/>
        <pc:sldMkLst>
          <pc:docMk/>
          <pc:sldMk cId="474139103" sldId="379"/>
        </pc:sldMkLst>
        <pc:spChg chg="mod">
          <ac:chgData name="Glen Jones" userId="e846aaca-4b24-4b13-b0d0-f2308e16b284" providerId="ADAL" clId="{A6A2B3C0-CC2C-4E1B-B7DF-11105F85D513}" dt="2023-06-20T10:13:20.951" v="368" actId="20577"/>
          <ac:spMkLst>
            <pc:docMk/>
            <pc:sldMk cId="474139103" sldId="379"/>
            <ac:spMk id="2" creationId="{8B1041F4-4BF3-1C4D-2F2C-9D66D0CAF14C}"/>
          </ac:spMkLst>
        </pc:spChg>
        <pc:spChg chg="add mod">
          <ac:chgData name="Glen Jones" userId="e846aaca-4b24-4b13-b0d0-f2308e16b284" providerId="ADAL" clId="{A6A2B3C0-CC2C-4E1B-B7DF-11105F85D513}" dt="2023-06-20T10:12:48.119" v="349" actId="1038"/>
          <ac:spMkLst>
            <pc:docMk/>
            <pc:sldMk cId="474139103" sldId="379"/>
            <ac:spMk id="3" creationId="{EE81D4AC-DA86-7BF2-726D-1FD0AE4B635B}"/>
          </ac:spMkLst>
        </pc:spChg>
        <pc:spChg chg="add mod">
          <ac:chgData name="Glen Jones" userId="e846aaca-4b24-4b13-b0d0-f2308e16b284" providerId="ADAL" clId="{A6A2B3C0-CC2C-4E1B-B7DF-11105F85D513}" dt="2023-06-20T10:12:48.119" v="349" actId="1038"/>
          <ac:spMkLst>
            <pc:docMk/>
            <pc:sldMk cId="474139103" sldId="379"/>
            <ac:spMk id="4" creationId="{7D0ABF1C-93E0-3918-0C0F-410A600E6AFF}"/>
          </ac:spMkLst>
        </pc:spChg>
        <pc:spChg chg="mod">
          <ac:chgData name="Glen Jones" userId="e846aaca-4b24-4b13-b0d0-f2308e16b284" providerId="ADAL" clId="{A6A2B3C0-CC2C-4E1B-B7DF-11105F85D513}" dt="2023-06-20T10:07:15.070" v="122" actId="14100"/>
          <ac:spMkLst>
            <pc:docMk/>
            <pc:sldMk cId="474139103" sldId="379"/>
            <ac:spMk id="6" creationId="{F9BAFB63-89A0-1CE2-BC09-42A58A322E55}"/>
          </ac:spMkLst>
        </pc:spChg>
        <pc:spChg chg="mod">
          <ac:chgData name="Glen Jones" userId="e846aaca-4b24-4b13-b0d0-f2308e16b284" providerId="ADAL" clId="{A6A2B3C0-CC2C-4E1B-B7DF-11105F85D513}" dt="2023-06-20T10:07:24.215" v="125" actId="14100"/>
          <ac:spMkLst>
            <pc:docMk/>
            <pc:sldMk cId="474139103" sldId="379"/>
            <ac:spMk id="7" creationId="{EBD17445-2CE7-D049-5829-AF7A94414BDF}"/>
          </ac:spMkLst>
        </pc:spChg>
        <pc:spChg chg="add mod">
          <ac:chgData name="Glen Jones" userId="e846aaca-4b24-4b13-b0d0-f2308e16b284" providerId="ADAL" clId="{A6A2B3C0-CC2C-4E1B-B7DF-11105F85D513}" dt="2023-06-20T10:12:48.119" v="349" actId="1038"/>
          <ac:spMkLst>
            <pc:docMk/>
            <pc:sldMk cId="474139103" sldId="379"/>
            <ac:spMk id="8" creationId="{438CB5EB-043F-4D0C-2550-5552F7903EA6}"/>
          </ac:spMkLst>
        </pc:spChg>
        <pc:spChg chg="add mod">
          <ac:chgData name="Glen Jones" userId="e846aaca-4b24-4b13-b0d0-f2308e16b284" providerId="ADAL" clId="{A6A2B3C0-CC2C-4E1B-B7DF-11105F85D513}" dt="2023-06-20T10:12:48.119" v="349" actId="1038"/>
          <ac:spMkLst>
            <pc:docMk/>
            <pc:sldMk cId="474139103" sldId="379"/>
            <ac:spMk id="9" creationId="{FE435709-730D-E6D6-DC14-8D695CC1F06A}"/>
          </ac:spMkLst>
        </pc:spChg>
        <pc:spChg chg="add mod">
          <ac:chgData name="Glen Jones" userId="e846aaca-4b24-4b13-b0d0-f2308e16b284" providerId="ADAL" clId="{A6A2B3C0-CC2C-4E1B-B7DF-11105F85D513}" dt="2023-06-20T10:12:48.119" v="349" actId="1038"/>
          <ac:spMkLst>
            <pc:docMk/>
            <pc:sldMk cId="474139103" sldId="379"/>
            <ac:spMk id="11" creationId="{CF05CFC8-511D-612A-48AC-65474A7FCDDA}"/>
          </ac:spMkLst>
        </pc:spChg>
        <pc:spChg chg="add mod">
          <ac:chgData name="Glen Jones" userId="e846aaca-4b24-4b13-b0d0-f2308e16b284" providerId="ADAL" clId="{A6A2B3C0-CC2C-4E1B-B7DF-11105F85D513}" dt="2023-06-20T10:12:48.119" v="349" actId="1038"/>
          <ac:spMkLst>
            <pc:docMk/>
            <pc:sldMk cId="474139103" sldId="379"/>
            <ac:spMk id="12" creationId="{CA968894-78A3-C573-C5AF-D4DCFFEED3A4}"/>
          </ac:spMkLst>
        </pc:spChg>
        <pc:spChg chg="add del mod">
          <ac:chgData name="Glen Jones" userId="e846aaca-4b24-4b13-b0d0-f2308e16b284" providerId="ADAL" clId="{A6A2B3C0-CC2C-4E1B-B7DF-11105F85D513}" dt="2023-06-20T10:10:51.428" v="283"/>
          <ac:spMkLst>
            <pc:docMk/>
            <pc:sldMk cId="474139103" sldId="379"/>
            <ac:spMk id="13" creationId="{02F40330-5D56-4892-458E-7DC664A80ED1}"/>
          </ac:spMkLst>
        </pc:spChg>
        <pc:spChg chg="add del mod">
          <ac:chgData name="Glen Jones" userId="e846aaca-4b24-4b13-b0d0-f2308e16b284" providerId="ADAL" clId="{A6A2B3C0-CC2C-4E1B-B7DF-11105F85D513}" dt="2023-06-20T10:10:51.428" v="283"/>
          <ac:spMkLst>
            <pc:docMk/>
            <pc:sldMk cId="474139103" sldId="379"/>
            <ac:spMk id="14" creationId="{FD0CFA37-547B-4598-69C4-B0408BAB95F8}"/>
          </ac:spMkLst>
        </pc:spChg>
        <pc:spChg chg="add mod">
          <ac:chgData name="Glen Jones" userId="e846aaca-4b24-4b13-b0d0-f2308e16b284" providerId="ADAL" clId="{A6A2B3C0-CC2C-4E1B-B7DF-11105F85D513}" dt="2023-06-20T10:13:11.996" v="366" actId="114"/>
          <ac:spMkLst>
            <pc:docMk/>
            <pc:sldMk cId="474139103" sldId="379"/>
            <ac:spMk id="15" creationId="{5FA45002-2D8A-A176-8519-18DFF24F5159}"/>
          </ac:spMkLst>
        </pc:spChg>
        <pc:spChg chg="add mod">
          <ac:chgData name="Glen Jones" userId="e846aaca-4b24-4b13-b0d0-f2308e16b284" providerId="ADAL" clId="{A6A2B3C0-CC2C-4E1B-B7DF-11105F85D513}" dt="2023-06-20T10:12:48.119" v="349" actId="1038"/>
          <ac:spMkLst>
            <pc:docMk/>
            <pc:sldMk cId="474139103" sldId="379"/>
            <ac:spMk id="16" creationId="{31B185B3-849C-D2AC-4985-BB5464EF7A6E}"/>
          </ac:spMkLst>
        </pc:spChg>
        <pc:picChg chg="mod">
          <ac:chgData name="Glen Jones" userId="e846aaca-4b24-4b13-b0d0-f2308e16b284" providerId="ADAL" clId="{A6A2B3C0-CC2C-4E1B-B7DF-11105F85D513}" dt="2023-06-20T10:10:50.691" v="281" actId="1076"/>
          <ac:picMkLst>
            <pc:docMk/>
            <pc:sldMk cId="474139103" sldId="379"/>
            <ac:picMk id="5" creationId="{24D54B5C-885F-C120-9799-69F9251E3AB4}"/>
          </ac:picMkLst>
        </pc:picChg>
        <pc:picChg chg="mod">
          <ac:chgData name="Glen Jones" userId="e846aaca-4b24-4b13-b0d0-f2308e16b284" providerId="ADAL" clId="{A6A2B3C0-CC2C-4E1B-B7DF-11105F85D513}" dt="2023-06-20T10:12:42.068" v="332" actId="1076"/>
          <ac:picMkLst>
            <pc:docMk/>
            <pc:sldMk cId="474139103" sldId="379"/>
            <ac:picMk id="10" creationId="{BB2DC809-4A03-7C93-2128-DA9EF59366A3}"/>
          </ac:picMkLst>
        </pc:picChg>
      </pc:sldChg>
      <pc:sldChg chg="del">
        <pc:chgData name="Glen Jones" userId="e846aaca-4b24-4b13-b0d0-f2308e16b284" providerId="ADAL" clId="{A6A2B3C0-CC2C-4E1B-B7DF-11105F85D513}" dt="2023-06-20T10:49:41.119" v="1435" actId="47"/>
        <pc:sldMkLst>
          <pc:docMk/>
          <pc:sldMk cId="1233435766" sldId="389"/>
        </pc:sldMkLst>
      </pc:sldChg>
      <pc:sldChg chg="del">
        <pc:chgData name="Glen Jones" userId="e846aaca-4b24-4b13-b0d0-f2308e16b284" providerId="ADAL" clId="{A6A2B3C0-CC2C-4E1B-B7DF-11105F85D513}" dt="2023-06-20T10:49:41.119" v="1435" actId="47"/>
        <pc:sldMkLst>
          <pc:docMk/>
          <pc:sldMk cId="1038389008" sldId="391"/>
        </pc:sldMkLst>
      </pc:sldChg>
      <pc:sldChg chg="del">
        <pc:chgData name="Glen Jones" userId="e846aaca-4b24-4b13-b0d0-f2308e16b284" providerId="ADAL" clId="{A6A2B3C0-CC2C-4E1B-B7DF-11105F85D513}" dt="2023-06-20T10:49:41.119" v="1435" actId="47"/>
        <pc:sldMkLst>
          <pc:docMk/>
          <pc:sldMk cId="962119263" sldId="392"/>
        </pc:sldMkLst>
      </pc:sldChg>
      <pc:sldChg chg="del">
        <pc:chgData name="Glen Jones" userId="e846aaca-4b24-4b13-b0d0-f2308e16b284" providerId="ADAL" clId="{A6A2B3C0-CC2C-4E1B-B7DF-11105F85D513}" dt="2023-06-20T10:49:41.119" v="1435" actId="47"/>
        <pc:sldMkLst>
          <pc:docMk/>
          <pc:sldMk cId="1509611150" sldId="393"/>
        </pc:sldMkLst>
      </pc:sldChg>
      <pc:sldChg chg="addSp delSp modSp add mod addAnim delAnim modAnim">
        <pc:chgData name="Glen Jones" userId="e846aaca-4b24-4b13-b0d0-f2308e16b284" providerId="ADAL" clId="{A6A2B3C0-CC2C-4E1B-B7DF-11105F85D513}" dt="2023-06-20T10:47:16.029" v="1189" actId="1076"/>
        <pc:sldMkLst>
          <pc:docMk/>
          <pc:sldMk cId="2719761187" sldId="394"/>
        </pc:sldMkLst>
        <pc:spChg chg="add mod">
          <ac:chgData name="Glen Jones" userId="e846aaca-4b24-4b13-b0d0-f2308e16b284" providerId="ADAL" clId="{A6A2B3C0-CC2C-4E1B-B7DF-11105F85D513}" dt="2023-06-20T10:47:16.029" v="1189" actId="1076"/>
          <ac:spMkLst>
            <pc:docMk/>
            <pc:sldMk cId="2719761187" sldId="394"/>
            <ac:spMk id="2" creationId="{C6C97A1B-CA9D-E21E-F48F-8417F756181D}"/>
          </ac:spMkLst>
        </pc:spChg>
        <pc:spChg chg="mod">
          <ac:chgData name="Glen Jones" userId="e846aaca-4b24-4b13-b0d0-f2308e16b284" providerId="ADAL" clId="{A6A2B3C0-CC2C-4E1B-B7DF-11105F85D513}" dt="2023-06-20T10:47:16.029" v="1189" actId="1076"/>
          <ac:spMkLst>
            <pc:docMk/>
            <pc:sldMk cId="2719761187" sldId="394"/>
            <ac:spMk id="7" creationId="{A1EB59D0-324B-BC5B-F61C-289981EE7415}"/>
          </ac:spMkLst>
        </pc:spChg>
        <pc:spChg chg="add del mod">
          <ac:chgData name="Glen Jones" userId="e846aaca-4b24-4b13-b0d0-f2308e16b284" providerId="ADAL" clId="{A6A2B3C0-CC2C-4E1B-B7DF-11105F85D513}" dt="2023-06-20T10:47:16.029" v="1189" actId="1076"/>
          <ac:spMkLst>
            <pc:docMk/>
            <pc:sldMk cId="2719761187" sldId="394"/>
            <ac:spMk id="8" creationId="{505FDE32-B2F0-DBF9-D1D3-B40B623907EF}"/>
          </ac:spMkLst>
        </pc:spChg>
        <pc:spChg chg="mod">
          <ac:chgData name="Glen Jones" userId="e846aaca-4b24-4b13-b0d0-f2308e16b284" providerId="ADAL" clId="{A6A2B3C0-CC2C-4E1B-B7DF-11105F85D513}" dt="2023-06-20T10:47:16.029" v="1189" actId="1076"/>
          <ac:spMkLst>
            <pc:docMk/>
            <pc:sldMk cId="2719761187" sldId="394"/>
            <ac:spMk id="9" creationId="{C1E3BEC3-F166-AD6B-26C0-620EA42D9B65}"/>
          </ac:spMkLst>
        </pc:spChg>
        <pc:spChg chg="del">
          <ac:chgData name="Glen Jones" userId="e846aaca-4b24-4b13-b0d0-f2308e16b284" providerId="ADAL" clId="{A6A2B3C0-CC2C-4E1B-B7DF-11105F85D513}" dt="2023-06-20T10:33:20.719" v="935" actId="478"/>
          <ac:spMkLst>
            <pc:docMk/>
            <pc:sldMk cId="2719761187" sldId="394"/>
            <ac:spMk id="16" creationId="{F7EB2254-40DC-8F20-640E-C0B72E00B0FC}"/>
          </ac:spMkLst>
        </pc:spChg>
        <pc:spChg chg="del">
          <ac:chgData name="Glen Jones" userId="e846aaca-4b24-4b13-b0d0-f2308e16b284" providerId="ADAL" clId="{A6A2B3C0-CC2C-4E1B-B7DF-11105F85D513}" dt="2023-06-20T10:33:07.833" v="929" actId="478"/>
          <ac:spMkLst>
            <pc:docMk/>
            <pc:sldMk cId="2719761187" sldId="394"/>
            <ac:spMk id="20" creationId="{8D1BE284-495E-D78D-E3B4-BFAE08E7424A}"/>
          </ac:spMkLst>
        </pc:spChg>
        <pc:spChg chg="del">
          <ac:chgData name="Glen Jones" userId="e846aaca-4b24-4b13-b0d0-f2308e16b284" providerId="ADAL" clId="{A6A2B3C0-CC2C-4E1B-B7DF-11105F85D513}" dt="2023-06-20T10:33:02.052" v="927" actId="478"/>
          <ac:spMkLst>
            <pc:docMk/>
            <pc:sldMk cId="2719761187" sldId="394"/>
            <ac:spMk id="30" creationId="{A9FDD95F-0F86-8477-6F88-F586320CECFA}"/>
          </ac:spMkLst>
        </pc:spChg>
        <pc:spChg chg="mod">
          <ac:chgData name="Glen Jones" userId="e846aaca-4b24-4b13-b0d0-f2308e16b284" providerId="ADAL" clId="{A6A2B3C0-CC2C-4E1B-B7DF-11105F85D513}" dt="2023-06-20T10:47:16.029" v="1189" actId="1076"/>
          <ac:spMkLst>
            <pc:docMk/>
            <pc:sldMk cId="2719761187" sldId="394"/>
            <ac:spMk id="34" creationId="{B8F1AF4A-2862-D874-BD05-2D7331678019}"/>
          </ac:spMkLst>
        </pc:spChg>
        <pc:spChg chg="del">
          <ac:chgData name="Glen Jones" userId="e846aaca-4b24-4b13-b0d0-f2308e16b284" providerId="ADAL" clId="{A6A2B3C0-CC2C-4E1B-B7DF-11105F85D513}" dt="2023-06-20T10:33:24.938" v="937" actId="478"/>
          <ac:spMkLst>
            <pc:docMk/>
            <pc:sldMk cId="2719761187" sldId="394"/>
            <ac:spMk id="35" creationId="{95B25526-10BA-45E4-E360-169304C735D4}"/>
          </ac:spMkLst>
        </pc:spChg>
        <pc:picChg chg="mod">
          <ac:chgData name="Glen Jones" userId="e846aaca-4b24-4b13-b0d0-f2308e16b284" providerId="ADAL" clId="{A6A2B3C0-CC2C-4E1B-B7DF-11105F85D513}" dt="2023-06-20T10:45:07.201" v="1084" actId="1076"/>
          <ac:picMkLst>
            <pc:docMk/>
            <pc:sldMk cId="2719761187" sldId="394"/>
            <ac:picMk id="5" creationId="{BA5D4FA8-9219-0D5D-103F-86E0B5CE102B}"/>
          </ac:picMkLst>
        </pc:picChg>
      </pc:sldChg>
      <pc:sldChg chg="addSp delSp modSp add mod">
        <pc:chgData name="Glen Jones" userId="e846aaca-4b24-4b13-b0d0-f2308e16b284" providerId="ADAL" clId="{A6A2B3C0-CC2C-4E1B-B7DF-11105F85D513}" dt="2023-06-20T10:49:33.844" v="1434" actId="20577"/>
        <pc:sldMkLst>
          <pc:docMk/>
          <pc:sldMk cId="4028219825" sldId="395"/>
        </pc:sldMkLst>
        <pc:spChg chg="mod">
          <ac:chgData name="Glen Jones" userId="e846aaca-4b24-4b13-b0d0-f2308e16b284" providerId="ADAL" clId="{A6A2B3C0-CC2C-4E1B-B7DF-11105F85D513}" dt="2023-06-20T10:49:33.844" v="1434" actId="20577"/>
          <ac:spMkLst>
            <pc:docMk/>
            <pc:sldMk cId="4028219825" sldId="395"/>
            <ac:spMk id="2" creationId="{C6C97A1B-CA9D-E21E-F48F-8417F756181D}"/>
          </ac:spMkLst>
        </pc:spChg>
        <pc:spChg chg="add del mod">
          <ac:chgData name="Glen Jones" userId="e846aaca-4b24-4b13-b0d0-f2308e16b284" providerId="ADAL" clId="{A6A2B3C0-CC2C-4E1B-B7DF-11105F85D513}" dt="2023-06-20T10:47:40.048" v="1194" actId="478"/>
          <ac:spMkLst>
            <pc:docMk/>
            <pc:sldMk cId="4028219825" sldId="395"/>
            <ac:spMk id="4" creationId="{6243F3CF-32FC-686A-6D83-5F484C6126B1}"/>
          </ac:spMkLst>
        </pc:spChg>
        <pc:spChg chg="mod">
          <ac:chgData name="Glen Jones" userId="e846aaca-4b24-4b13-b0d0-f2308e16b284" providerId="ADAL" clId="{A6A2B3C0-CC2C-4E1B-B7DF-11105F85D513}" dt="2023-06-20T10:48:08.764" v="1265" actId="20577"/>
          <ac:spMkLst>
            <pc:docMk/>
            <pc:sldMk cId="4028219825" sldId="395"/>
            <ac:spMk id="7" creationId="{A1EB59D0-324B-BC5B-F61C-289981EE7415}"/>
          </ac:spMkLst>
        </pc:spChg>
        <pc:spChg chg="mod">
          <ac:chgData name="Glen Jones" userId="e846aaca-4b24-4b13-b0d0-f2308e16b284" providerId="ADAL" clId="{A6A2B3C0-CC2C-4E1B-B7DF-11105F85D513}" dt="2023-06-20T10:49:05.651" v="1335" actId="14100"/>
          <ac:spMkLst>
            <pc:docMk/>
            <pc:sldMk cId="4028219825" sldId="395"/>
            <ac:spMk id="8" creationId="{505FDE32-B2F0-DBF9-D1D3-B40B623907EF}"/>
          </ac:spMkLst>
        </pc:spChg>
        <pc:spChg chg="mod">
          <ac:chgData name="Glen Jones" userId="e846aaca-4b24-4b13-b0d0-f2308e16b284" providerId="ADAL" clId="{A6A2B3C0-CC2C-4E1B-B7DF-11105F85D513}" dt="2023-06-20T10:48:55.826" v="1333" actId="1076"/>
          <ac:spMkLst>
            <pc:docMk/>
            <pc:sldMk cId="4028219825" sldId="395"/>
            <ac:spMk id="9" creationId="{C1E3BEC3-F166-AD6B-26C0-620EA42D9B65}"/>
          </ac:spMkLst>
        </pc:spChg>
        <pc:picChg chg="del">
          <ac:chgData name="Glen Jones" userId="e846aaca-4b24-4b13-b0d0-f2308e16b284" providerId="ADAL" clId="{A6A2B3C0-CC2C-4E1B-B7DF-11105F85D513}" dt="2023-06-20T10:47:27.460" v="1191" actId="478"/>
          <ac:picMkLst>
            <pc:docMk/>
            <pc:sldMk cId="4028219825" sldId="395"/>
            <ac:picMk id="5" creationId="{BA5D4FA8-9219-0D5D-103F-86E0B5CE102B}"/>
          </ac:picMkLst>
        </pc:picChg>
        <pc:picChg chg="add mod ord">
          <ac:chgData name="Glen Jones" userId="e846aaca-4b24-4b13-b0d0-f2308e16b284" providerId="ADAL" clId="{A6A2B3C0-CC2C-4E1B-B7DF-11105F85D513}" dt="2023-06-20T10:47:33.755" v="1193" actId="167"/>
          <ac:picMkLst>
            <pc:docMk/>
            <pc:sldMk cId="4028219825" sldId="395"/>
            <ac:picMk id="6" creationId="{590EFC3E-DD02-2062-B81A-361418F56D2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E4309E1E-5E59-40E4-A772-8504595289B7}" type="datetimeFigureOut">
              <a:rPr lang="en-GB" smtClean="0"/>
              <a:pPr/>
              <a:t>10/08/2023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AB23892D-DEB9-4D3D-82E9-81D21416B5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27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3892D-DEB9-4D3D-82E9-81D21416B5DD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968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561F-101A-F71A-9538-1BE40C0C1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8708F8-F549-19B9-B5E9-F6C9A2EC0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E6A87-3554-35A2-EB9F-C087A302B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1A1AF-A0A4-76E6-AF37-33DBEA64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546EB-BD76-CF2F-DBE0-1B131220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959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506E-0068-61B6-0BDE-0584470C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810A5C-D50C-F2D7-04C1-98CDF42DA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A88B7-BC44-083B-5A89-38E48CDA7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0386E-C086-9109-CD35-4667354BF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EF317-5A25-0D91-87DE-696689524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360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051DDA-DA64-08C6-2B57-BA18C48185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BB6CC5-B628-045C-F60B-D87BC9E77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1C6D9-2459-5CDE-4BD1-D54E6FF4B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12EDD-406B-B55C-3471-59427BCDF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04589-AD70-B175-BC69-C52100AB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894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13FA7-B0B6-3E3B-95AC-9262D080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D201D-1E82-355D-5749-24E3A3D10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5CBD6-A1FC-9BAA-4EA5-3AAD2C51B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F3269-7515-53D8-7DA3-632026436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58DC7-4C23-8FF0-24CE-4F561CEE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22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598DC-825E-D43D-947E-006CF853F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A9971-C19B-51EA-6BD6-E5A0E733B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83CAF-3B78-60C5-A722-CAD0CB086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286FD-A71D-FB13-55FE-5C5024F94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EB5C2-450C-8AA9-CF48-903D4A2FB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69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77A19-4D19-2C59-C2EA-B1D59F8C3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0E973-05F1-F28B-398B-C49133BBD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D1838A-CCCB-022E-5F7F-4C56CC688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3E44C-54F6-C849-BA18-801FF28F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C5939-86D5-2FAF-CB55-269268D9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C5265-00F5-F94E-DB2B-870300A51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21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07F2D-8C4F-C9A5-BFF7-D6387ABD3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333E2-EC1C-9931-2C4C-9FB413B1D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C05E39-DFC6-30FA-FAC3-DD48412E0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31275E-E149-9479-3183-28AC13BFA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C01871-174E-D878-B7C9-78826DB2D4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68440-F8AE-9BA5-D892-8507B4335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C640AA-5429-A788-E900-6830F9A8D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CB6C36-2EAF-ADCD-6690-B01CA705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56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F5001-698F-AFA2-6D65-8F2F10B16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5B622E-0681-07AE-74B3-A8DD73EC5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4263E8-DE8F-DD9C-790F-444F76DE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264EF8-98D9-71EB-9633-2C35E01FE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70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C31865-D6B9-A88E-1272-0E1574DF9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4FB291-74B2-72E4-F9E8-A1FE38D7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A834E-8FA2-2306-E6FA-E3C880ABF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6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4829-5736-0B6A-A911-001A09CF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3995B-729E-81D1-E1DB-509659B2A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F2578-4BEA-C9A9-311E-ACC453061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43992-FB7B-2EAC-32B3-194C6781F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6178E-06B5-2871-9BA9-2B562E80A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EAA49-0173-C5BA-76FB-91A7ED2E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041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EEACB-00A9-B2D2-E0C8-D395A39DF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77A9-EB3F-E7B3-FCD4-1BA841C7F4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F980E8-EB31-5A5E-02CB-46327B00A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DC870-02F5-302A-8CB4-18A8BA11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F3CF3-0E14-F69F-AE87-32114DFB1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38CE3-9941-0DE3-6197-78F6B446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64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7B3EBF-89D3-FBCF-93C2-163AB7E56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D01D6-9E2D-8775-6E95-D2CB64C40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226EB-5DF9-AAC0-4A61-87693ADEA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317FE-1755-A983-76FC-40F20C2FD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D2AD3-3148-6039-6539-E295A3858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01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hello@emile-education.co.uk?subject=Feedback%20on%20Grammar%20Scheme%20of%20Work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B902CD5E-0F19-1EED-8291-6A9BCA5E4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 descr="A picture containing flag&#10;&#10;Description automatically generated">
            <a:extLst>
              <a:ext uri="{FF2B5EF4-FFF2-40B4-BE49-F238E27FC236}">
                <a16:creationId xmlns:a16="http://schemas.microsoft.com/office/drawing/2014/main" id="{118AD9D6-673A-4E8C-B4D9-3B29B6735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068F54-0B61-7969-2B64-A078307DF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596"/>
            <a:ext cx="10515600" cy="1325563"/>
          </a:xfrm>
          <a:prstGeom prst="roundRect">
            <a:avLst/>
          </a:prstGeom>
          <a:solidFill>
            <a:srgbClr val="7030A0"/>
          </a:solidFill>
        </p:spPr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 How to Use this </a:t>
            </a:r>
            <a:r>
              <a:rPr lang="en-GB" b="1" err="1">
                <a:solidFill>
                  <a:schemeClr val="bg1"/>
                </a:solidFill>
              </a:rPr>
              <a:t>Powerpoint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16E9B-A822-3D56-CF7F-CACC9AF59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225" y="1608755"/>
            <a:ext cx="10039547" cy="4859847"/>
          </a:xfrm>
          <a:prstGeom prst="roundRect">
            <a:avLst/>
          </a:prstGeom>
          <a:solidFill>
            <a:srgbClr val="EF8023"/>
          </a:solidFill>
        </p:spPr>
        <p:txBody>
          <a:bodyPr lIns="360000" tIns="216000" rIns="360000" bIns="144000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These slides have been designed to be used in </a:t>
            </a:r>
            <a:r>
              <a:rPr lang="en-GB" dirty="0" err="1">
                <a:solidFill>
                  <a:schemeClr val="bg1"/>
                </a:solidFill>
              </a:rPr>
              <a:t>Powerpoint</a:t>
            </a:r>
            <a:r>
              <a:rPr lang="en-GB" dirty="0">
                <a:solidFill>
                  <a:schemeClr val="bg1"/>
                </a:solidFill>
              </a:rPr>
              <a:t> as a </a:t>
            </a:r>
            <a:r>
              <a:rPr lang="en-GB" i="1" u="sng" dirty="0">
                <a:solidFill>
                  <a:schemeClr val="bg1"/>
                </a:solidFill>
              </a:rPr>
              <a:t>Slide Show.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There are text and images that will overlap and cause confusion, if used in desktop mode.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i="1" u="sng" dirty="0">
                <a:solidFill>
                  <a:schemeClr val="bg1"/>
                </a:solidFill>
              </a:rPr>
              <a:t>To open this in Slide Show mode, </a:t>
            </a:r>
            <a:r>
              <a:rPr lang="en-GB" sz="2400" i="1" u="sng" dirty="0">
                <a:solidFill>
                  <a:schemeClr val="bg1"/>
                </a:solidFill>
              </a:rPr>
              <a:t>please</a:t>
            </a:r>
            <a:r>
              <a:rPr lang="en-GB" i="1" u="sng" dirty="0">
                <a:solidFill>
                  <a:schemeClr val="bg1"/>
                </a:solidFill>
              </a:rPr>
              <a:t> click “Slide Show” on the menu above and then “From Beginning”.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Thank you from the Emile Team.</a:t>
            </a:r>
          </a:p>
          <a:p>
            <a:pPr marL="0" indent="0" algn="ctr">
              <a:buNone/>
            </a:pPr>
            <a:r>
              <a:rPr lang="en-GB" sz="1700" dirty="0">
                <a:solidFill>
                  <a:schemeClr val="bg1"/>
                </a:solidFill>
              </a:rPr>
              <a:t>If you have any feedback, or would just like to say “hello”, please email us at: </a:t>
            </a:r>
            <a:r>
              <a:rPr lang="en-GB" sz="1700" dirty="0">
                <a:solidFill>
                  <a:schemeClr val="bg1"/>
                </a:solidFill>
                <a:hlinkClick r:id="rId4"/>
              </a:rPr>
              <a:t>hello@emile-education.com</a:t>
            </a:r>
            <a:r>
              <a:rPr lang="en-GB" dirty="0">
                <a:solidFill>
                  <a:schemeClr val="bg1"/>
                </a:solidFill>
                <a:hlinkClick r:id="rId4"/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5E548DCA-B3A8-EBC4-5FC1-B72999372C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062" y="390426"/>
            <a:ext cx="2092311" cy="73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3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323C8CF1-FBC0-E7E0-63EA-FF02533AA348}"/>
              </a:ext>
            </a:extLst>
          </p:cNvPr>
          <p:cNvSpPr txBox="1">
            <a:spLocks/>
          </p:cNvSpPr>
          <p:nvPr/>
        </p:nvSpPr>
        <p:spPr>
          <a:xfrm>
            <a:off x="1906283" y="2940975"/>
            <a:ext cx="3952921" cy="882433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boy</a:t>
            </a:r>
            <a:r>
              <a:rPr lang="en-GB" sz="3600" dirty="0">
                <a:solidFill>
                  <a:srgbClr val="EF8023"/>
                </a:solidFill>
                <a:latin typeface="+mn-lt"/>
                <a:ea typeface="Andika"/>
                <a:cs typeface="Andika"/>
              </a:rPr>
              <a:t>’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 games.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620380B-7367-1423-A960-AE66330BF1FA}"/>
              </a:ext>
            </a:extLst>
          </p:cNvPr>
          <p:cNvSpPr txBox="1">
            <a:spLocks/>
          </p:cNvSpPr>
          <p:nvPr/>
        </p:nvSpPr>
        <p:spPr>
          <a:xfrm>
            <a:off x="665028" y="4747295"/>
            <a:ext cx="10941188" cy="1353458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There is </a:t>
            </a:r>
            <a:r>
              <a:rPr lang="en-GB" sz="3600" b="1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NO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audible difference between the ideas!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76FD970-366A-6DCC-408A-7ED5809AE484}"/>
              </a:ext>
            </a:extLst>
          </p:cNvPr>
          <p:cNvSpPr txBox="1">
            <a:spLocks/>
          </p:cNvSpPr>
          <p:nvPr/>
        </p:nvSpPr>
        <p:spPr>
          <a:xfrm>
            <a:off x="6330696" y="2987783"/>
            <a:ext cx="3952921" cy="882433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boys</a:t>
            </a:r>
            <a:r>
              <a:rPr lang="en-GB" sz="3600" dirty="0">
                <a:solidFill>
                  <a:srgbClr val="EF8023"/>
                </a:solidFill>
                <a:latin typeface="+mn-lt"/>
                <a:ea typeface="Andika"/>
                <a:cs typeface="Andika"/>
              </a:rPr>
              <a:t>’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games.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93BE2F6-EBE5-F9EA-5ECD-0EAEEDA92BC9}"/>
              </a:ext>
            </a:extLst>
          </p:cNvPr>
          <p:cNvSpPr txBox="1">
            <a:spLocks/>
          </p:cNvSpPr>
          <p:nvPr/>
        </p:nvSpPr>
        <p:spPr>
          <a:xfrm>
            <a:off x="711315" y="804055"/>
            <a:ext cx="10941188" cy="177408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Say the ideas below. </a:t>
            </a:r>
          </a:p>
          <a:p>
            <a:pPr algn="ctr"/>
            <a:endParaRPr lang="en-GB" sz="32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hear a difference?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E0469DF-26DF-0648-974B-A83BBA060E42}"/>
              </a:ext>
            </a:extLst>
          </p:cNvPr>
          <p:cNvSpPr txBox="1">
            <a:spLocks/>
          </p:cNvSpPr>
          <p:nvPr/>
        </p:nvSpPr>
        <p:spPr>
          <a:xfrm>
            <a:off x="665028" y="4747295"/>
            <a:ext cx="10941188" cy="1353458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What is the difference between these two ideas?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F33565-83D3-6A24-298D-D3FCCC7F3EB5}"/>
              </a:ext>
            </a:extLst>
          </p:cNvPr>
          <p:cNvSpPr txBox="1">
            <a:spLocks/>
          </p:cNvSpPr>
          <p:nvPr/>
        </p:nvSpPr>
        <p:spPr>
          <a:xfrm>
            <a:off x="665028" y="4747295"/>
            <a:ext cx="10941188" cy="1353458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One means there is only one boy. 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One means there is more than one boy. </a:t>
            </a:r>
          </a:p>
        </p:txBody>
      </p:sp>
    </p:spTree>
    <p:extLst>
      <p:ext uri="{BB962C8B-B14F-4D97-AF65-F5344CB8AC3E}">
        <p14:creationId xmlns:p14="http://schemas.microsoft.com/office/powerpoint/2010/main" val="404188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323C8CF1-FBC0-E7E0-63EA-FF02533AA348}"/>
              </a:ext>
            </a:extLst>
          </p:cNvPr>
          <p:cNvSpPr txBox="1">
            <a:spLocks/>
          </p:cNvSpPr>
          <p:nvPr/>
        </p:nvSpPr>
        <p:spPr>
          <a:xfrm>
            <a:off x="1906283" y="2940975"/>
            <a:ext cx="3952921" cy="882433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boy</a:t>
            </a:r>
            <a:r>
              <a:rPr lang="en-GB" sz="3600" dirty="0">
                <a:solidFill>
                  <a:srgbClr val="EF8023"/>
                </a:solidFill>
                <a:latin typeface="+mn-lt"/>
                <a:ea typeface="Andika"/>
                <a:cs typeface="Andika"/>
              </a:rPr>
              <a:t>’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 games.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76FD970-366A-6DCC-408A-7ED5809AE484}"/>
              </a:ext>
            </a:extLst>
          </p:cNvPr>
          <p:cNvSpPr txBox="1">
            <a:spLocks/>
          </p:cNvSpPr>
          <p:nvPr/>
        </p:nvSpPr>
        <p:spPr>
          <a:xfrm>
            <a:off x="6330696" y="2987783"/>
            <a:ext cx="3952921" cy="882433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boys</a:t>
            </a:r>
            <a:r>
              <a:rPr lang="en-GB" sz="3600" dirty="0">
                <a:solidFill>
                  <a:srgbClr val="EF8023"/>
                </a:solidFill>
                <a:latin typeface="+mn-lt"/>
                <a:ea typeface="Andika"/>
                <a:cs typeface="Andika"/>
              </a:rPr>
              <a:t>’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games.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93BE2F6-EBE5-F9EA-5ECD-0EAEEDA92BC9}"/>
              </a:ext>
            </a:extLst>
          </p:cNvPr>
          <p:cNvSpPr txBox="1">
            <a:spLocks/>
          </p:cNvSpPr>
          <p:nvPr/>
        </p:nvSpPr>
        <p:spPr>
          <a:xfrm>
            <a:off x="711315" y="804055"/>
            <a:ext cx="10941188" cy="177408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Apostrophes matter!</a:t>
            </a:r>
          </a:p>
          <a:p>
            <a:pPr algn="ctr"/>
            <a:endParaRPr lang="en-GB" sz="32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They show who owns what even when we can’t hear the difference!</a:t>
            </a:r>
          </a:p>
        </p:txBody>
      </p:sp>
    </p:spTree>
    <p:extLst>
      <p:ext uri="{BB962C8B-B14F-4D97-AF65-F5344CB8AC3E}">
        <p14:creationId xmlns:p14="http://schemas.microsoft.com/office/powerpoint/2010/main" val="2603893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2" y="386484"/>
            <a:ext cx="1028353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apostrophe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can also be used to show there are missing letters.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954233" y="2058037"/>
            <a:ext cx="10283534" cy="2706582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 can not = I can’t </a:t>
            </a:r>
          </a:p>
          <a:p>
            <a:pPr algn="ctr"/>
            <a:endParaRPr lang="en-GB" sz="4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 am = I’m</a:t>
            </a:r>
          </a:p>
          <a:p>
            <a:pPr algn="ctr"/>
            <a:endParaRPr lang="en-GB" sz="4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 do not = I don’t</a:t>
            </a:r>
          </a:p>
          <a:p>
            <a:pPr algn="ctr"/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It is = It’s </a:t>
            </a:r>
            <a:endParaRPr lang="en-GB" sz="4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DC66BAE-F8AB-50CC-0CF0-1CF7D7450C19}"/>
              </a:ext>
            </a:extLst>
          </p:cNvPr>
          <p:cNvSpPr txBox="1">
            <a:spLocks/>
          </p:cNvSpPr>
          <p:nvPr/>
        </p:nvSpPr>
        <p:spPr>
          <a:xfrm>
            <a:off x="954232" y="5036369"/>
            <a:ext cx="1028353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the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apostrophes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7603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2" y="881006"/>
            <a:ext cx="10283535" cy="4540080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REMEMBER: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apostrophe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for missing letters should only be written when used informally or as part of </a:t>
            </a:r>
            <a:r>
              <a:rPr lang="en-GB" sz="400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speech.</a:t>
            </a:r>
          </a:p>
        </p:txBody>
      </p:sp>
    </p:spTree>
    <p:extLst>
      <p:ext uri="{BB962C8B-B14F-4D97-AF65-F5344CB8AC3E}">
        <p14:creationId xmlns:p14="http://schemas.microsoft.com/office/powerpoint/2010/main" val="1225374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19182ACE-A792-5605-23F7-77FFA52EC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2" y="273497"/>
            <a:ext cx="11377035" cy="629113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What letter has become the apostrophe?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1496114" y="1232382"/>
            <a:ext cx="219702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you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AA2A66D-1EC8-4359-F064-77E89052990B}"/>
              </a:ext>
            </a:extLst>
          </p:cNvPr>
          <p:cNvSpPr txBox="1">
            <a:spLocks/>
          </p:cNvSpPr>
          <p:nvPr/>
        </p:nvSpPr>
        <p:spPr>
          <a:xfrm>
            <a:off x="4286244" y="1242533"/>
            <a:ext cx="649291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C6EA5AA-6559-4BF9-1B5B-4971DEB7EEBA}"/>
              </a:ext>
            </a:extLst>
          </p:cNvPr>
          <p:cNvSpPr txBox="1">
            <a:spLocks/>
          </p:cNvSpPr>
          <p:nvPr/>
        </p:nvSpPr>
        <p:spPr>
          <a:xfrm>
            <a:off x="5485046" y="1242533"/>
            <a:ext cx="1343144" cy="62911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are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9A21A28-7B3E-7E4F-8D6C-8187B3D791CF}"/>
              </a:ext>
            </a:extLst>
          </p:cNvPr>
          <p:cNvSpPr txBox="1">
            <a:spLocks/>
          </p:cNvSpPr>
          <p:nvPr/>
        </p:nvSpPr>
        <p:spPr>
          <a:xfrm>
            <a:off x="7416562" y="1242533"/>
            <a:ext cx="649291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23C8CF1-FBC0-E7E0-63EA-FF02533AA348}"/>
              </a:ext>
            </a:extLst>
          </p:cNvPr>
          <p:cNvSpPr txBox="1">
            <a:spLocks/>
          </p:cNvSpPr>
          <p:nvPr/>
        </p:nvSpPr>
        <p:spPr>
          <a:xfrm>
            <a:off x="8517337" y="1232382"/>
            <a:ext cx="2263186" cy="62911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you’re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FCBA4A4-8007-CF6D-3BD7-55857E3EC3EE}"/>
              </a:ext>
            </a:extLst>
          </p:cNvPr>
          <p:cNvSpPr txBox="1">
            <a:spLocks/>
          </p:cNvSpPr>
          <p:nvPr/>
        </p:nvSpPr>
        <p:spPr>
          <a:xfrm>
            <a:off x="1496113" y="3019925"/>
            <a:ext cx="219702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8701E8-58D2-FF70-60AC-FF192215FC75}"/>
              </a:ext>
            </a:extLst>
          </p:cNvPr>
          <p:cNvSpPr txBox="1">
            <a:spLocks/>
          </p:cNvSpPr>
          <p:nvPr/>
        </p:nvSpPr>
        <p:spPr>
          <a:xfrm>
            <a:off x="4286243" y="3030076"/>
            <a:ext cx="649291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4A20AD4-7261-4A79-C468-B535A0E748D6}"/>
              </a:ext>
            </a:extLst>
          </p:cNvPr>
          <p:cNvSpPr txBox="1">
            <a:spLocks/>
          </p:cNvSpPr>
          <p:nvPr/>
        </p:nvSpPr>
        <p:spPr>
          <a:xfrm>
            <a:off x="5485045" y="3030076"/>
            <a:ext cx="1343144" cy="62911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is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A3892DB-AC53-329F-C497-94D16BE4D8B5}"/>
              </a:ext>
            </a:extLst>
          </p:cNvPr>
          <p:cNvSpPr txBox="1">
            <a:spLocks/>
          </p:cNvSpPr>
          <p:nvPr/>
        </p:nvSpPr>
        <p:spPr>
          <a:xfrm>
            <a:off x="7416561" y="3030076"/>
            <a:ext cx="649291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05A2ED4-B810-61AF-EA6B-B294060B9260}"/>
              </a:ext>
            </a:extLst>
          </p:cNvPr>
          <p:cNvSpPr txBox="1">
            <a:spLocks/>
          </p:cNvSpPr>
          <p:nvPr/>
        </p:nvSpPr>
        <p:spPr>
          <a:xfrm>
            <a:off x="8517336" y="3019925"/>
            <a:ext cx="2263186" cy="62911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he’s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C5494C2-DD9A-E4AE-0456-57C2C9DB82DE}"/>
              </a:ext>
            </a:extLst>
          </p:cNvPr>
          <p:cNvSpPr txBox="1">
            <a:spLocks/>
          </p:cNvSpPr>
          <p:nvPr/>
        </p:nvSpPr>
        <p:spPr>
          <a:xfrm>
            <a:off x="1496113" y="4756822"/>
            <a:ext cx="219702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7CFAD86-9663-BC85-BC40-5A30EF0C68D8}"/>
              </a:ext>
            </a:extLst>
          </p:cNvPr>
          <p:cNvSpPr txBox="1">
            <a:spLocks/>
          </p:cNvSpPr>
          <p:nvPr/>
        </p:nvSpPr>
        <p:spPr>
          <a:xfrm>
            <a:off x="4286243" y="4766973"/>
            <a:ext cx="649291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0CDAC83-68FB-ACA5-7A58-D7885373C163}"/>
              </a:ext>
            </a:extLst>
          </p:cNvPr>
          <p:cNvSpPr txBox="1">
            <a:spLocks/>
          </p:cNvSpPr>
          <p:nvPr/>
        </p:nvSpPr>
        <p:spPr>
          <a:xfrm>
            <a:off x="5485045" y="4766973"/>
            <a:ext cx="1343144" cy="62911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not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1D261A9-4F00-5CD5-F72F-CB23C62F6B90}"/>
              </a:ext>
            </a:extLst>
          </p:cNvPr>
          <p:cNvSpPr txBox="1">
            <a:spLocks/>
          </p:cNvSpPr>
          <p:nvPr/>
        </p:nvSpPr>
        <p:spPr>
          <a:xfrm>
            <a:off x="7416561" y="4766973"/>
            <a:ext cx="649291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B9F46B7-2822-F2BE-DF93-0C9368CFB622}"/>
              </a:ext>
            </a:extLst>
          </p:cNvPr>
          <p:cNvSpPr txBox="1">
            <a:spLocks/>
          </p:cNvSpPr>
          <p:nvPr/>
        </p:nvSpPr>
        <p:spPr>
          <a:xfrm>
            <a:off x="8517336" y="4756822"/>
            <a:ext cx="2263186" cy="62911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aren’t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69500EF-F819-2C8C-939D-489F40E76694}"/>
              </a:ext>
            </a:extLst>
          </p:cNvPr>
          <p:cNvSpPr txBox="1">
            <a:spLocks/>
          </p:cNvSpPr>
          <p:nvPr/>
        </p:nvSpPr>
        <p:spPr>
          <a:xfrm>
            <a:off x="407482" y="2093792"/>
            <a:ext cx="11377035" cy="629113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i="1" dirty="0" err="1">
                <a:solidFill>
                  <a:schemeClr val="bg1"/>
                </a:solidFill>
                <a:latin typeface="+mn-lt"/>
                <a:ea typeface="Andika"/>
                <a:cs typeface="Andika"/>
              </a:rPr>
              <a:t>‘a</a:t>
            </a:r>
            <a:r>
              <a:rPr lang="en-GB" sz="3600" i="1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’ has become an apostrophe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46B64A4-8A55-D0F5-3205-2CF038984B49}"/>
              </a:ext>
            </a:extLst>
          </p:cNvPr>
          <p:cNvCxnSpPr/>
          <p:nvPr/>
        </p:nvCxnSpPr>
        <p:spPr>
          <a:xfrm flipV="1">
            <a:off x="3732040" y="1618622"/>
            <a:ext cx="2024171" cy="46819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05DAEB3-7421-4374-17B7-8F05F204DA35}"/>
              </a:ext>
            </a:extLst>
          </p:cNvPr>
          <p:cNvCxnSpPr>
            <a:cxnSpLocks/>
          </p:cNvCxnSpPr>
          <p:nvPr/>
        </p:nvCxnSpPr>
        <p:spPr>
          <a:xfrm flipV="1">
            <a:off x="9338013" y="1546938"/>
            <a:ext cx="416987" cy="86141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1">
            <a:extLst>
              <a:ext uri="{FF2B5EF4-FFF2-40B4-BE49-F238E27FC236}">
                <a16:creationId xmlns:a16="http://schemas.microsoft.com/office/drawing/2014/main" id="{12AC93FF-2989-D49D-155F-BBD02AA51BBC}"/>
              </a:ext>
            </a:extLst>
          </p:cNvPr>
          <p:cNvSpPr txBox="1">
            <a:spLocks/>
          </p:cNvSpPr>
          <p:nvPr/>
        </p:nvSpPr>
        <p:spPr>
          <a:xfrm>
            <a:off x="407482" y="3820539"/>
            <a:ext cx="11377035" cy="629113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i="1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‘i’ has become an apostrophe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0F1E313-9CCB-D3D5-0CFC-0AC7A3CD1749}"/>
              </a:ext>
            </a:extLst>
          </p:cNvPr>
          <p:cNvCxnSpPr>
            <a:cxnSpLocks/>
          </p:cNvCxnSpPr>
          <p:nvPr/>
        </p:nvCxnSpPr>
        <p:spPr>
          <a:xfrm flipV="1">
            <a:off x="3577006" y="3429000"/>
            <a:ext cx="2365322" cy="40169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1A4C900-46BC-A26A-58B3-3851789DEA03}"/>
              </a:ext>
            </a:extLst>
          </p:cNvPr>
          <p:cNvCxnSpPr>
            <a:cxnSpLocks/>
          </p:cNvCxnSpPr>
          <p:nvPr/>
        </p:nvCxnSpPr>
        <p:spPr>
          <a:xfrm flipV="1">
            <a:off x="9245600" y="3312151"/>
            <a:ext cx="509400" cy="86038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itle 1">
            <a:extLst>
              <a:ext uri="{FF2B5EF4-FFF2-40B4-BE49-F238E27FC236}">
                <a16:creationId xmlns:a16="http://schemas.microsoft.com/office/drawing/2014/main" id="{BBDA686E-9058-A9AE-53B8-5C0EA18FBD4E}"/>
              </a:ext>
            </a:extLst>
          </p:cNvPr>
          <p:cNvSpPr txBox="1">
            <a:spLocks/>
          </p:cNvSpPr>
          <p:nvPr/>
        </p:nvSpPr>
        <p:spPr>
          <a:xfrm>
            <a:off x="407482" y="5713406"/>
            <a:ext cx="11377035" cy="629113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i="1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‘o’ has become an apostrophe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ED89A99-3ABF-60B1-A757-C515217EDB59}"/>
              </a:ext>
            </a:extLst>
          </p:cNvPr>
          <p:cNvCxnSpPr>
            <a:cxnSpLocks/>
          </p:cNvCxnSpPr>
          <p:nvPr/>
        </p:nvCxnSpPr>
        <p:spPr>
          <a:xfrm flipV="1">
            <a:off x="3577006" y="5197925"/>
            <a:ext cx="2503331" cy="52563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983E0AE-CA2F-03E1-7E92-7B570A649A5F}"/>
              </a:ext>
            </a:extLst>
          </p:cNvPr>
          <p:cNvCxnSpPr>
            <a:cxnSpLocks/>
          </p:cNvCxnSpPr>
          <p:nvPr/>
        </p:nvCxnSpPr>
        <p:spPr>
          <a:xfrm flipV="1">
            <a:off x="9245600" y="4965133"/>
            <a:ext cx="803564" cy="110026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98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3" grpId="0" animBg="1"/>
      <p:bldP spid="4" grpId="0" animBg="1"/>
      <p:bldP spid="9" grpId="0" animBg="1"/>
      <p:bldP spid="12" grpId="0" animBg="1"/>
      <p:bldP spid="14" grpId="0" animBg="1"/>
      <p:bldP spid="15" grpId="0" animBg="1"/>
      <p:bldP spid="16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30" grpId="0" animBg="1"/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19182ACE-A792-5605-23F7-77FFA52EC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2" y="273497"/>
            <a:ext cx="11377035" cy="629113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What letter has become the apostrophe?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1496114" y="1232382"/>
            <a:ext cx="219702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you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AA2A66D-1EC8-4359-F064-77E89052990B}"/>
              </a:ext>
            </a:extLst>
          </p:cNvPr>
          <p:cNvSpPr txBox="1">
            <a:spLocks/>
          </p:cNvSpPr>
          <p:nvPr/>
        </p:nvSpPr>
        <p:spPr>
          <a:xfrm>
            <a:off x="4286244" y="1242533"/>
            <a:ext cx="649291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C6EA5AA-6559-4BF9-1B5B-4971DEB7EEBA}"/>
              </a:ext>
            </a:extLst>
          </p:cNvPr>
          <p:cNvSpPr txBox="1">
            <a:spLocks/>
          </p:cNvSpPr>
          <p:nvPr/>
        </p:nvSpPr>
        <p:spPr>
          <a:xfrm>
            <a:off x="5485046" y="1242533"/>
            <a:ext cx="1343144" cy="62911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will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9A21A28-7B3E-7E4F-8D6C-8187B3D791CF}"/>
              </a:ext>
            </a:extLst>
          </p:cNvPr>
          <p:cNvSpPr txBox="1">
            <a:spLocks/>
          </p:cNvSpPr>
          <p:nvPr/>
        </p:nvSpPr>
        <p:spPr>
          <a:xfrm>
            <a:off x="7416562" y="1242533"/>
            <a:ext cx="649291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23C8CF1-FBC0-E7E0-63EA-FF02533AA348}"/>
              </a:ext>
            </a:extLst>
          </p:cNvPr>
          <p:cNvSpPr txBox="1">
            <a:spLocks/>
          </p:cNvSpPr>
          <p:nvPr/>
        </p:nvSpPr>
        <p:spPr>
          <a:xfrm>
            <a:off x="8517337" y="1232382"/>
            <a:ext cx="2263186" cy="62911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you’ll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FCBA4A4-8007-CF6D-3BD7-55857E3EC3EE}"/>
              </a:ext>
            </a:extLst>
          </p:cNvPr>
          <p:cNvSpPr txBox="1">
            <a:spLocks/>
          </p:cNvSpPr>
          <p:nvPr/>
        </p:nvSpPr>
        <p:spPr>
          <a:xfrm>
            <a:off x="1496113" y="3019925"/>
            <a:ext cx="219702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must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8701E8-58D2-FF70-60AC-FF192215FC75}"/>
              </a:ext>
            </a:extLst>
          </p:cNvPr>
          <p:cNvSpPr txBox="1">
            <a:spLocks/>
          </p:cNvSpPr>
          <p:nvPr/>
        </p:nvSpPr>
        <p:spPr>
          <a:xfrm>
            <a:off x="4286243" y="3030076"/>
            <a:ext cx="649291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4A20AD4-7261-4A79-C468-B535A0E748D6}"/>
              </a:ext>
            </a:extLst>
          </p:cNvPr>
          <p:cNvSpPr txBox="1">
            <a:spLocks/>
          </p:cNvSpPr>
          <p:nvPr/>
        </p:nvSpPr>
        <p:spPr>
          <a:xfrm>
            <a:off x="5485045" y="3030076"/>
            <a:ext cx="1343144" cy="62911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have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A3892DB-AC53-329F-C497-94D16BE4D8B5}"/>
              </a:ext>
            </a:extLst>
          </p:cNvPr>
          <p:cNvSpPr txBox="1">
            <a:spLocks/>
          </p:cNvSpPr>
          <p:nvPr/>
        </p:nvSpPr>
        <p:spPr>
          <a:xfrm>
            <a:off x="7416561" y="3030076"/>
            <a:ext cx="649291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05A2ED4-B810-61AF-EA6B-B294060B9260}"/>
              </a:ext>
            </a:extLst>
          </p:cNvPr>
          <p:cNvSpPr txBox="1">
            <a:spLocks/>
          </p:cNvSpPr>
          <p:nvPr/>
        </p:nvSpPr>
        <p:spPr>
          <a:xfrm>
            <a:off x="8517336" y="3019925"/>
            <a:ext cx="2263186" cy="62911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must’ve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C5494C2-DD9A-E4AE-0456-57C2C9DB82DE}"/>
              </a:ext>
            </a:extLst>
          </p:cNvPr>
          <p:cNvSpPr txBox="1">
            <a:spLocks/>
          </p:cNvSpPr>
          <p:nvPr/>
        </p:nvSpPr>
        <p:spPr>
          <a:xfrm>
            <a:off x="1496113" y="4756822"/>
            <a:ext cx="219702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should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7CFAD86-9663-BC85-BC40-5A30EF0C68D8}"/>
              </a:ext>
            </a:extLst>
          </p:cNvPr>
          <p:cNvSpPr txBox="1">
            <a:spLocks/>
          </p:cNvSpPr>
          <p:nvPr/>
        </p:nvSpPr>
        <p:spPr>
          <a:xfrm>
            <a:off x="4286243" y="4766973"/>
            <a:ext cx="649291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0CDAC83-68FB-ACA5-7A58-D7885373C163}"/>
              </a:ext>
            </a:extLst>
          </p:cNvPr>
          <p:cNvSpPr txBox="1">
            <a:spLocks/>
          </p:cNvSpPr>
          <p:nvPr/>
        </p:nvSpPr>
        <p:spPr>
          <a:xfrm>
            <a:off x="5485045" y="4766973"/>
            <a:ext cx="1343144" cy="62911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not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1D261A9-4F00-5CD5-F72F-CB23C62F6B90}"/>
              </a:ext>
            </a:extLst>
          </p:cNvPr>
          <p:cNvSpPr txBox="1">
            <a:spLocks/>
          </p:cNvSpPr>
          <p:nvPr/>
        </p:nvSpPr>
        <p:spPr>
          <a:xfrm>
            <a:off x="7416561" y="4766973"/>
            <a:ext cx="649291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B9F46B7-2822-F2BE-DF93-0C9368CFB622}"/>
              </a:ext>
            </a:extLst>
          </p:cNvPr>
          <p:cNvSpPr txBox="1">
            <a:spLocks/>
          </p:cNvSpPr>
          <p:nvPr/>
        </p:nvSpPr>
        <p:spPr>
          <a:xfrm>
            <a:off x="8517336" y="4756822"/>
            <a:ext cx="2263186" cy="62911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shouldn’t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69500EF-F819-2C8C-939D-489F40E76694}"/>
              </a:ext>
            </a:extLst>
          </p:cNvPr>
          <p:cNvSpPr txBox="1">
            <a:spLocks/>
          </p:cNvSpPr>
          <p:nvPr/>
        </p:nvSpPr>
        <p:spPr>
          <a:xfrm>
            <a:off x="407482" y="2093792"/>
            <a:ext cx="11377035" cy="629113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i="1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‘</a:t>
            </a:r>
            <a:r>
              <a:rPr lang="en-GB" sz="3600" i="1" dirty="0" err="1">
                <a:solidFill>
                  <a:schemeClr val="bg1"/>
                </a:solidFill>
                <a:latin typeface="+mn-lt"/>
                <a:ea typeface="Andika"/>
                <a:cs typeface="Andika"/>
              </a:rPr>
              <a:t>wi</a:t>
            </a:r>
            <a:r>
              <a:rPr lang="en-GB" sz="3600" i="1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’ have become an apostrophe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46B64A4-8A55-D0F5-3205-2CF038984B49}"/>
              </a:ext>
            </a:extLst>
          </p:cNvPr>
          <p:cNvCxnSpPr/>
          <p:nvPr/>
        </p:nvCxnSpPr>
        <p:spPr>
          <a:xfrm flipV="1">
            <a:off x="3732040" y="1618622"/>
            <a:ext cx="2024171" cy="46819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05DAEB3-7421-4374-17B7-8F05F204DA35}"/>
              </a:ext>
            </a:extLst>
          </p:cNvPr>
          <p:cNvCxnSpPr>
            <a:cxnSpLocks/>
          </p:cNvCxnSpPr>
          <p:nvPr/>
        </p:nvCxnSpPr>
        <p:spPr>
          <a:xfrm flipV="1">
            <a:off x="9476351" y="1609698"/>
            <a:ext cx="416987" cy="86141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1">
            <a:extLst>
              <a:ext uri="{FF2B5EF4-FFF2-40B4-BE49-F238E27FC236}">
                <a16:creationId xmlns:a16="http://schemas.microsoft.com/office/drawing/2014/main" id="{12AC93FF-2989-D49D-155F-BBD02AA51BBC}"/>
              </a:ext>
            </a:extLst>
          </p:cNvPr>
          <p:cNvSpPr txBox="1">
            <a:spLocks/>
          </p:cNvSpPr>
          <p:nvPr/>
        </p:nvSpPr>
        <p:spPr>
          <a:xfrm>
            <a:off x="407482" y="3820539"/>
            <a:ext cx="11377035" cy="629113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i="1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‘ha’ have become an apostrophe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0F1E313-9CCB-D3D5-0CFC-0AC7A3CD1749}"/>
              </a:ext>
            </a:extLst>
          </p:cNvPr>
          <p:cNvCxnSpPr>
            <a:cxnSpLocks/>
          </p:cNvCxnSpPr>
          <p:nvPr/>
        </p:nvCxnSpPr>
        <p:spPr>
          <a:xfrm flipV="1">
            <a:off x="3577006" y="3429000"/>
            <a:ext cx="2066412" cy="40169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1A4C900-46BC-A26A-58B3-3851789DEA03}"/>
              </a:ext>
            </a:extLst>
          </p:cNvPr>
          <p:cNvCxnSpPr>
            <a:cxnSpLocks/>
          </p:cNvCxnSpPr>
          <p:nvPr/>
        </p:nvCxnSpPr>
        <p:spPr>
          <a:xfrm flipV="1">
            <a:off x="9539764" y="3429000"/>
            <a:ext cx="290162" cy="758214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itle 1">
            <a:extLst>
              <a:ext uri="{FF2B5EF4-FFF2-40B4-BE49-F238E27FC236}">
                <a16:creationId xmlns:a16="http://schemas.microsoft.com/office/drawing/2014/main" id="{BBDA686E-9058-A9AE-53B8-5C0EA18FBD4E}"/>
              </a:ext>
            </a:extLst>
          </p:cNvPr>
          <p:cNvSpPr txBox="1">
            <a:spLocks/>
          </p:cNvSpPr>
          <p:nvPr/>
        </p:nvSpPr>
        <p:spPr>
          <a:xfrm>
            <a:off x="407482" y="5713406"/>
            <a:ext cx="11377035" cy="629113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i="1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‘o’ has become an apostrophe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ED89A99-3ABF-60B1-A757-C515217EDB59}"/>
              </a:ext>
            </a:extLst>
          </p:cNvPr>
          <p:cNvCxnSpPr>
            <a:cxnSpLocks/>
          </p:cNvCxnSpPr>
          <p:nvPr/>
        </p:nvCxnSpPr>
        <p:spPr>
          <a:xfrm flipV="1">
            <a:off x="3577006" y="5197925"/>
            <a:ext cx="2503331" cy="52563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983E0AE-CA2F-03E1-7E92-7B570A649A5F}"/>
              </a:ext>
            </a:extLst>
          </p:cNvPr>
          <p:cNvCxnSpPr>
            <a:cxnSpLocks/>
          </p:cNvCxnSpPr>
          <p:nvPr/>
        </p:nvCxnSpPr>
        <p:spPr>
          <a:xfrm flipV="1">
            <a:off x="9249861" y="5197925"/>
            <a:ext cx="1002503" cy="91654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82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3" grpId="0" animBg="1"/>
      <p:bldP spid="4" grpId="0" animBg="1"/>
      <p:bldP spid="9" grpId="0" animBg="1"/>
      <p:bldP spid="12" grpId="0" animBg="1"/>
      <p:bldP spid="14" grpId="0" animBg="1"/>
      <p:bldP spid="15" grpId="0" animBg="1"/>
      <p:bldP spid="16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30" grpId="0" animBg="1"/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attern, fabric, yellow, orange&#10;&#10;Description automatically generated">
            <a:extLst>
              <a:ext uri="{FF2B5EF4-FFF2-40B4-BE49-F238E27FC236}">
                <a16:creationId xmlns:a16="http://schemas.microsoft.com/office/drawing/2014/main" id="{BA0AFD7B-9893-8CE1-3B25-4A5BCC9BF9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1" y="431438"/>
            <a:ext cx="11377035" cy="1530638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Showing ownership or a missing letters?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711315" y="2226189"/>
            <a:ext cx="5387732" cy="866393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shop keeper’s shop.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23C8CF1-FBC0-E7E0-63EA-FF02533AA348}"/>
              </a:ext>
            </a:extLst>
          </p:cNvPr>
          <p:cNvSpPr txBox="1">
            <a:spLocks/>
          </p:cNvSpPr>
          <p:nvPr/>
        </p:nvSpPr>
        <p:spPr>
          <a:xfrm>
            <a:off x="6311492" y="2207920"/>
            <a:ext cx="5473023" cy="882433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Ownership or missing letter?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E130C5-A4E2-5AA4-D22D-D3B7073D2D05}"/>
              </a:ext>
            </a:extLst>
          </p:cNvPr>
          <p:cNvSpPr txBox="1">
            <a:spLocks/>
          </p:cNvSpPr>
          <p:nvPr/>
        </p:nvSpPr>
        <p:spPr>
          <a:xfrm>
            <a:off x="711315" y="3331640"/>
            <a:ext cx="5387732" cy="866393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school’s badge.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5C4555C-7767-36EA-F82B-AC4E759A2886}"/>
              </a:ext>
            </a:extLst>
          </p:cNvPr>
          <p:cNvSpPr txBox="1">
            <a:spLocks/>
          </p:cNvSpPr>
          <p:nvPr/>
        </p:nvSpPr>
        <p:spPr>
          <a:xfrm>
            <a:off x="6311492" y="2207920"/>
            <a:ext cx="5473023" cy="882433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Ownership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0D5B237-3963-C999-EEA2-5A436EF32A52}"/>
              </a:ext>
            </a:extLst>
          </p:cNvPr>
          <p:cNvSpPr txBox="1">
            <a:spLocks/>
          </p:cNvSpPr>
          <p:nvPr/>
        </p:nvSpPr>
        <p:spPr>
          <a:xfrm>
            <a:off x="6311492" y="3331640"/>
            <a:ext cx="5473023" cy="882433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Ownership or missing letter?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1C1D3BA-A9A4-F7C6-F8AE-24ED20CA18D9}"/>
              </a:ext>
            </a:extLst>
          </p:cNvPr>
          <p:cNvSpPr txBox="1">
            <a:spLocks/>
          </p:cNvSpPr>
          <p:nvPr/>
        </p:nvSpPr>
        <p:spPr>
          <a:xfrm>
            <a:off x="6311492" y="3331640"/>
            <a:ext cx="5473023" cy="882433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Ownership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8226758-0535-0868-5C2E-E6DF920119B9}"/>
              </a:ext>
            </a:extLst>
          </p:cNvPr>
          <p:cNvSpPr txBox="1">
            <a:spLocks/>
          </p:cNvSpPr>
          <p:nvPr/>
        </p:nvSpPr>
        <p:spPr>
          <a:xfrm>
            <a:off x="708268" y="4437091"/>
            <a:ext cx="5387732" cy="866393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I’m excited.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0A646B2B-BD86-B869-C68F-93F3BEEA7668}"/>
              </a:ext>
            </a:extLst>
          </p:cNvPr>
          <p:cNvSpPr txBox="1">
            <a:spLocks/>
          </p:cNvSpPr>
          <p:nvPr/>
        </p:nvSpPr>
        <p:spPr>
          <a:xfrm>
            <a:off x="6308445" y="4437091"/>
            <a:ext cx="5473023" cy="882433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Ownership or missing letter?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B44FEBD-D58D-7AED-FF2D-141978EF8DF5}"/>
              </a:ext>
            </a:extLst>
          </p:cNvPr>
          <p:cNvSpPr txBox="1">
            <a:spLocks/>
          </p:cNvSpPr>
          <p:nvPr/>
        </p:nvSpPr>
        <p:spPr>
          <a:xfrm>
            <a:off x="6308445" y="4437091"/>
            <a:ext cx="5473023" cy="882433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Missing letter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8CF0FE71-20F8-D9BE-5CD2-3ED1E094DE90}"/>
              </a:ext>
            </a:extLst>
          </p:cNvPr>
          <p:cNvSpPr txBox="1">
            <a:spLocks/>
          </p:cNvSpPr>
          <p:nvPr/>
        </p:nvSpPr>
        <p:spPr>
          <a:xfrm>
            <a:off x="708268" y="5565368"/>
            <a:ext cx="5387732" cy="866393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It’s raining on my birthday.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BB415210-0FC1-8CEB-AFA4-194E146253DD}"/>
              </a:ext>
            </a:extLst>
          </p:cNvPr>
          <p:cNvSpPr txBox="1">
            <a:spLocks/>
          </p:cNvSpPr>
          <p:nvPr/>
        </p:nvSpPr>
        <p:spPr>
          <a:xfrm>
            <a:off x="6308445" y="5565368"/>
            <a:ext cx="5473023" cy="882433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Ownership or missing letter?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9370F1FC-795F-35D0-6B33-9B3ED2A379B0}"/>
              </a:ext>
            </a:extLst>
          </p:cNvPr>
          <p:cNvSpPr txBox="1">
            <a:spLocks/>
          </p:cNvSpPr>
          <p:nvPr/>
        </p:nvSpPr>
        <p:spPr>
          <a:xfrm>
            <a:off x="6308445" y="5565368"/>
            <a:ext cx="5473023" cy="882433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Missing letter</a:t>
            </a:r>
          </a:p>
        </p:txBody>
      </p:sp>
    </p:spTree>
    <p:extLst>
      <p:ext uri="{BB962C8B-B14F-4D97-AF65-F5344CB8AC3E}">
        <p14:creationId xmlns:p14="http://schemas.microsoft.com/office/powerpoint/2010/main" val="185362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4" grpId="0" animBg="1"/>
      <p:bldP spid="14" grpId="0" animBg="1"/>
      <p:bldP spid="15" grpId="0" animBg="1"/>
      <p:bldP spid="16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562A27C8-8631-1283-130B-738BAF714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 descr="A picture containing flag&#10;&#10;Description automatically generated">
            <a:extLst>
              <a:ext uri="{FF2B5EF4-FFF2-40B4-BE49-F238E27FC236}">
                <a16:creationId xmlns:a16="http://schemas.microsoft.com/office/drawing/2014/main" id="{BF1667E6-83E3-B4CA-40F3-039692482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2E7211-B3C0-8C62-17A1-5F712D739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9491" y="2009159"/>
            <a:ext cx="9492383" cy="1419841"/>
          </a:xfrm>
          <a:prstGeom prst="roundRect">
            <a:avLst>
              <a:gd name="adj" fmla="val 3465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Apostrophes</a:t>
            </a: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8BFF819C-9154-11B9-355C-E3134EEFD9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4560" y="217780"/>
            <a:ext cx="2092311" cy="7399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1E4655-1785-5ED7-3084-EC091AAFD2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7" t="50745" r="26406" b="1586"/>
          <a:stretch/>
        </p:blipFill>
        <p:spPr>
          <a:xfrm>
            <a:off x="0" y="3590925"/>
            <a:ext cx="387667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2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98 0.3412 L -8.33333E-7 -7.40741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954233" y="1014327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Does anyone know what an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apostrophe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looks like?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1041F4-4BF3-1C4D-2F2C-9D66D0CAF14C}"/>
              </a:ext>
            </a:extLst>
          </p:cNvPr>
          <p:cNvSpPr txBox="1">
            <a:spLocks/>
          </p:cNvSpPr>
          <p:nvPr/>
        </p:nvSpPr>
        <p:spPr>
          <a:xfrm>
            <a:off x="954233" y="3429000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 apostrophe looks like this </a:t>
            </a:r>
            <a:r>
              <a:rPr lang="en-GB" sz="4000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121229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954233" y="1014327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anyone remember the </a:t>
            </a:r>
            <a:r>
              <a:rPr lang="en-GB" sz="4000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two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reasons to use apostrophes?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1041F4-4BF3-1C4D-2F2C-9D66D0CAF14C}"/>
              </a:ext>
            </a:extLst>
          </p:cNvPr>
          <p:cNvSpPr txBox="1">
            <a:spLocks/>
          </p:cNvSpPr>
          <p:nvPr/>
        </p:nvSpPr>
        <p:spPr>
          <a:xfrm>
            <a:off x="954233" y="3429000"/>
            <a:ext cx="10283534" cy="976745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1. To show possession – the boy’s toys.</a:t>
            </a:r>
            <a:endParaRPr lang="en-GB" sz="4000" dirty="0">
              <a:solidFill>
                <a:srgbClr val="FFFF00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594137D-623E-0B85-1876-24BAD6879452}"/>
              </a:ext>
            </a:extLst>
          </p:cNvPr>
          <p:cNvSpPr txBox="1">
            <a:spLocks/>
          </p:cNvSpPr>
          <p:nvPr/>
        </p:nvSpPr>
        <p:spPr>
          <a:xfrm>
            <a:off x="954233" y="4866928"/>
            <a:ext cx="10283534" cy="1469217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2. To show there is a missing letter – I’m happy.</a:t>
            </a:r>
            <a:endParaRPr lang="en-GB" sz="4000" dirty="0">
              <a:solidFill>
                <a:srgbClr val="FFFF00"/>
              </a:solidFill>
              <a:latin typeface="+mn-lt"/>
              <a:ea typeface="Andika"/>
              <a:cs typeface="Andika"/>
            </a:endParaRPr>
          </a:p>
        </p:txBody>
      </p:sp>
    </p:spTree>
    <p:extLst>
      <p:ext uri="{BB962C8B-B14F-4D97-AF65-F5344CB8AC3E}">
        <p14:creationId xmlns:p14="http://schemas.microsoft.com/office/powerpoint/2010/main" val="194660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19182ACE-A792-5605-23F7-77FFA52EC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1" y="431438"/>
            <a:ext cx="11377035" cy="1530638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To show 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something </a:t>
            </a:r>
            <a:r>
              <a:rPr lang="en-GB" sz="4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owns something, we add an </a:t>
            </a:r>
            <a:r>
              <a:rPr lang="en-GB" sz="44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apostrophe</a:t>
            </a:r>
            <a:r>
              <a:rPr lang="en-GB" sz="4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and make sure it ends in an “</a:t>
            </a:r>
            <a:r>
              <a:rPr lang="en-GB" sz="44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s</a:t>
            </a:r>
            <a:r>
              <a:rPr lang="en-GB" sz="4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”.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5718F35-958E-D72A-66B7-E82AFE1BE9E0}"/>
              </a:ext>
            </a:extLst>
          </p:cNvPr>
          <p:cNvSpPr txBox="1">
            <a:spLocks/>
          </p:cNvSpPr>
          <p:nvPr/>
        </p:nvSpPr>
        <p:spPr>
          <a:xfrm>
            <a:off x="1591056" y="2114081"/>
            <a:ext cx="9116568" cy="1530638"/>
          </a:xfrm>
          <a:prstGeom prst="roundRect">
            <a:avLst>
              <a:gd name="adj" fmla="val 11531"/>
            </a:avLst>
          </a:prstGeo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Case 1: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If the noun ends in an “s”,</a:t>
            </a:r>
          </a:p>
          <a:p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only add an apostrophe.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56EFB45-17E1-A850-72CE-B117E670D49A}"/>
              </a:ext>
            </a:extLst>
          </p:cNvPr>
          <p:cNvSpPr txBox="1">
            <a:spLocks/>
          </p:cNvSpPr>
          <p:nvPr/>
        </p:nvSpPr>
        <p:spPr>
          <a:xfrm>
            <a:off x="1591056" y="3816976"/>
            <a:ext cx="9116568" cy="1530638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Case 2: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If  noun does NOT end in an “s”,</a:t>
            </a:r>
          </a:p>
          <a:p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</a:t>
            </a:r>
            <a:r>
              <a:rPr lang="en-GB" sz="360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dd 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 apostrophe </a:t>
            </a:r>
            <a:r>
              <a:rPr lang="en-GB" sz="3600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and</a:t>
            </a:r>
            <a:r>
              <a:rPr lang="en-GB" sz="3600" b="1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 “s”.</a:t>
            </a:r>
          </a:p>
        </p:txBody>
      </p:sp>
    </p:spTree>
    <p:extLst>
      <p:ext uri="{BB962C8B-B14F-4D97-AF65-F5344CB8AC3E}">
        <p14:creationId xmlns:p14="http://schemas.microsoft.com/office/powerpoint/2010/main" val="248348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19182ACE-A792-5605-23F7-77FFA52EC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1" y="109727"/>
            <a:ext cx="11377035" cy="1600201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To show something that does </a:t>
            </a:r>
            <a:r>
              <a:rPr lang="en-GB" sz="3600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NOT 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end in an “s” owns something, we add an </a:t>
            </a:r>
            <a:r>
              <a:rPr lang="en-GB" sz="36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apostrophe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and “</a:t>
            </a:r>
            <a:r>
              <a:rPr lang="en-GB" sz="36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s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”.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1976334" y="2957604"/>
            <a:ext cx="219702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boy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AA2A66D-1EC8-4359-F064-77E89052990B}"/>
              </a:ext>
            </a:extLst>
          </p:cNvPr>
          <p:cNvSpPr txBox="1">
            <a:spLocks/>
          </p:cNvSpPr>
          <p:nvPr/>
        </p:nvSpPr>
        <p:spPr>
          <a:xfrm>
            <a:off x="4277007" y="2957604"/>
            <a:ext cx="649291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C6EA5AA-6559-4BF9-1B5B-4971DEB7EEBA}"/>
              </a:ext>
            </a:extLst>
          </p:cNvPr>
          <p:cNvSpPr txBox="1">
            <a:spLocks/>
          </p:cNvSpPr>
          <p:nvPr/>
        </p:nvSpPr>
        <p:spPr>
          <a:xfrm>
            <a:off x="5029947" y="2932512"/>
            <a:ext cx="649292" cy="62911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’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9A21A28-7B3E-7E4F-8D6C-8187B3D791CF}"/>
              </a:ext>
            </a:extLst>
          </p:cNvPr>
          <p:cNvSpPr txBox="1">
            <a:spLocks/>
          </p:cNvSpPr>
          <p:nvPr/>
        </p:nvSpPr>
        <p:spPr>
          <a:xfrm>
            <a:off x="7407325" y="2957604"/>
            <a:ext cx="649291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23C8CF1-FBC0-E7E0-63EA-FF02533AA348}"/>
              </a:ext>
            </a:extLst>
          </p:cNvPr>
          <p:cNvSpPr txBox="1">
            <a:spLocks/>
          </p:cNvSpPr>
          <p:nvPr/>
        </p:nvSpPr>
        <p:spPr>
          <a:xfrm>
            <a:off x="8205742" y="2947453"/>
            <a:ext cx="2263186" cy="62911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boy’s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4C6B572-F7DF-2AAA-8B06-5095802A39A6}"/>
              </a:ext>
            </a:extLst>
          </p:cNvPr>
          <p:cNvSpPr txBox="1">
            <a:spLocks/>
          </p:cNvSpPr>
          <p:nvPr/>
        </p:nvSpPr>
        <p:spPr>
          <a:xfrm>
            <a:off x="5810491" y="2932512"/>
            <a:ext cx="649291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9527048-CB1A-DC40-6A83-178089DF77EC}"/>
              </a:ext>
            </a:extLst>
          </p:cNvPr>
          <p:cNvSpPr txBox="1">
            <a:spLocks/>
          </p:cNvSpPr>
          <p:nvPr/>
        </p:nvSpPr>
        <p:spPr>
          <a:xfrm>
            <a:off x="6608907" y="2940683"/>
            <a:ext cx="649292" cy="62911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s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C09246E-BC04-B61F-09E8-BD1B9F74CBDB}"/>
              </a:ext>
            </a:extLst>
          </p:cNvPr>
          <p:cNvSpPr txBox="1">
            <a:spLocks/>
          </p:cNvSpPr>
          <p:nvPr/>
        </p:nvSpPr>
        <p:spPr>
          <a:xfrm>
            <a:off x="1976334" y="5104962"/>
            <a:ext cx="219702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girl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45293E40-8919-7692-5DBA-FDF427E397B5}"/>
              </a:ext>
            </a:extLst>
          </p:cNvPr>
          <p:cNvSpPr txBox="1">
            <a:spLocks/>
          </p:cNvSpPr>
          <p:nvPr/>
        </p:nvSpPr>
        <p:spPr>
          <a:xfrm>
            <a:off x="4277007" y="5104962"/>
            <a:ext cx="649291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0452D58F-C037-C403-7F9D-76FC0DC3F050}"/>
              </a:ext>
            </a:extLst>
          </p:cNvPr>
          <p:cNvSpPr txBox="1">
            <a:spLocks/>
          </p:cNvSpPr>
          <p:nvPr/>
        </p:nvSpPr>
        <p:spPr>
          <a:xfrm>
            <a:off x="5029947" y="5079870"/>
            <a:ext cx="649292" cy="62911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’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3E4E338A-ECF7-9153-B3F5-FD43652D1F5D}"/>
              </a:ext>
            </a:extLst>
          </p:cNvPr>
          <p:cNvSpPr txBox="1">
            <a:spLocks/>
          </p:cNvSpPr>
          <p:nvPr/>
        </p:nvSpPr>
        <p:spPr>
          <a:xfrm>
            <a:off x="7407325" y="5114981"/>
            <a:ext cx="649291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878C6D5A-AA97-A0B7-E763-3784057E1605}"/>
              </a:ext>
            </a:extLst>
          </p:cNvPr>
          <p:cNvSpPr txBox="1">
            <a:spLocks/>
          </p:cNvSpPr>
          <p:nvPr/>
        </p:nvSpPr>
        <p:spPr>
          <a:xfrm>
            <a:off x="8205742" y="5094811"/>
            <a:ext cx="2263186" cy="62911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girl’s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5567DD2B-294A-0E99-A91C-70990FC0F99F}"/>
              </a:ext>
            </a:extLst>
          </p:cNvPr>
          <p:cNvSpPr txBox="1">
            <a:spLocks/>
          </p:cNvSpPr>
          <p:nvPr/>
        </p:nvSpPr>
        <p:spPr>
          <a:xfrm>
            <a:off x="5810491" y="5079870"/>
            <a:ext cx="649291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09958C17-CED8-1D03-D44D-62492E313AEF}"/>
              </a:ext>
            </a:extLst>
          </p:cNvPr>
          <p:cNvSpPr txBox="1">
            <a:spLocks/>
          </p:cNvSpPr>
          <p:nvPr/>
        </p:nvSpPr>
        <p:spPr>
          <a:xfrm>
            <a:off x="6608907" y="5088041"/>
            <a:ext cx="649292" cy="62911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s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74" name="Title 1">
            <a:extLst>
              <a:ext uri="{FF2B5EF4-FFF2-40B4-BE49-F238E27FC236}">
                <a16:creationId xmlns:a16="http://schemas.microsoft.com/office/drawing/2014/main" id="{AF96C34C-B0C8-C318-09B9-51E41866768A}"/>
              </a:ext>
            </a:extLst>
          </p:cNvPr>
          <p:cNvSpPr txBox="1">
            <a:spLocks/>
          </p:cNvSpPr>
          <p:nvPr/>
        </p:nvSpPr>
        <p:spPr>
          <a:xfrm>
            <a:off x="510246" y="2075688"/>
            <a:ext cx="11274270" cy="710521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1. “boy” does </a:t>
            </a:r>
            <a:r>
              <a:rPr lang="en-GB" sz="36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not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end in an s, so add an apostrophe and an “s”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5018FEB-118B-BF22-6F22-1A39EBDE2CCF}"/>
              </a:ext>
            </a:extLst>
          </p:cNvPr>
          <p:cNvSpPr txBox="1">
            <a:spLocks/>
          </p:cNvSpPr>
          <p:nvPr/>
        </p:nvSpPr>
        <p:spPr>
          <a:xfrm>
            <a:off x="510246" y="4185948"/>
            <a:ext cx="11274270" cy="710521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2. “girl” does </a:t>
            </a:r>
            <a:r>
              <a:rPr lang="en-GB" sz="36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not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end in an s, so add an apostrophe and an “s”</a:t>
            </a:r>
          </a:p>
        </p:txBody>
      </p:sp>
    </p:spTree>
    <p:extLst>
      <p:ext uri="{BB962C8B-B14F-4D97-AF65-F5344CB8AC3E}">
        <p14:creationId xmlns:p14="http://schemas.microsoft.com/office/powerpoint/2010/main" val="205762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3" grpId="0" animBg="1"/>
      <p:bldP spid="5" grpId="0" animBg="1"/>
      <p:bldP spid="6" grpId="0" animBg="1"/>
      <p:bldP spid="17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74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19182ACE-A792-5605-23F7-77FFA52EC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1" y="173736"/>
            <a:ext cx="11377035" cy="1788340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To show 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something </a:t>
            </a:r>
            <a:r>
              <a:rPr lang="en-GB" sz="4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that ends in an “s” owns something, we only add an </a:t>
            </a:r>
            <a:r>
              <a:rPr lang="en-GB" sz="44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apostrophe</a:t>
            </a:r>
            <a:r>
              <a:rPr lang="en-GB" sz="4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 </a:t>
            </a:r>
            <a:endParaRPr lang="en-GB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2356519" y="3073374"/>
            <a:ext cx="219702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boys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AA2A66D-1EC8-4359-F064-77E89052990B}"/>
              </a:ext>
            </a:extLst>
          </p:cNvPr>
          <p:cNvSpPr txBox="1">
            <a:spLocks/>
          </p:cNvSpPr>
          <p:nvPr/>
        </p:nvSpPr>
        <p:spPr>
          <a:xfrm>
            <a:off x="4657192" y="3073374"/>
            <a:ext cx="649291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C6EA5AA-6559-4BF9-1B5B-4971DEB7EEBA}"/>
              </a:ext>
            </a:extLst>
          </p:cNvPr>
          <p:cNvSpPr txBox="1">
            <a:spLocks/>
          </p:cNvSpPr>
          <p:nvPr/>
        </p:nvSpPr>
        <p:spPr>
          <a:xfrm>
            <a:off x="5410132" y="3048282"/>
            <a:ext cx="649292" cy="62911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’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9A21A28-7B3E-7E4F-8D6C-8187B3D791CF}"/>
              </a:ext>
            </a:extLst>
          </p:cNvPr>
          <p:cNvSpPr txBox="1">
            <a:spLocks/>
          </p:cNvSpPr>
          <p:nvPr/>
        </p:nvSpPr>
        <p:spPr>
          <a:xfrm>
            <a:off x="6163076" y="3033867"/>
            <a:ext cx="649291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23C8CF1-FBC0-E7E0-63EA-FF02533AA348}"/>
              </a:ext>
            </a:extLst>
          </p:cNvPr>
          <p:cNvSpPr txBox="1">
            <a:spLocks/>
          </p:cNvSpPr>
          <p:nvPr/>
        </p:nvSpPr>
        <p:spPr>
          <a:xfrm>
            <a:off x="6961493" y="3013697"/>
            <a:ext cx="2263186" cy="62911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boys’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C09246E-BC04-B61F-09E8-BD1B9F74CBDB}"/>
              </a:ext>
            </a:extLst>
          </p:cNvPr>
          <p:cNvSpPr txBox="1">
            <a:spLocks/>
          </p:cNvSpPr>
          <p:nvPr/>
        </p:nvSpPr>
        <p:spPr>
          <a:xfrm>
            <a:off x="2649127" y="4955602"/>
            <a:ext cx="219702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girls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45293E40-8919-7692-5DBA-FDF427E397B5}"/>
              </a:ext>
            </a:extLst>
          </p:cNvPr>
          <p:cNvSpPr txBox="1">
            <a:spLocks/>
          </p:cNvSpPr>
          <p:nvPr/>
        </p:nvSpPr>
        <p:spPr>
          <a:xfrm>
            <a:off x="4949800" y="4955602"/>
            <a:ext cx="649291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0452D58F-C037-C403-7F9D-76FC0DC3F050}"/>
              </a:ext>
            </a:extLst>
          </p:cNvPr>
          <p:cNvSpPr txBox="1">
            <a:spLocks/>
          </p:cNvSpPr>
          <p:nvPr/>
        </p:nvSpPr>
        <p:spPr>
          <a:xfrm>
            <a:off x="5702740" y="4930510"/>
            <a:ext cx="649292" cy="62911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’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3E4E338A-ECF7-9153-B3F5-FD43652D1F5D}"/>
              </a:ext>
            </a:extLst>
          </p:cNvPr>
          <p:cNvSpPr txBox="1">
            <a:spLocks/>
          </p:cNvSpPr>
          <p:nvPr/>
        </p:nvSpPr>
        <p:spPr>
          <a:xfrm>
            <a:off x="6455684" y="4916095"/>
            <a:ext cx="649291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878C6D5A-AA97-A0B7-E763-3784057E1605}"/>
              </a:ext>
            </a:extLst>
          </p:cNvPr>
          <p:cNvSpPr txBox="1">
            <a:spLocks/>
          </p:cNvSpPr>
          <p:nvPr/>
        </p:nvSpPr>
        <p:spPr>
          <a:xfrm>
            <a:off x="7254101" y="4895925"/>
            <a:ext cx="2263186" cy="62911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girls’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70C028A-2194-0781-120A-C91EBE9E5AFD}"/>
              </a:ext>
            </a:extLst>
          </p:cNvPr>
          <p:cNvSpPr txBox="1">
            <a:spLocks/>
          </p:cNvSpPr>
          <p:nvPr/>
        </p:nvSpPr>
        <p:spPr>
          <a:xfrm>
            <a:off x="510246" y="2075688"/>
            <a:ext cx="11274270" cy="710521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3. “boys” does end in an s, so only add an apostrophe.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DF206F3-ACB4-D870-8638-E1A7BF3A2F56}"/>
              </a:ext>
            </a:extLst>
          </p:cNvPr>
          <p:cNvSpPr txBox="1">
            <a:spLocks/>
          </p:cNvSpPr>
          <p:nvPr/>
        </p:nvSpPr>
        <p:spPr>
          <a:xfrm>
            <a:off x="525941" y="4118899"/>
            <a:ext cx="11274270" cy="710521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4. “girls” does end in an s, so only add an apostrophe.</a:t>
            </a:r>
          </a:p>
        </p:txBody>
      </p:sp>
    </p:spTree>
    <p:extLst>
      <p:ext uri="{BB962C8B-B14F-4D97-AF65-F5344CB8AC3E}">
        <p14:creationId xmlns:p14="http://schemas.microsoft.com/office/powerpoint/2010/main" val="183782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3" grpId="0" animBg="1"/>
      <p:bldP spid="17" grpId="0" animBg="1"/>
      <p:bldP spid="32" grpId="0" animBg="1"/>
      <p:bldP spid="33" grpId="0" animBg="1"/>
      <p:bldP spid="34" grpId="0" animBg="1"/>
      <p:bldP spid="35" grpId="0" animBg="1"/>
      <p:bldP spid="4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1" y="431438"/>
            <a:ext cx="11377035" cy="1530638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see how apostrophes show who owns the object?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711315" y="2226189"/>
            <a:ext cx="5387732" cy="866393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games of the boy.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9A21A28-7B3E-7E4F-8D6C-8187B3D791CF}"/>
              </a:ext>
            </a:extLst>
          </p:cNvPr>
          <p:cNvSpPr txBox="1">
            <a:spLocks/>
          </p:cNvSpPr>
          <p:nvPr/>
        </p:nvSpPr>
        <p:spPr>
          <a:xfrm>
            <a:off x="6311492" y="2203016"/>
            <a:ext cx="1024194" cy="932778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23C8CF1-FBC0-E7E0-63EA-FF02533AA348}"/>
              </a:ext>
            </a:extLst>
          </p:cNvPr>
          <p:cNvSpPr txBox="1">
            <a:spLocks/>
          </p:cNvSpPr>
          <p:nvPr/>
        </p:nvSpPr>
        <p:spPr>
          <a:xfrm>
            <a:off x="7548131" y="2207920"/>
            <a:ext cx="3952921" cy="882433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boy</a:t>
            </a:r>
            <a:r>
              <a:rPr lang="en-GB" sz="3600" dirty="0">
                <a:solidFill>
                  <a:srgbClr val="EF8023"/>
                </a:solidFill>
                <a:latin typeface="+mn-lt"/>
                <a:ea typeface="Andika"/>
                <a:cs typeface="Andika"/>
              </a:rPr>
              <a:t>’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 games.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E130C5-A4E2-5AA4-D22D-D3B7073D2D05}"/>
              </a:ext>
            </a:extLst>
          </p:cNvPr>
          <p:cNvSpPr txBox="1">
            <a:spLocks/>
          </p:cNvSpPr>
          <p:nvPr/>
        </p:nvSpPr>
        <p:spPr>
          <a:xfrm>
            <a:off x="711315" y="3331640"/>
            <a:ext cx="5387732" cy="866393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games of the boys.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B377CFC-1DDB-418B-BB7B-6369A3457088}"/>
              </a:ext>
            </a:extLst>
          </p:cNvPr>
          <p:cNvSpPr txBox="1">
            <a:spLocks/>
          </p:cNvSpPr>
          <p:nvPr/>
        </p:nvSpPr>
        <p:spPr>
          <a:xfrm>
            <a:off x="6311492" y="3308467"/>
            <a:ext cx="1024194" cy="932778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76FD970-366A-6DCC-408A-7ED5809AE484}"/>
              </a:ext>
            </a:extLst>
          </p:cNvPr>
          <p:cNvSpPr txBox="1">
            <a:spLocks/>
          </p:cNvSpPr>
          <p:nvPr/>
        </p:nvSpPr>
        <p:spPr>
          <a:xfrm>
            <a:off x="7548131" y="3313371"/>
            <a:ext cx="3952921" cy="882433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boys</a:t>
            </a:r>
            <a:r>
              <a:rPr lang="en-GB" sz="3600" dirty="0">
                <a:solidFill>
                  <a:srgbClr val="EF8023"/>
                </a:solidFill>
                <a:latin typeface="+mn-lt"/>
                <a:ea typeface="Andika"/>
                <a:cs typeface="Andika"/>
              </a:rPr>
              <a:t>’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games.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4AD00CB-6957-5D44-99C3-768A164AEBB7}"/>
              </a:ext>
            </a:extLst>
          </p:cNvPr>
          <p:cNvSpPr txBox="1">
            <a:spLocks/>
          </p:cNvSpPr>
          <p:nvPr/>
        </p:nvSpPr>
        <p:spPr>
          <a:xfrm>
            <a:off x="407481" y="4636793"/>
            <a:ext cx="11377035" cy="1530638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anyone guess the difference between these two ideas?</a:t>
            </a:r>
          </a:p>
        </p:txBody>
      </p:sp>
    </p:spTree>
    <p:extLst>
      <p:ext uri="{BB962C8B-B14F-4D97-AF65-F5344CB8AC3E}">
        <p14:creationId xmlns:p14="http://schemas.microsoft.com/office/powerpoint/2010/main" val="16773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3" grpId="0" animBg="1"/>
      <p:bldP spid="6" grpId="0" animBg="1"/>
      <p:bldP spid="17" grpId="0" animBg="1"/>
      <p:bldP spid="19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711314" y="348185"/>
            <a:ext cx="10789737" cy="1353458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There’s only 1 boy (singular noun).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711315" y="2793117"/>
            <a:ext cx="5387732" cy="866393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games of the boy.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9A21A28-7B3E-7E4F-8D6C-8187B3D791CF}"/>
              </a:ext>
            </a:extLst>
          </p:cNvPr>
          <p:cNvSpPr txBox="1">
            <a:spLocks/>
          </p:cNvSpPr>
          <p:nvPr/>
        </p:nvSpPr>
        <p:spPr>
          <a:xfrm>
            <a:off x="6311492" y="2769944"/>
            <a:ext cx="1024194" cy="932778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23C8CF1-FBC0-E7E0-63EA-FF02533AA348}"/>
              </a:ext>
            </a:extLst>
          </p:cNvPr>
          <p:cNvSpPr txBox="1">
            <a:spLocks/>
          </p:cNvSpPr>
          <p:nvPr/>
        </p:nvSpPr>
        <p:spPr>
          <a:xfrm>
            <a:off x="7548131" y="2774848"/>
            <a:ext cx="3952921" cy="882433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boy</a:t>
            </a:r>
            <a:r>
              <a:rPr lang="en-GB" sz="3600" dirty="0">
                <a:solidFill>
                  <a:srgbClr val="EF8023"/>
                </a:solidFill>
                <a:latin typeface="+mn-lt"/>
                <a:ea typeface="Andika"/>
                <a:cs typeface="Andika"/>
              </a:rPr>
              <a:t>’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 games.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E130C5-A4E2-5AA4-D22D-D3B7073D2D05}"/>
              </a:ext>
            </a:extLst>
          </p:cNvPr>
          <p:cNvSpPr txBox="1">
            <a:spLocks/>
          </p:cNvSpPr>
          <p:nvPr/>
        </p:nvSpPr>
        <p:spPr>
          <a:xfrm>
            <a:off x="711315" y="3898568"/>
            <a:ext cx="5387732" cy="866393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games of the boys.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B377CFC-1DDB-418B-BB7B-6369A3457088}"/>
              </a:ext>
            </a:extLst>
          </p:cNvPr>
          <p:cNvSpPr txBox="1">
            <a:spLocks/>
          </p:cNvSpPr>
          <p:nvPr/>
        </p:nvSpPr>
        <p:spPr>
          <a:xfrm>
            <a:off x="6311492" y="3875395"/>
            <a:ext cx="1024194" cy="932778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76FD970-366A-6DCC-408A-7ED5809AE484}"/>
              </a:ext>
            </a:extLst>
          </p:cNvPr>
          <p:cNvSpPr txBox="1">
            <a:spLocks/>
          </p:cNvSpPr>
          <p:nvPr/>
        </p:nvSpPr>
        <p:spPr>
          <a:xfrm>
            <a:off x="7548131" y="3880299"/>
            <a:ext cx="3952921" cy="882433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boys</a:t>
            </a:r>
            <a:r>
              <a:rPr lang="en-GB" sz="3600" dirty="0">
                <a:solidFill>
                  <a:srgbClr val="EF8023"/>
                </a:solidFill>
                <a:latin typeface="+mn-lt"/>
                <a:ea typeface="Andika"/>
                <a:cs typeface="Andika"/>
              </a:rPr>
              <a:t>’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games.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582E9F4-9832-FB4E-56FF-7236DD76E6CE}"/>
              </a:ext>
            </a:extLst>
          </p:cNvPr>
          <p:cNvSpPr txBox="1">
            <a:spLocks/>
          </p:cNvSpPr>
          <p:nvPr/>
        </p:nvSpPr>
        <p:spPr>
          <a:xfrm>
            <a:off x="711314" y="5156357"/>
            <a:ext cx="10789737" cy="1353458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There’s more than 1 boy (plural noun).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B0C5057-DF88-32E0-181B-6DF907C1A2F2}"/>
              </a:ext>
            </a:extLst>
          </p:cNvPr>
          <p:cNvCxnSpPr/>
          <p:nvPr/>
        </p:nvCxnSpPr>
        <p:spPr>
          <a:xfrm>
            <a:off x="4837176" y="3465576"/>
            <a:ext cx="713232" cy="0"/>
          </a:xfrm>
          <a:prstGeom prst="line">
            <a:avLst/>
          </a:pr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E173841-B515-56CC-182B-1D26820EDB47}"/>
              </a:ext>
            </a:extLst>
          </p:cNvPr>
          <p:cNvCxnSpPr>
            <a:cxnSpLocks/>
          </p:cNvCxnSpPr>
          <p:nvPr/>
        </p:nvCxnSpPr>
        <p:spPr>
          <a:xfrm>
            <a:off x="4724400" y="4559808"/>
            <a:ext cx="1045464" cy="0"/>
          </a:xfrm>
          <a:prstGeom prst="line">
            <a:avLst/>
          </a:pr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5" name="Arrow: Down 14">
            <a:extLst>
              <a:ext uri="{FF2B5EF4-FFF2-40B4-BE49-F238E27FC236}">
                <a16:creationId xmlns:a16="http://schemas.microsoft.com/office/drawing/2014/main" id="{3D14D102-3D17-99CF-1821-53DB34A803D6}"/>
              </a:ext>
            </a:extLst>
          </p:cNvPr>
          <p:cNvSpPr/>
          <p:nvPr/>
        </p:nvSpPr>
        <p:spPr>
          <a:xfrm>
            <a:off x="4998675" y="1343993"/>
            <a:ext cx="457200" cy="157584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CEF7F239-6C4D-2E07-A381-2906B979C1CB}"/>
              </a:ext>
            </a:extLst>
          </p:cNvPr>
          <p:cNvSpPr/>
          <p:nvPr/>
        </p:nvSpPr>
        <p:spPr>
          <a:xfrm>
            <a:off x="8781309" y="1305116"/>
            <a:ext cx="457200" cy="157584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404B3EFD-A718-8D51-9EF7-84F80C6E1797}"/>
              </a:ext>
            </a:extLst>
          </p:cNvPr>
          <p:cNvSpPr/>
          <p:nvPr/>
        </p:nvSpPr>
        <p:spPr>
          <a:xfrm rot="10800000">
            <a:off x="4968149" y="4640246"/>
            <a:ext cx="457200" cy="74051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85C34F79-25B8-E182-D5F4-4E4B24BD8183}"/>
              </a:ext>
            </a:extLst>
          </p:cNvPr>
          <p:cNvSpPr/>
          <p:nvPr/>
        </p:nvSpPr>
        <p:spPr>
          <a:xfrm rot="10800000">
            <a:off x="8781309" y="4566568"/>
            <a:ext cx="457200" cy="74051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65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15" grpId="0" animBg="1"/>
      <p:bldP spid="16" grpId="0" animBg="1"/>
      <p:bldP spid="18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ndika">
      <a:majorFont>
        <a:latin typeface="Andika"/>
        <a:ea typeface=""/>
        <a:cs typeface=""/>
      </a:majorFont>
      <a:minorFont>
        <a:latin typeface="Andik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708</Words>
  <Application>Microsoft Office PowerPoint</Application>
  <PresentationFormat>Widescreen</PresentationFormat>
  <Paragraphs>144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Andika</vt:lpstr>
      <vt:lpstr>Office Theme</vt:lpstr>
      <vt:lpstr> How to Use this Powerpoint</vt:lpstr>
      <vt:lpstr>Apostrophes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Y5&amp;6 A –  Endings which sound like /ʃəs/ spelt –cious or –tious</dc:title>
  <dc:creator>Glen Jones</dc:creator>
  <cp:lastModifiedBy>Glen Jones</cp:lastModifiedBy>
  <cp:revision>1</cp:revision>
  <dcterms:created xsi:type="dcterms:W3CDTF">2022-05-31T09:42:07Z</dcterms:created>
  <dcterms:modified xsi:type="dcterms:W3CDTF">2023-08-10T11:05:46Z</dcterms:modified>
</cp:coreProperties>
</file>