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2"/>
  </p:notesMasterIdLst>
  <p:sldIdLst>
    <p:sldId id="377" r:id="rId2"/>
    <p:sldId id="274" r:id="rId3"/>
    <p:sldId id="363" r:id="rId4"/>
    <p:sldId id="378" r:id="rId5"/>
    <p:sldId id="379" r:id="rId6"/>
    <p:sldId id="381" r:id="rId7"/>
    <p:sldId id="380" r:id="rId8"/>
    <p:sldId id="382" r:id="rId9"/>
    <p:sldId id="383" r:id="rId10"/>
    <p:sldId id="384" r:id="rId11"/>
  </p:sldIdLst>
  <p:sldSz cx="12192000" cy="6858000"/>
  <p:notesSz cx="6858000" cy="9144000"/>
  <p:embeddedFontLst>
    <p:embeddedFont>
      <p:font typeface="Andika" panose="02000000000000000000" pitchFamily="2" charset="0"/>
      <p:regular r:id="rId13"/>
      <p:bold r:id="rId14"/>
      <p:italic r:id="rId15"/>
      <p:boldItalic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316D5ED-CCD1-2445-7995-6934166E934F}" name="Glen Jones" initials="GJ" userId="S::glen@emile-education.co.uk::e846aaca-4b24-4b13-b0d0-f2308e16b28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80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2B742F2-9ED2-493B-ACE8-C5C995F8CA80}" v="31" dt="2023-08-10T11:14:16.03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9" d="100"/>
          <a:sy n="99" d="100"/>
        </p:scale>
        <p:origin x="1752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microsoft.com/office/2018/10/relationships/authors" Target="authors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len Jones" userId="e846aaca-4b24-4b13-b0d0-f2308e16b284" providerId="ADAL" clId="{D096792C-E716-4700-9873-B3811E60A0FD}"/>
    <pc:docChg chg="custSel addSld delSld modSld sldOrd">
      <pc:chgData name="Glen Jones" userId="e846aaca-4b24-4b13-b0d0-f2308e16b284" providerId="ADAL" clId="{D096792C-E716-4700-9873-B3811E60A0FD}" dt="2022-06-28T14:35:53.410" v="317" actId="14100"/>
      <pc:docMkLst>
        <pc:docMk/>
      </pc:docMkLst>
      <pc:sldChg chg="addSp modSp mod ord">
        <pc:chgData name="Glen Jones" userId="e846aaca-4b24-4b13-b0d0-f2308e16b284" providerId="ADAL" clId="{D096792C-E716-4700-9873-B3811E60A0FD}" dt="2022-06-28T14:23:16.464" v="94" actId="115"/>
        <pc:sldMkLst>
          <pc:docMk/>
          <pc:sldMk cId="0" sldId="269"/>
        </pc:sldMkLst>
        <pc:spChg chg="add mod">
          <ac:chgData name="Glen Jones" userId="e846aaca-4b24-4b13-b0d0-f2308e16b284" providerId="ADAL" clId="{D096792C-E716-4700-9873-B3811E60A0FD}" dt="2022-06-28T14:22:43.223" v="64" actId="20577"/>
          <ac:spMkLst>
            <pc:docMk/>
            <pc:sldMk cId="0" sldId="269"/>
            <ac:spMk id="2" creationId="{644BCA76-117E-84CB-A193-5310C29A9C5F}"/>
          </ac:spMkLst>
        </pc:spChg>
        <pc:spChg chg="mod">
          <ac:chgData name="Glen Jones" userId="e846aaca-4b24-4b13-b0d0-f2308e16b284" providerId="ADAL" clId="{D096792C-E716-4700-9873-B3811E60A0FD}" dt="2022-06-28T14:23:16.464" v="94" actId="115"/>
          <ac:spMkLst>
            <pc:docMk/>
            <pc:sldMk cId="0" sldId="269"/>
            <ac:spMk id="8194" creationId="{5759AB43-784B-41C0-54A9-D822FF28BAAC}"/>
          </ac:spMkLst>
        </pc:spChg>
      </pc:sldChg>
      <pc:sldChg chg="modSp mod">
        <pc:chgData name="Glen Jones" userId="e846aaca-4b24-4b13-b0d0-f2308e16b284" providerId="ADAL" clId="{D096792C-E716-4700-9873-B3811E60A0FD}" dt="2022-06-28T14:22:03.352" v="9" actId="14100"/>
        <pc:sldMkLst>
          <pc:docMk/>
          <pc:sldMk cId="4010327805" sldId="274"/>
        </pc:sldMkLst>
        <pc:spChg chg="mod">
          <ac:chgData name="Glen Jones" userId="e846aaca-4b24-4b13-b0d0-f2308e16b284" providerId="ADAL" clId="{D096792C-E716-4700-9873-B3811E60A0FD}" dt="2022-06-28T14:22:03.352" v="9" actId="14100"/>
          <ac:spMkLst>
            <pc:docMk/>
            <pc:sldMk cId="4010327805" sldId="274"/>
            <ac:spMk id="2" creationId="{702E7211-B3C0-8C62-17A1-5F712D739FBA}"/>
          </ac:spMkLst>
        </pc:spChg>
      </pc:sldChg>
      <pc:sldChg chg="addSp delSp modSp mod">
        <pc:chgData name="Glen Jones" userId="e846aaca-4b24-4b13-b0d0-f2308e16b284" providerId="ADAL" clId="{D096792C-E716-4700-9873-B3811E60A0FD}" dt="2022-06-28T14:27:50.581" v="190" actId="1076"/>
        <pc:sldMkLst>
          <pc:docMk/>
          <pc:sldMk cId="2596669970" sldId="279"/>
        </pc:sldMkLst>
        <pc:spChg chg="mod">
          <ac:chgData name="Glen Jones" userId="e846aaca-4b24-4b13-b0d0-f2308e16b284" providerId="ADAL" clId="{D096792C-E716-4700-9873-B3811E60A0FD}" dt="2022-06-28T14:23:56.206" v="120" actId="20577"/>
          <ac:spMkLst>
            <pc:docMk/>
            <pc:sldMk cId="2596669970" sldId="279"/>
            <ac:spMk id="2" creationId="{A3A6C877-653C-B243-7830-3FEFB587E00D}"/>
          </ac:spMkLst>
        </pc:spChg>
        <pc:spChg chg="del">
          <ac:chgData name="Glen Jones" userId="e846aaca-4b24-4b13-b0d0-f2308e16b284" providerId="ADAL" clId="{D096792C-E716-4700-9873-B3811E60A0FD}" dt="2022-06-28T14:24:23.238" v="143" actId="478"/>
          <ac:spMkLst>
            <pc:docMk/>
            <pc:sldMk cId="2596669970" sldId="279"/>
            <ac:spMk id="4" creationId="{C2C65CAC-763A-6DCB-AD82-C462C4047952}"/>
          </ac:spMkLst>
        </pc:spChg>
        <pc:spChg chg="mod">
          <ac:chgData name="Glen Jones" userId="e846aaca-4b24-4b13-b0d0-f2308e16b284" providerId="ADAL" clId="{D096792C-E716-4700-9873-B3811E60A0FD}" dt="2022-06-28T14:27:50.581" v="190" actId="1076"/>
          <ac:spMkLst>
            <pc:docMk/>
            <pc:sldMk cId="2596669970" sldId="279"/>
            <ac:spMk id="5" creationId="{D726708E-1876-D859-0781-06761C2CCB30}"/>
          </ac:spMkLst>
        </pc:spChg>
        <pc:spChg chg="mod">
          <ac:chgData name="Glen Jones" userId="e846aaca-4b24-4b13-b0d0-f2308e16b284" providerId="ADAL" clId="{D096792C-E716-4700-9873-B3811E60A0FD}" dt="2022-06-28T14:27:21.397" v="182" actId="1076"/>
          <ac:spMkLst>
            <pc:docMk/>
            <pc:sldMk cId="2596669970" sldId="279"/>
            <ac:spMk id="6" creationId="{06D3FE12-F289-EC17-7B40-8558CA1DCFC9}"/>
          </ac:spMkLst>
        </pc:spChg>
        <pc:spChg chg="del">
          <ac:chgData name="Glen Jones" userId="e846aaca-4b24-4b13-b0d0-f2308e16b284" providerId="ADAL" clId="{D096792C-E716-4700-9873-B3811E60A0FD}" dt="2022-06-28T14:24:19.985" v="140" actId="478"/>
          <ac:spMkLst>
            <pc:docMk/>
            <pc:sldMk cId="2596669970" sldId="279"/>
            <ac:spMk id="7" creationId="{02344319-9E5D-5905-E3EF-6DAA1E5249E7}"/>
          </ac:spMkLst>
        </pc:spChg>
        <pc:spChg chg="mod">
          <ac:chgData name="Glen Jones" userId="e846aaca-4b24-4b13-b0d0-f2308e16b284" providerId="ADAL" clId="{D096792C-E716-4700-9873-B3811E60A0FD}" dt="2022-06-28T14:27:31.637" v="185" actId="1076"/>
          <ac:spMkLst>
            <pc:docMk/>
            <pc:sldMk cId="2596669970" sldId="279"/>
            <ac:spMk id="8" creationId="{A11DE8A8-09C3-4D24-709A-8277BD0A4804}"/>
          </ac:spMkLst>
        </pc:spChg>
        <pc:spChg chg="mod">
          <ac:chgData name="Glen Jones" userId="e846aaca-4b24-4b13-b0d0-f2308e16b284" providerId="ADAL" clId="{D096792C-E716-4700-9873-B3811E60A0FD}" dt="2022-06-28T14:24:03.014" v="123" actId="20577"/>
          <ac:spMkLst>
            <pc:docMk/>
            <pc:sldMk cId="2596669970" sldId="279"/>
            <ac:spMk id="9" creationId="{4EFCDC78-295C-C0D5-A25B-5EE2846AFF90}"/>
          </ac:spMkLst>
        </pc:spChg>
        <pc:spChg chg="del">
          <ac:chgData name="Glen Jones" userId="e846aaca-4b24-4b13-b0d0-f2308e16b284" providerId="ADAL" clId="{D096792C-E716-4700-9873-B3811E60A0FD}" dt="2022-06-28T14:24:22.245" v="142" actId="478"/>
          <ac:spMkLst>
            <pc:docMk/>
            <pc:sldMk cId="2596669970" sldId="279"/>
            <ac:spMk id="10" creationId="{50C914DF-289D-4C60-7DA7-E744C42D1FC5}"/>
          </ac:spMkLst>
        </pc:spChg>
        <pc:spChg chg="del">
          <ac:chgData name="Glen Jones" userId="e846aaca-4b24-4b13-b0d0-f2308e16b284" providerId="ADAL" clId="{D096792C-E716-4700-9873-B3811E60A0FD}" dt="2022-06-28T14:24:21.037" v="141" actId="478"/>
          <ac:spMkLst>
            <pc:docMk/>
            <pc:sldMk cId="2596669970" sldId="279"/>
            <ac:spMk id="11" creationId="{E55C3E3B-8786-DF0E-03A9-9C9A207A9456}"/>
          </ac:spMkLst>
        </pc:spChg>
        <pc:picChg chg="add mod">
          <ac:chgData name="Glen Jones" userId="e846aaca-4b24-4b13-b0d0-f2308e16b284" providerId="ADAL" clId="{D096792C-E716-4700-9873-B3811E60A0FD}" dt="2022-06-28T14:24:56.991" v="155" actId="1076"/>
          <ac:picMkLst>
            <pc:docMk/>
            <pc:sldMk cId="2596669970" sldId="279"/>
            <ac:picMk id="12" creationId="{72AC5F37-D6A4-7D53-6762-ECB0873815F2}"/>
          </ac:picMkLst>
        </pc:picChg>
        <pc:picChg chg="add mod">
          <ac:chgData name="Glen Jones" userId="e846aaca-4b24-4b13-b0d0-f2308e16b284" providerId="ADAL" clId="{D096792C-E716-4700-9873-B3811E60A0FD}" dt="2022-06-28T14:27:17.390" v="181" actId="1076"/>
          <ac:picMkLst>
            <pc:docMk/>
            <pc:sldMk cId="2596669970" sldId="279"/>
            <ac:picMk id="14" creationId="{6509D640-B1B2-6DA3-A15D-358B026604FF}"/>
          </ac:picMkLst>
        </pc:picChg>
        <pc:picChg chg="add mod">
          <ac:chgData name="Glen Jones" userId="e846aaca-4b24-4b13-b0d0-f2308e16b284" providerId="ADAL" clId="{D096792C-E716-4700-9873-B3811E60A0FD}" dt="2022-06-28T14:27:37.582" v="187" actId="1076"/>
          <ac:picMkLst>
            <pc:docMk/>
            <pc:sldMk cId="2596669970" sldId="279"/>
            <ac:picMk id="16" creationId="{76733075-3172-235C-B0B0-844E847B08AF}"/>
          </ac:picMkLst>
        </pc:picChg>
        <pc:picChg chg="add del mod">
          <ac:chgData name="Glen Jones" userId="e846aaca-4b24-4b13-b0d0-f2308e16b284" providerId="ADAL" clId="{D096792C-E716-4700-9873-B3811E60A0FD}" dt="2022-06-28T14:26:59.523" v="174" actId="478"/>
          <ac:picMkLst>
            <pc:docMk/>
            <pc:sldMk cId="2596669970" sldId="279"/>
            <ac:picMk id="18" creationId="{B92E1D32-10B3-91D9-87A3-BDFCAE8B8E9B}"/>
          </ac:picMkLst>
        </pc:picChg>
        <pc:picChg chg="add mod">
          <ac:chgData name="Glen Jones" userId="e846aaca-4b24-4b13-b0d0-f2308e16b284" providerId="ADAL" clId="{D096792C-E716-4700-9873-B3811E60A0FD}" dt="2022-06-28T14:27:44.805" v="189" actId="14100"/>
          <ac:picMkLst>
            <pc:docMk/>
            <pc:sldMk cId="2596669970" sldId="279"/>
            <ac:picMk id="20" creationId="{C6B4AF63-1094-88B4-0FAE-AD12ABFE353C}"/>
          </ac:picMkLst>
        </pc:picChg>
      </pc:sldChg>
      <pc:sldChg chg="add del">
        <pc:chgData name="Glen Jones" userId="e846aaca-4b24-4b13-b0d0-f2308e16b284" providerId="ADAL" clId="{D096792C-E716-4700-9873-B3811E60A0FD}" dt="2022-06-28T14:23:24.261" v="95" actId="2696"/>
        <pc:sldMkLst>
          <pc:docMk/>
          <pc:sldMk cId="399896592" sldId="280"/>
        </pc:sldMkLst>
      </pc:sldChg>
      <pc:sldChg chg="modSp add mod">
        <pc:chgData name="Glen Jones" userId="e846aaca-4b24-4b13-b0d0-f2308e16b284" providerId="ADAL" clId="{D096792C-E716-4700-9873-B3811E60A0FD}" dt="2022-06-28T14:28:48.957" v="199" actId="115"/>
        <pc:sldMkLst>
          <pc:docMk/>
          <pc:sldMk cId="2296262912" sldId="280"/>
        </pc:sldMkLst>
        <pc:spChg chg="mod">
          <ac:chgData name="Glen Jones" userId="e846aaca-4b24-4b13-b0d0-f2308e16b284" providerId="ADAL" clId="{D096792C-E716-4700-9873-B3811E60A0FD}" dt="2022-06-28T14:28:48.957" v="199" actId="115"/>
          <ac:spMkLst>
            <pc:docMk/>
            <pc:sldMk cId="2296262912" sldId="280"/>
            <ac:spMk id="5" creationId="{D726708E-1876-D859-0781-06761C2CCB30}"/>
          </ac:spMkLst>
        </pc:spChg>
        <pc:spChg chg="mod">
          <ac:chgData name="Glen Jones" userId="e846aaca-4b24-4b13-b0d0-f2308e16b284" providerId="ADAL" clId="{D096792C-E716-4700-9873-B3811E60A0FD}" dt="2022-06-28T14:28:39.725" v="195" actId="115"/>
          <ac:spMkLst>
            <pc:docMk/>
            <pc:sldMk cId="2296262912" sldId="280"/>
            <ac:spMk id="6" creationId="{06D3FE12-F289-EC17-7B40-8558CA1DCFC9}"/>
          </ac:spMkLst>
        </pc:spChg>
        <pc:spChg chg="mod">
          <ac:chgData name="Glen Jones" userId="e846aaca-4b24-4b13-b0d0-f2308e16b284" providerId="ADAL" clId="{D096792C-E716-4700-9873-B3811E60A0FD}" dt="2022-06-28T14:28:45.022" v="197" actId="115"/>
          <ac:spMkLst>
            <pc:docMk/>
            <pc:sldMk cId="2296262912" sldId="280"/>
            <ac:spMk id="8" creationId="{A11DE8A8-09C3-4D24-709A-8277BD0A4804}"/>
          </ac:spMkLst>
        </pc:spChg>
        <pc:spChg chg="mod">
          <ac:chgData name="Glen Jones" userId="e846aaca-4b24-4b13-b0d0-f2308e16b284" providerId="ADAL" clId="{D096792C-E716-4700-9873-B3811E60A0FD}" dt="2022-06-28T14:28:36.021" v="193" actId="113"/>
          <ac:spMkLst>
            <pc:docMk/>
            <pc:sldMk cId="2296262912" sldId="280"/>
            <ac:spMk id="9" creationId="{4EFCDC78-295C-C0D5-A25B-5EE2846AFF90}"/>
          </ac:spMkLst>
        </pc:spChg>
      </pc:sldChg>
      <pc:sldChg chg="addSp delSp modSp add mod">
        <pc:chgData name="Glen Jones" userId="e846aaca-4b24-4b13-b0d0-f2308e16b284" providerId="ADAL" clId="{D096792C-E716-4700-9873-B3811E60A0FD}" dt="2022-06-28T14:32:49.755" v="253" actId="1076"/>
        <pc:sldMkLst>
          <pc:docMk/>
          <pc:sldMk cId="2454408207" sldId="281"/>
        </pc:sldMkLst>
        <pc:spChg chg="mod">
          <ac:chgData name="Glen Jones" userId="e846aaca-4b24-4b13-b0d0-f2308e16b284" providerId="ADAL" clId="{D096792C-E716-4700-9873-B3811E60A0FD}" dt="2022-06-28T14:29:52.951" v="220" actId="20577"/>
          <ac:spMkLst>
            <pc:docMk/>
            <pc:sldMk cId="2454408207" sldId="281"/>
            <ac:spMk id="5" creationId="{D726708E-1876-D859-0781-06761C2CCB30}"/>
          </ac:spMkLst>
        </pc:spChg>
        <pc:spChg chg="mod">
          <ac:chgData name="Glen Jones" userId="e846aaca-4b24-4b13-b0d0-f2308e16b284" providerId="ADAL" clId="{D096792C-E716-4700-9873-B3811E60A0FD}" dt="2022-06-28T14:29:39.907" v="211" actId="20577"/>
          <ac:spMkLst>
            <pc:docMk/>
            <pc:sldMk cId="2454408207" sldId="281"/>
            <ac:spMk id="6" creationId="{06D3FE12-F289-EC17-7B40-8558CA1DCFC9}"/>
          </ac:spMkLst>
        </pc:spChg>
        <pc:spChg chg="mod">
          <ac:chgData name="Glen Jones" userId="e846aaca-4b24-4b13-b0d0-f2308e16b284" providerId="ADAL" clId="{D096792C-E716-4700-9873-B3811E60A0FD}" dt="2022-06-28T14:29:46.188" v="216" actId="20577"/>
          <ac:spMkLst>
            <pc:docMk/>
            <pc:sldMk cId="2454408207" sldId="281"/>
            <ac:spMk id="8" creationId="{A11DE8A8-09C3-4D24-709A-8277BD0A4804}"/>
          </ac:spMkLst>
        </pc:spChg>
        <pc:spChg chg="mod">
          <ac:chgData name="Glen Jones" userId="e846aaca-4b24-4b13-b0d0-f2308e16b284" providerId="ADAL" clId="{D096792C-E716-4700-9873-B3811E60A0FD}" dt="2022-06-28T14:29:35.051" v="205" actId="20577"/>
          <ac:spMkLst>
            <pc:docMk/>
            <pc:sldMk cId="2454408207" sldId="281"/>
            <ac:spMk id="9" creationId="{4EFCDC78-295C-C0D5-A25B-5EE2846AFF90}"/>
          </ac:spMkLst>
        </pc:spChg>
        <pc:picChg chg="add mod">
          <ac:chgData name="Glen Jones" userId="e846aaca-4b24-4b13-b0d0-f2308e16b284" providerId="ADAL" clId="{D096792C-E716-4700-9873-B3811E60A0FD}" dt="2022-06-28T14:30:39.891" v="229" actId="1076"/>
          <ac:picMkLst>
            <pc:docMk/>
            <pc:sldMk cId="2454408207" sldId="281"/>
            <ac:picMk id="4" creationId="{A912FD16-1A14-9316-B667-CBEEC6A81F33}"/>
          </ac:picMkLst>
        </pc:picChg>
        <pc:picChg chg="add mod modCrop">
          <ac:chgData name="Glen Jones" userId="e846aaca-4b24-4b13-b0d0-f2308e16b284" providerId="ADAL" clId="{D096792C-E716-4700-9873-B3811E60A0FD}" dt="2022-06-28T14:31:24.324" v="242" actId="1076"/>
          <ac:picMkLst>
            <pc:docMk/>
            <pc:sldMk cId="2454408207" sldId="281"/>
            <ac:picMk id="10" creationId="{46964CEC-FB84-5BCA-C202-5E3708C15C7E}"/>
          </ac:picMkLst>
        </pc:picChg>
        <pc:picChg chg="del">
          <ac:chgData name="Glen Jones" userId="e846aaca-4b24-4b13-b0d0-f2308e16b284" providerId="ADAL" clId="{D096792C-E716-4700-9873-B3811E60A0FD}" dt="2022-06-28T14:30:34.770" v="228" actId="478"/>
          <ac:picMkLst>
            <pc:docMk/>
            <pc:sldMk cId="2454408207" sldId="281"/>
            <ac:picMk id="12" creationId="{72AC5F37-D6A4-7D53-6762-ECB0873815F2}"/>
          </ac:picMkLst>
        </pc:picChg>
        <pc:picChg chg="add mod">
          <ac:chgData name="Glen Jones" userId="e846aaca-4b24-4b13-b0d0-f2308e16b284" providerId="ADAL" clId="{D096792C-E716-4700-9873-B3811E60A0FD}" dt="2022-06-28T14:32:18.243" v="248" actId="14100"/>
          <ac:picMkLst>
            <pc:docMk/>
            <pc:sldMk cId="2454408207" sldId="281"/>
            <ac:picMk id="13" creationId="{1418642B-7A84-E6C4-0D6F-AD87F6A96F8A}"/>
          </ac:picMkLst>
        </pc:picChg>
        <pc:picChg chg="del">
          <ac:chgData name="Glen Jones" userId="e846aaca-4b24-4b13-b0d0-f2308e16b284" providerId="ADAL" clId="{D096792C-E716-4700-9873-B3811E60A0FD}" dt="2022-06-28T14:30:40.914" v="230" actId="478"/>
          <ac:picMkLst>
            <pc:docMk/>
            <pc:sldMk cId="2454408207" sldId="281"/>
            <ac:picMk id="14" creationId="{6509D640-B1B2-6DA3-A15D-358B026604FF}"/>
          </ac:picMkLst>
        </pc:picChg>
        <pc:picChg chg="del">
          <ac:chgData name="Glen Jones" userId="e846aaca-4b24-4b13-b0d0-f2308e16b284" providerId="ADAL" clId="{D096792C-E716-4700-9873-B3811E60A0FD}" dt="2022-06-28T14:30:41.806" v="231" actId="478"/>
          <ac:picMkLst>
            <pc:docMk/>
            <pc:sldMk cId="2454408207" sldId="281"/>
            <ac:picMk id="16" creationId="{76733075-3172-235C-B0B0-844E847B08AF}"/>
          </ac:picMkLst>
        </pc:picChg>
        <pc:picChg chg="add mod">
          <ac:chgData name="Glen Jones" userId="e846aaca-4b24-4b13-b0d0-f2308e16b284" providerId="ADAL" clId="{D096792C-E716-4700-9873-B3811E60A0FD}" dt="2022-06-28T14:32:49.755" v="253" actId="1076"/>
          <ac:picMkLst>
            <pc:docMk/>
            <pc:sldMk cId="2454408207" sldId="281"/>
            <ac:picMk id="17" creationId="{44BAAF39-BEB2-26F6-1829-C596A56C6AE0}"/>
          </ac:picMkLst>
        </pc:picChg>
        <pc:picChg chg="del">
          <ac:chgData name="Glen Jones" userId="e846aaca-4b24-4b13-b0d0-f2308e16b284" providerId="ADAL" clId="{D096792C-E716-4700-9873-B3811E60A0FD}" dt="2022-06-28T14:30:42.474" v="232" actId="478"/>
          <ac:picMkLst>
            <pc:docMk/>
            <pc:sldMk cId="2454408207" sldId="281"/>
            <ac:picMk id="20" creationId="{C6B4AF63-1094-88B4-0FAE-AD12ABFE353C}"/>
          </ac:picMkLst>
        </pc:picChg>
      </pc:sldChg>
      <pc:sldChg chg="add del replId">
        <pc:chgData name="Glen Jones" userId="e846aaca-4b24-4b13-b0d0-f2308e16b284" providerId="ADAL" clId="{D096792C-E716-4700-9873-B3811E60A0FD}" dt="2022-06-28T14:29:57.720" v="221" actId="47"/>
        <pc:sldMkLst>
          <pc:docMk/>
          <pc:sldMk cId="1551938075" sldId="282"/>
        </pc:sldMkLst>
      </pc:sldChg>
      <pc:sldChg chg="modSp add mod">
        <pc:chgData name="Glen Jones" userId="e846aaca-4b24-4b13-b0d0-f2308e16b284" providerId="ADAL" clId="{D096792C-E716-4700-9873-B3811E60A0FD}" dt="2022-06-28T14:33:13.144" v="262" actId="115"/>
        <pc:sldMkLst>
          <pc:docMk/>
          <pc:sldMk cId="2866529963" sldId="282"/>
        </pc:sldMkLst>
        <pc:spChg chg="mod">
          <ac:chgData name="Glen Jones" userId="e846aaca-4b24-4b13-b0d0-f2308e16b284" providerId="ADAL" clId="{D096792C-E716-4700-9873-B3811E60A0FD}" dt="2022-06-28T14:33:13.144" v="262" actId="115"/>
          <ac:spMkLst>
            <pc:docMk/>
            <pc:sldMk cId="2866529963" sldId="282"/>
            <ac:spMk id="5" creationId="{D726708E-1876-D859-0781-06761C2CCB30}"/>
          </ac:spMkLst>
        </pc:spChg>
        <pc:spChg chg="mod">
          <ac:chgData name="Glen Jones" userId="e846aaca-4b24-4b13-b0d0-f2308e16b284" providerId="ADAL" clId="{D096792C-E716-4700-9873-B3811E60A0FD}" dt="2022-06-28T14:33:04.459" v="258" actId="115"/>
          <ac:spMkLst>
            <pc:docMk/>
            <pc:sldMk cId="2866529963" sldId="282"/>
            <ac:spMk id="6" creationId="{06D3FE12-F289-EC17-7B40-8558CA1DCFC9}"/>
          </ac:spMkLst>
        </pc:spChg>
        <pc:spChg chg="mod">
          <ac:chgData name="Glen Jones" userId="e846aaca-4b24-4b13-b0d0-f2308e16b284" providerId="ADAL" clId="{D096792C-E716-4700-9873-B3811E60A0FD}" dt="2022-06-28T14:33:08.203" v="260" actId="115"/>
          <ac:spMkLst>
            <pc:docMk/>
            <pc:sldMk cId="2866529963" sldId="282"/>
            <ac:spMk id="8" creationId="{A11DE8A8-09C3-4D24-709A-8277BD0A4804}"/>
          </ac:spMkLst>
        </pc:spChg>
        <pc:spChg chg="mod">
          <ac:chgData name="Glen Jones" userId="e846aaca-4b24-4b13-b0d0-f2308e16b284" providerId="ADAL" clId="{D096792C-E716-4700-9873-B3811E60A0FD}" dt="2022-06-28T14:32:59.643" v="256" actId="115"/>
          <ac:spMkLst>
            <pc:docMk/>
            <pc:sldMk cId="2866529963" sldId="282"/>
            <ac:spMk id="9" creationId="{4EFCDC78-295C-C0D5-A25B-5EE2846AFF90}"/>
          </ac:spMkLst>
        </pc:spChg>
      </pc:sldChg>
      <pc:sldChg chg="addSp delSp modSp mod">
        <pc:chgData name="Glen Jones" userId="e846aaca-4b24-4b13-b0d0-f2308e16b284" providerId="ADAL" clId="{D096792C-E716-4700-9873-B3811E60A0FD}" dt="2022-06-28T14:35:53.410" v="317" actId="14100"/>
        <pc:sldMkLst>
          <pc:docMk/>
          <pc:sldMk cId="2195136812" sldId="283"/>
        </pc:sldMkLst>
        <pc:spChg chg="del">
          <ac:chgData name="Glen Jones" userId="e846aaca-4b24-4b13-b0d0-f2308e16b284" providerId="ADAL" clId="{D096792C-E716-4700-9873-B3811E60A0FD}" dt="2022-06-28T14:33:36.361" v="269" actId="478"/>
          <ac:spMkLst>
            <pc:docMk/>
            <pc:sldMk cId="2195136812" sldId="283"/>
            <ac:spMk id="2" creationId="{644BCA76-117E-84CB-A193-5310C29A9C5F}"/>
          </ac:spMkLst>
        </pc:spChg>
        <pc:spChg chg="mod">
          <ac:chgData name="Glen Jones" userId="e846aaca-4b24-4b13-b0d0-f2308e16b284" providerId="ADAL" clId="{D096792C-E716-4700-9873-B3811E60A0FD}" dt="2022-06-28T14:34:10.043" v="278" actId="1076"/>
          <ac:spMkLst>
            <pc:docMk/>
            <pc:sldMk cId="2195136812" sldId="283"/>
            <ac:spMk id="5" creationId="{0B1BFCE5-2BF5-481E-7DE3-9165F9E61BF7}"/>
          </ac:spMkLst>
        </pc:spChg>
        <pc:spChg chg="mod">
          <ac:chgData name="Glen Jones" userId="e846aaca-4b24-4b13-b0d0-f2308e16b284" providerId="ADAL" clId="{D096792C-E716-4700-9873-B3811E60A0FD}" dt="2022-06-28T14:34:01.003" v="275" actId="14100"/>
          <ac:spMkLst>
            <pc:docMk/>
            <pc:sldMk cId="2195136812" sldId="283"/>
            <ac:spMk id="13" creationId="{FA36166D-F06A-ADBE-4322-D4989AFE2253}"/>
          </ac:spMkLst>
        </pc:spChg>
        <pc:spChg chg="mod">
          <ac:chgData name="Glen Jones" userId="e846aaca-4b24-4b13-b0d0-f2308e16b284" providerId="ADAL" clId="{D096792C-E716-4700-9873-B3811E60A0FD}" dt="2022-06-28T14:34:01.003" v="275" actId="14100"/>
          <ac:spMkLst>
            <pc:docMk/>
            <pc:sldMk cId="2195136812" sldId="283"/>
            <ac:spMk id="17" creationId="{9FFC6E0C-537C-B410-4E47-EB4CB00BB13E}"/>
          </ac:spMkLst>
        </pc:spChg>
        <pc:spChg chg="mod">
          <ac:chgData name="Glen Jones" userId="e846aaca-4b24-4b13-b0d0-f2308e16b284" providerId="ADAL" clId="{D096792C-E716-4700-9873-B3811E60A0FD}" dt="2022-06-28T14:34:58.183" v="301" actId="1076"/>
          <ac:spMkLst>
            <pc:docMk/>
            <pc:sldMk cId="2195136812" sldId="283"/>
            <ac:spMk id="24" creationId="{30DE8720-6F77-0EAA-AD1D-C09480A0F673}"/>
          </ac:spMkLst>
        </pc:spChg>
        <pc:spChg chg="mod">
          <ac:chgData name="Glen Jones" userId="e846aaca-4b24-4b13-b0d0-f2308e16b284" providerId="ADAL" clId="{D096792C-E716-4700-9873-B3811E60A0FD}" dt="2022-06-28T14:34:58.183" v="301" actId="1076"/>
          <ac:spMkLst>
            <pc:docMk/>
            <pc:sldMk cId="2195136812" sldId="283"/>
            <ac:spMk id="25" creationId="{F2EF8336-80F6-46B4-0FFC-E3CA2A8DFEC4}"/>
          </ac:spMkLst>
        </pc:spChg>
        <pc:spChg chg="mod">
          <ac:chgData name="Glen Jones" userId="e846aaca-4b24-4b13-b0d0-f2308e16b284" providerId="ADAL" clId="{D096792C-E716-4700-9873-B3811E60A0FD}" dt="2022-06-28T14:34:10.043" v="278" actId="1076"/>
          <ac:spMkLst>
            <pc:docMk/>
            <pc:sldMk cId="2195136812" sldId="283"/>
            <ac:spMk id="32" creationId="{A565D3DF-0BA1-021F-5254-0F044D9A948E}"/>
          </ac:spMkLst>
        </pc:spChg>
        <pc:spChg chg="mod">
          <ac:chgData name="Glen Jones" userId="e846aaca-4b24-4b13-b0d0-f2308e16b284" providerId="ADAL" clId="{D096792C-E716-4700-9873-B3811E60A0FD}" dt="2022-06-28T14:35:04.835" v="303" actId="1076"/>
          <ac:spMkLst>
            <pc:docMk/>
            <pc:sldMk cId="2195136812" sldId="283"/>
            <ac:spMk id="35" creationId="{A081E497-0950-885B-64C4-A8D2E9163893}"/>
          </ac:spMkLst>
        </pc:spChg>
        <pc:spChg chg="mod">
          <ac:chgData name="Glen Jones" userId="e846aaca-4b24-4b13-b0d0-f2308e16b284" providerId="ADAL" clId="{D096792C-E716-4700-9873-B3811E60A0FD}" dt="2022-06-28T14:35:28.546" v="312" actId="115"/>
          <ac:spMkLst>
            <pc:docMk/>
            <pc:sldMk cId="2195136812" sldId="283"/>
            <ac:spMk id="36" creationId="{78B445B3-C59E-3896-46F3-96E0E9C2C520}"/>
          </ac:spMkLst>
        </pc:spChg>
        <pc:spChg chg="mod">
          <ac:chgData name="Glen Jones" userId="e846aaca-4b24-4b13-b0d0-f2308e16b284" providerId="ADAL" clId="{D096792C-E716-4700-9873-B3811E60A0FD}" dt="2022-06-28T14:33:32.503" v="268" actId="20577"/>
          <ac:spMkLst>
            <pc:docMk/>
            <pc:sldMk cId="2195136812" sldId="283"/>
            <ac:spMk id="8194" creationId="{5759AB43-784B-41C0-54A9-D822FF28BAAC}"/>
          </ac:spMkLst>
        </pc:spChg>
        <pc:grpChg chg="add mod">
          <ac:chgData name="Glen Jones" userId="e846aaca-4b24-4b13-b0d0-f2308e16b284" providerId="ADAL" clId="{D096792C-E716-4700-9873-B3811E60A0FD}" dt="2022-06-28T14:34:01.003" v="275" actId="14100"/>
          <ac:grpSpMkLst>
            <pc:docMk/>
            <pc:sldMk cId="2195136812" sldId="283"/>
            <ac:grpSpMk id="3" creationId="{CC974C51-3FCF-356A-C1EC-790891434146}"/>
          </ac:grpSpMkLst>
        </pc:grpChg>
        <pc:grpChg chg="add mod">
          <ac:chgData name="Glen Jones" userId="e846aaca-4b24-4b13-b0d0-f2308e16b284" providerId="ADAL" clId="{D096792C-E716-4700-9873-B3811E60A0FD}" dt="2022-06-28T14:34:10.043" v="278" actId="1076"/>
          <ac:grpSpMkLst>
            <pc:docMk/>
            <pc:sldMk cId="2195136812" sldId="283"/>
            <ac:grpSpMk id="4" creationId="{FDFBE5ED-9A95-2255-161F-47068DA9D067}"/>
          </ac:grpSpMkLst>
        </pc:grpChg>
        <pc:grpChg chg="mod">
          <ac:chgData name="Glen Jones" userId="e846aaca-4b24-4b13-b0d0-f2308e16b284" providerId="ADAL" clId="{D096792C-E716-4700-9873-B3811E60A0FD}" dt="2022-06-28T14:34:10.043" v="278" actId="1076"/>
          <ac:grpSpMkLst>
            <pc:docMk/>
            <pc:sldMk cId="2195136812" sldId="283"/>
            <ac:grpSpMk id="9" creationId="{FEE97E16-DE3C-1F25-B612-72671C894156}"/>
          </ac:grpSpMkLst>
        </pc:grpChg>
        <pc:grpChg chg="mod">
          <ac:chgData name="Glen Jones" userId="e846aaca-4b24-4b13-b0d0-f2308e16b284" providerId="ADAL" clId="{D096792C-E716-4700-9873-B3811E60A0FD}" dt="2022-06-28T14:34:01.003" v="275" actId="14100"/>
          <ac:grpSpMkLst>
            <pc:docMk/>
            <pc:sldMk cId="2195136812" sldId="283"/>
            <ac:grpSpMk id="10" creationId="{2AEFEED7-6309-159A-6255-E4E2D26A926D}"/>
          </ac:grpSpMkLst>
        </pc:grpChg>
        <pc:grpChg chg="add del mod">
          <ac:chgData name="Glen Jones" userId="e846aaca-4b24-4b13-b0d0-f2308e16b284" providerId="ADAL" clId="{D096792C-E716-4700-9873-B3811E60A0FD}" dt="2022-06-28T14:34:32.178" v="284" actId="478"/>
          <ac:grpSpMkLst>
            <pc:docMk/>
            <pc:sldMk cId="2195136812" sldId="283"/>
            <ac:grpSpMk id="18" creationId="{AF3E74D9-EE60-66DD-A89D-16D2686B7045}"/>
          </ac:grpSpMkLst>
        </pc:grpChg>
        <pc:grpChg chg="mod topLvl">
          <ac:chgData name="Glen Jones" userId="e846aaca-4b24-4b13-b0d0-f2308e16b284" providerId="ADAL" clId="{D096792C-E716-4700-9873-B3811E60A0FD}" dt="2022-06-28T14:34:58.183" v="301" actId="1076"/>
          <ac:grpSpMkLst>
            <pc:docMk/>
            <pc:sldMk cId="2195136812" sldId="283"/>
            <ac:grpSpMk id="19" creationId="{10320957-8202-B07F-3D05-7208C5EBC709}"/>
          </ac:grpSpMkLst>
        </pc:grpChg>
        <pc:grpChg chg="add del mod">
          <ac:chgData name="Glen Jones" userId="e846aaca-4b24-4b13-b0d0-f2308e16b284" providerId="ADAL" clId="{D096792C-E716-4700-9873-B3811E60A0FD}" dt="2022-06-28T14:35:43.657" v="314" actId="478"/>
          <ac:grpSpMkLst>
            <pc:docMk/>
            <pc:sldMk cId="2195136812" sldId="283"/>
            <ac:grpSpMk id="28" creationId="{2A8A8150-F492-B446-CCEB-F81ABD017E2A}"/>
          </ac:grpSpMkLst>
        </pc:grpChg>
        <pc:grpChg chg="mod topLvl">
          <ac:chgData name="Glen Jones" userId="e846aaca-4b24-4b13-b0d0-f2308e16b284" providerId="ADAL" clId="{D096792C-E716-4700-9873-B3811E60A0FD}" dt="2022-06-28T14:35:43.657" v="314" actId="478"/>
          <ac:grpSpMkLst>
            <pc:docMk/>
            <pc:sldMk cId="2195136812" sldId="283"/>
            <ac:grpSpMk id="30" creationId="{76CF2A76-56F1-1E51-8FAB-EABA1A1C9EDA}"/>
          </ac:grpSpMkLst>
        </pc:grpChg>
        <pc:picChg chg="del mod topLvl">
          <ac:chgData name="Glen Jones" userId="e846aaca-4b24-4b13-b0d0-f2308e16b284" providerId="ADAL" clId="{D096792C-E716-4700-9873-B3811E60A0FD}" dt="2022-06-28T14:34:32.178" v="284" actId="478"/>
          <ac:picMkLst>
            <pc:docMk/>
            <pc:sldMk cId="2195136812" sldId="283"/>
            <ac:picMk id="21" creationId="{E0EE323A-D3AC-1AC2-E745-80C45D39EFD9}"/>
          </ac:picMkLst>
        </pc:picChg>
        <pc:picChg chg="mod">
          <ac:chgData name="Glen Jones" userId="e846aaca-4b24-4b13-b0d0-f2308e16b284" providerId="ADAL" clId="{D096792C-E716-4700-9873-B3811E60A0FD}" dt="2022-06-28T14:34:10.043" v="278" actId="1076"/>
          <ac:picMkLst>
            <pc:docMk/>
            <pc:sldMk cId="2195136812" sldId="283"/>
            <ac:picMk id="22" creationId="{F0CC0B0F-8C3C-69B0-CC16-035D54F75AE1}"/>
          </ac:picMkLst>
        </pc:picChg>
        <pc:picChg chg="del mod">
          <ac:chgData name="Glen Jones" userId="e846aaca-4b24-4b13-b0d0-f2308e16b284" providerId="ADAL" clId="{D096792C-E716-4700-9873-B3811E60A0FD}" dt="2022-06-28T14:34:29.680" v="282" actId="478"/>
          <ac:picMkLst>
            <pc:docMk/>
            <pc:sldMk cId="2195136812" sldId="283"/>
            <ac:picMk id="23" creationId="{0A901281-AD0B-39A2-DEA4-910B0EC4EF60}"/>
          </ac:picMkLst>
        </pc:picChg>
        <pc:picChg chg="mod">
          <ac:chgData name="Glen Jones" userId="e846aaca-4b24-4b13-b0d0-f2308e16b284" providerId="ADAL" clId="{D096792C-E716-4700-9873-B3811E60A0FD}" dt="2022-06-28T14:34:01.003" v="275" actId="14100"/>
          <ac:picMkLst>
            <pc:docMk/>
            <pc:sldMk cId="2195136812" sldId="283"/>
            <ac:picMk id="26" creationId="{D63B648F-EA83-4C3A-2C29-3F2463F2E384}"/>
          </ac:picMkLst>
        </pc:picChg>
        <pc:picChg chg="add mod">
          <ac:chgData name="Glen Jones" userId="e846aaca-4b24-4b13-b0d0-f2308e16b284" providerId="ADAL" clId="{D096792C-E716-4700-9873-B3811E60A0FD}" dt="2022-06-28T14:34:58.183" v="301" actId="1076"/>
          <ac:picMkLst>
            <pc:docMk/>
            <pc:sldMk cId="2195136812" sldId="283"/>
            <ac:picMk id="27" creationId="{FBB78674-03C3-EB22-F7C2-232C2C442202}"/>
          </ac:picMkLst>
        </pc:picChg>
        <pc:picChg chg="mod">
          <ac:chgData name="Glen Jones" userId="e846aaca-4b24-4b13-b0d0-f2308e16b284" providerId="ADAL" clId="{D096792C-E716-4700-9873-B3811E60A0FD}" dt="2022-06-28T14:34:10.043" v="278" actId="1076"/>
          <ac:picMkLst>
            <pc:docMk/>
            <pc:sldMk cId="2195136812" sldId="283"/>
            <ac:picMk id="29" creationId="{FF891197-7019-22A7-523D-1707C47D0777}"/>
          </ac:picMkLst>
        </pc:picChg>
        <pc:picChg chg="del mod topLvl">
          <ac:chgData name="Glen Jones" userId="e846aaca-4b24-4b13-b0d0-f2308e16b284" providerId="ADAL" clId="{D096792C-E716-4700-9873-B3811E60A0FD}" dt="2022-06-28T14:35:43.657" v="314" actId="478"/>
          <ac:picMkLst>
            <pc:docMk/>
            <pc:sldMk cId="2195136812" sldId="283"/>
            <ac:picMk id="31" creationId="{5017780C-8F06-619F-6317-32A4ECB0F01D}"/>
          </ac:picMkLst>
        </pc:picChg>
        <pc:picChg chg="del mod">
          <ac:chgData name="Glen Jones" userId="e846aaca-4b24-4b13-b0d0-f2308e16b284" providerId="ADAL" clId="{D096792C-E716-4700-9873-B3811E60A0FD}" dt="2022-06-28T14:35:39.432" v="313" actId="478"/>
          <ac:picMkLst>
            <pc:docMk/>
            <pc:sldMk cId="2195136812" sldId="283"/>
            <ac:picMk id="33" creationId="{C5B9202E-7B3D-086C-DAED-AB43BB4DB977}"/>
          </ac:picMkLst>
        </pc:picChg>
        <pc:picChg chg="add mod">
          <ac:chgData name="Glen Jones" userId="e846aaca-4b24-4b13-b0d0-f2308e16b284" providerId="ADAL" clId="{D096792C-E716-4700-9873-B3811E60A0FD}" dt="2022-06-28T14:35:53.410" v="317" actId="14100"/>
          <ac:picMkLst>
            <pc:docMk/>
            <pc:sldMk cId="2195136812" sldId="283"/>
            <ac:picMk id="37" creationId="{82C1F54F-A0A4-4F77-BEB3-3470C8AAC3DA}"/>
          </ac:picMkLst>
        </pc:picChg>
      </pc:sldChg>
    </pc:docChg>
  </pc:docChgLst>
  <pc:docChgLst>
    <pc:chgData name="Glen Jones" userId="e846aaca-4b24-4b13-b0d0-f2308e16b284" providerId="ADAL" clId="{CD57F6AE-861C-47BC-B8D5-26D69139BAA0}"/>
    <pc:docChg chg="undo custSel addSld delSld modSld sldOrd">
      <pc:chgData name="Glen Jones" userId="e846aaca-4b24-4b13-b0d0-f2308e16b284" providerId="ADAL" clId="{CD57F6AE-861C-47BC-B8D5-26D69139BAA0}" dt="2022-09-18T11:40:34.119" v="1270" actId="20577"/>
      <pc:docMkLst>
        <pc:docMk/>
      </pc:docMkLst>
      <pc:sldChg chg="modSp mod">
        <pc:chgData name="Glen Jones" userId="e846aaca-4b24-4b13-b0d0-f2308e16b284" providerId="ADAL" clId="{CD57F6AE-861C-47BC-B8D5-26D69139BAA0}" dt="2022-09-18T10:45:30.261" v="34" actId="27636"/>
        <pc:sldMkLst>
          <pc:docMk/>
          <pc:sldMk cId="4010327805" sldId="274"/>
        </pc:sldMkLst>
        <pc:spChg chg="mod">
          <ac:chgData name="Glen Jones" userId="e846aaca-4b24-4b13-b0d0-f2308e16b284" providerId="ADAL" clId="{CD57F6AE-861C-47BC-B8D5-26D69139BAA0}" dt="2022-09-18T10:45:30.261" v="34" actId="27636"/>
          <ac:spMkLst>
            <pc:docMk/>
            <pc:sldMk cId="4010327805" sldId="274"/>
            <ac:spMk id="2" creationId="{702E7211-B3C0-8C62-17A1-5F712D739FBA}"/>
          </ac:spMkLst>
        </pc:spChg>
      </pc:sldChg>
      <pc:sldChg chg="addSp modSp mod modAnim">
        <pc:chgData name="Glen Jones" userId="e846aaca-4b24-4b13-b0d0-f2308e16b284" providerId="ADAL" clId="{CD57F6AE-861C-47BC-B8D5-26D69139BAA0}" dt="2022-09-18T11:39:00.052" v="1255" actId="166"/>
        <pc:sldMkLst>
          <pc:docMk/>
          <pc:sldMk cId="2861103671" sldId="363"/>
        </pc:sldMkLst>
        <pc:spChg chg="add mod">
          <ac:chgData name="Glen Jones" userId="e846aaca-4b24-4b13-b0d0-f2308e16b284" providerId="ADAL" clId="{CD57F6AE-861C-47BC-B8D5-26D69139BAA0}" dt="2022-09-18T11:25:24.322" v="681" actId="20577"/>
          <ac:spMkLst>
            <pc:docMk/>
            <pc:sldMk cId="2861103671" sldId="363"/>
            <ac:spMk id="2" creationId="{3EDCD40F-B2C0-DC59-DA4B-37E319D94890}"/>
          </ac:spMkLst>
        </pc:spChg>
        <pc:spChg chg="mod">
          <ac:chgData name="Glen Jones" userId="e846aaca-4b24-4b13-b0d0-f2308e16b284" providerId="ADAL" clId="{CD57F6AE-861C-47BC-B8D5-26D69139BAA0}" dt="2022-09-18T11:13:49.506" v="235" actId="1076"/>
          <ac:spMkLst>
            <pc:docMk/>
            <pc:sldMk cId="2861103671" sldId="363"/>
            <ac:spMk id="6" creationId="{F9BAFB63-89A0-1CE2-BC09-42A58A322E55}"/>
          </ac:spMkLst>
        </pc:spChg>
        <pc:spChg chg="mod">
          <ac:chgData name="Glen Jones" userId="e846aaca-4b24-4b13-b0d0-f2308e16b284" providerId="ADAL" clId="{CD57F6AE-861C-47BC-B8D5-26D69139BAA0}" dt="2022-09-18T11:13:52.890" v="237" actId="14100"/>
          <ac:spMkLst>
            <pc:docMk/>
            <pc:sldMk cId="2861103671" sldId="363"/>
            <ac:spMk id="7" creationId="{EBD17445-2CE7-D049-5829-AF7A94414BDF}"/>
          </ac:spMkLst>
        </pc:spChg>
        <pc:picChg chg="ord">
          <ac:chgData name="Glen Jones" userId="e846aaca-4b24-4b13-b0d0-f2308e16b284" providerId="ADAL" clId="{CD57F6AE-861C-47BC-B8D5-26D69139BAA0}" dt="2022-09-18T11:39:00.052" v="1255" actId="166"/>
          <ac:picMkLst>
            <pc:docMk/>
            <pc:sldMk cId="2861103671" sldId="363"/>
            <ac:picMk id="10" creationId="{BB2DC809-4A03-7C93-2128-DA9EF59366A3}"/>
          </ac:picMkLst>
        </pc:picChg>
      </pc:sldChg>
      <pc:sldChg chg="del">
        <pc:chgData name="Glen Jones" userId="e846aaca-4b24-4b13-b0d0-f2308e16b284" providerId="ADAL" clId="{CD57F6AE-861C-47BC-B8D5-26D69139BAA0}" dt="2022-09-18T11:33:05.533" v="1068" actId="47"/>
        <pc:sldMkLst>
          <pc:docMk/>
          <pc:sldMk cId="2371301929" sldId="364"/>
        </pc:sldMkLst>
      </pc:sldChg>
      <pc:sldChg chg="del">
        <pc:chgData name="Glen Jones" userId="e846aaca-4b24-4b13-b0d0-f2308e16b284" providerId="ADAL" clId="{CD57F6AE-861C-47BC-B8D5-26D69139BAA0}" dt="2022-09-18T11:33:05.533" v="1068" actId="47"/>
        <pc:sldMkLst>
          <pc:docMk/>
          <pc:sldMk cId="3201718585" sldId="365"/>
        </pc:sldMkLst>
      </pc:sldChg>
      <pc:sldChg chg="del">
        <pc:chgData name="Glen Jones" userId="e846aaca-4b24-4b13-b0d0-f2308e16b284" providerId="ADAL" clId="{CD57F6AE-861C-47BC-B8D5-26D69139BAA0}" dt="2022-09-18T11:33:05.533" v="1068" actId="47"/>
        <pc:sldMkLst>
          <pc:docMk/>
          <pc:sldMk cId="1958331913" sldId="373"/>
        </pc:sldMkLst>
      </pc:sldChg>
      <pc:sldChg chg="del">
        <pc:chgData name="Glen Jones" userId="e846aaca-4b24-4b13-b0d0-f2308e16b284" providerId="ADAL" clId="{CD57F6AE-861C-47BC-B8D5-26D69139BAA0}" dt="2022-09-18T11:33:05.533" v="1068" actId="47"/>
        <pc:sldMkLst>
          <pc:docMk/>
          <pc:sldMk cId="3387875814" sldId="374"/>
        </pc:sldMkLst>
      </pc:sldChg>
      <pc:sldChg chg="del">
        <pc:chgData name="Glen Jones" userId="e846aaca-4b24-4b13-b0d0-f2308e16b284" providerId="ADAL" clId="{CD57F6AE-861C-47BC-B8D5-26D69139BAA0}" dt="2022-09-18T11:33:05.533" v="1068" actId="47"/>
        <pc:sldMkLst>
          <pc:docMk/>
          <pc:sldMk cId="1946502757" sldId="375"/>
        </pc:sldMkLst>
      </pc:sldChg>
      <pc:sldChg chg="del">
        <pc:chgData name="Glen Jones" userId="e846aaca-4b24-4b13-b0d0-f2308e16b284" providerId="ADAL" clId="{CD57F6AE-861C-47BC-B8D5-26D69139BAA0}" dt="2022-09-18T11:33:05.533" v="1068" actId="47"/>
        <pc:sldMkLst>
          <pc:docMk/>
          <pc:sldMk cId="3333690140" sldId="376"/>
        </pc:sldMkLst>
      </pc:sldChg>
      <pc:sldChg chg="addSp delSp modSp mod delAnim modAnim">
        <pc:chgData name="Glen Jones" userId="e846aaca-4b24-4b13-b0d0-f2308e16b284" providerId="ADAL" clId="{CD57F6AE-861C-47BC-B8D5-26D69139BAA0}" dt="2022-09-18T11:21:48.495" v="480"/>
        <pc:sldMkLst>
          <pc:docMk/>
          <pc:sldMk cId="4068823137" sldId="378"/>
        </pc:sldMkLst>
        <pc:spChg chg="del">
          <ac:chgData name="Glen Jones" userId="e846aaca-4b24-4b13-b0d0-f2308e16b284" providerId="ADAL" clId="{CD57F6AE-861C-47BC-B8D5-26D69139BAA0}" dt="2022-09-18T11:13:21.936" v="203" actId="478"/>
          <ac:spMkLst>
            <pc:docMk/>
            <pc:sldMk cId="4068823137" sldId="378"/>
            <ac:spMk id="6" creationId="{0821DE6D-EFD1-AB3C-FB9E-A4BEFE2C0A97}"/>
          </ac:spMkLst>
        </pc:spChg>
        <pc:spChg chg="mod">
          <ac:chgData name="Glen Jones" userId="e846aaca-4b24-4b13-b0d0-f2308e16b284" providerId="ADAL" clId="{CD57F6AE-861C-47BC-B8D5-26D69139BAA0}" dt="2022-09-18T11:14:37.083" v="298" actId="113"/>
          <ac:spMkLst>
            <pc:docMk/>
            <pc:sldMk cId="4068823137" sldId="378"/>
            <ac:spMk id="7" creationId="{7422A498-F483-A2DE-169C-1457C602529D}"/>
          </ac:spMkLst>
        </pc:spChg>
        <pc:spChg chg="add mod">
          <ac:chgData name="Glen Jones" userId="e846aaca-4b24-4b13-b0d0-f2308e16b284" providerId="ADAL" clId="{CD57F6AE-861C-47BC-B8D5-26D69139BAA0}" dt="2022-09-18T11:16:58.348" v="362" actId="404"/>
          <ac:spMkLst>
            <pc:docMk/>
            <pc:sldMk cId="4068823137" sldId="378"/>
            <ac:spMk id="33" creationId="{A5545F8E-5725-BD06-1C6C-EC54B4C70650}"/>
          </ac:spMkLst>
        </pc:spChg>
        <pc:spChg chg="add mod">
          <ac:chgData name="Glen Jones" userId="e846aaca-4b24-4b13-b0d0-f2308e16b284" providerId="ADAL" clId="{CD57F6AE-861C-47BC-B8D5-26D69139BAA0}" dt="2022-09-18T11:18:37.186" v="454" actId="14100"/>
          <ac:spMkLst>
            <pc:docMk/>
            <pc:sldMk cId="4068823137" sldId="378"/>
            <ac:spMk id="45" creationId="{66DCEF0A-E3B9-A8D7-43D4-240B26B13CD0}"/>
          </ac:spMkLst>
        </pc:spChg>
        <pc:picChg chg="add mod modCrop">
          <ac:chgData name="Glen Jones" userId="e846aaca-4b24-4b13-b0d0-f2308e16b284" providerId="ADAL" clId="{CD57F6AE-861C-47BC-B8D5-26D69139BAA0}" dt="2022-09-18T11:18:20.068" v="442" actId="1076"/>
          <ac:picMkLst>
            <pc:docMk/>
            <pc:sldMk cId="4068823137" sldId="378"/>
            <ac:picMk id="3" creationId="{A51BA8D4-424B-5ED2-84F1-358EA7AB39F1}"/>
          </ac:picMkLst>
        </pc:picChg>
        <pc:picChg chg="del">
          <ac:chgData name="Glen Jones" userId="e846aaca-4b24-4b13-b0d0-f2308e16b284" providerId="ADAL" clId="{CD57F6AE-861C-47BC-B8D5-26D69139BAA0}" dt="2022-09-18T11:13:16.072" v="200" actId="478"/>
          <ac:picMkLst>
            <pc:docMk/>
            <pc:sldMk cId="4068823137" sldId="378"/>
            <ac:picMk id="17" creationId="{1699B836-968E-E5DC-CF76-4ACC96495F95}"/>
          </ac:picMkLst>
        </pc:picChg>
        <pc:cxnChg chg="add mod">
          <ac:chgData name="Glen Jones" userId="e846aaca-4b24-4b13-b0d0-f2308e16b284" providerId="ADAL" clId="{CD57F6AE-861C-47BC-B8D5-26D69139BAA0}" dt="2022-09-18T11:18:20.068" v="442" actId="1076"/>
          <ac:cxnSpMkLst>
            <pc:docMk/>
            <pc:sldMk cId="4068823137" sldId="378"/>
            <ac:cxnSpMk id="8" creationId="{B652F7AF-83BF-F56C-BD2C-8909BB862F75}"/>
          </ac:cxnSpMkLst>
        </pc:cxnChg>
        <pc:cxnChg chg="add mod">
          <ac:chgData name="Glen Jones" userId="e846aaca-4b24-4b13-b0d0-f2308e16b284" providerId="ADAL" clId="{CD57F6AE-861C-47BC-B8D5-26D69139BAA0}" dt="2022-09-18T11:18:20.068" v="442" actId="1076"/>
          <ac:cxnSpMkLst>
            <pc:docMk/>
            <pc:sldMk cId="4068823137" sldId="378"/>
            <ac:cxnSpMk id="9" creationId="{A835A253-7FD7-DD05-CA49-1C8B34C964FC}"/>
          </ac:cxnSpMkLst>
        </pc:cxnChg>
        <pc:cxnChg chg="add mod">
          <ac:chgData name="Glen Jones" userId="e846aaca-4b24-4b13-b0d0-f2308e16b284" providerId="ADAL" clId="{CD57F6AE-861C-47BC-B8D5-26D69139BAA0}" dt="2022-09-18T11:18:20.068" v="442" actId="1076"/>
          <ac:cxnSpMkLst>
            <pc:docMk/>
            <pc:sldMk cId="4068823137" sldId="378"/>
            <ac:cxnSpMk id="11" creationId="{2ED91CED-B224-9A71-0FD9-E3BC0CAD5497}"/>
          </ac:cxnSpMkLst>
        </pc:cxnChg>
        <pc:cxnChg chg="add mod">
          <ac:chgData name="Glen Jones" userId="e846aaca-4b24-4b13-b0d0-f2308e16b284" providerId="ADAL" clId="{CD57F6AE-861C-47BC-B8D5-26D69139BAA0}" dt="2022-09-18T11:18:20.068" v="442" actId="1076"/>
          <ac:cxnSpMkLst>
            <pc:docMk/>
            <pc:sldMk cId="4068823137" sldId="378"/>
            <ac:cxnSpMk id="13" creationId="{F306BEF1-82EF-0711-DD43-8779E3ADEF30}"/>
          </ac:cxnSpMkLst>
        </pc:cxnChg>
        <pc:cxnChg chg="add mod">
          <ac:chgData name="Glen Jones" userId="e846aaca-4b24-4b13-b0d0-f2308e16b284" providerId="ADAL" clId="{CD57F6AE-861C-47BC-B8D5-26D69139BAA0}" dt="2022-09-18T11:18:20.068" v="442" actId="1076"/>
          <ac:cxnSpMkLst>
            <pc:docMk/>
            <pc:sldMk cId="4068823137" sldId="378"/>
            <ac:cxnSpMk id="18" creationId="{F242E9D6-2DBF-CE09-A996-04269146235A}"/>
          </ac:cxnSpMkLst>
        </pc:cxnChg>
        <pc:cxnChg chg="del">
          <ac:chgData name="Glen Jones" userId="e846aaca-4b24-4b13-b0d0-f2308e16b284" providerId="ADAL" clId="{CD57F6AE-861C-47BC-B8D5-26D69139BAA0}" dt="2022-09-18T11:13:27.644" v="207" actId="478"/>
          <ac:cxnSpMkLst>
            <pc:docMk/>
            <pc:sldMk cId="4068823137" sldId="378"/>
            <ac:cxnSpMk id="19" creationId="{1DEA5216-A7F0-B28D-C17E-3FBD94B2C3B8}"/>
          </ac:cxnSpMkLst>
        </pc:cxnChg>
        <pc:cxnChg chg="del">
          <ac:chgData name="Glen Jones" userId="e846aaca-4b24-4b13-b0d0-f2308e16b284" providerId="ADAL" clId="{CD57F6AE-861C-47BC-B8D5-26D69139BAA0}" dt="2022-09-18T11:13:28.116" v="208" actId="478"/>
          <ac:cxnSpMkLst>
            <pc:docMk/>
            <pc:sldMk cId="4068823137" sldId="378"/>
            <ac:cxnSpMk id="20" creationId="{A32B1167-1CAA-204D-AB22-ABF97666B880}"/>
          </ac:cxnSpMkLst>
        </pc:cxnChg>
        <pc:cxnChg chg="del">
          <ac:chgData name="Glen Jones" userId="e846aaca-4b24-4b13-b0d0-f2308e16b284" providerId="ADAL" clId="{CD57F6AE-861C-47BC-B8D5-26D69139BAA0}" dt="2022-09-18T11:13:29.020" v="209" actId="478"/>
          <ac:cxnSpMkLst>
            <pc:docMk/>
            <pc:sldMk cId="4068823137" sldId="378"/>
            <ac:cxnSpMk id="21" creationId="{F47995E8-8C81-BDF6-30DB-D7BE22BB4462}"/>
          </ac:cxnSpMkLst>
        </pc:cxnChg>
        <pc:cxnChg chg="del">
          <ac:chgData name="Glen Jones" userId="e846aaca-4b24-4b13-b0d0-f2308e16b284" providerId="ADAL" clId="{CD57F6AE-861C-47BC-B8D5-26D69139BAA0}" dt="2022-09-18T11:13:24.548" v="204" actId="478"/>
          <ac:cxnSpMkLst>
            <pc:docMk/>
            <pc:sldMk cId="4068823137" sldId="378"/>
            <ac:cxnSpMk id="22" creationId="{DA5D7D10-1C87-8B99-D586-B117A2D07A0B}"/>
          </ac:cxnSpMkLst>
        </pc:cxnChg>
        <pc:cxnChg chg="del">
          <ac:chgData name="Glen Jones" userId="e846aaca-4b24-4b13-b0d0-f2308e16b284" providerId="ADAL" clId="{CD57F6AE-861C-47BC-B8D5-26D69139BAA0}" dt="2022-09-18T11:13:25.500" v="205" actId="478"/>
          <ac:cxnSpMkLst>
            <pc:docMk/>
            <pc:sldMk cId="4068823137" sldId="378"/>
            <ac:cxnSpMk id="23" creationId="{FB64482A-ADD3-1DA5-0A51-2B18761E1B89}"/>
          </ac:cxnSpMkLst>
        </pc:cxnChg>
        <pc:cxnChg chg="add mod">
          <ac:chgData name="Glen Jones" userId="e846aaca-4b24-4b13-b0d0-f2308e16b284" providerId="ADAL" clId="{CD57F6AE-861C-47BC-B8D5-26D69139BAA0}" dt="2022-09-18T11:18:20.068" v="442" actId="1076"/>
          <ac:cxnSpMkLst>
            <pc:docMk/>
            <pc:sldMk cId="4068823137" sldId="378"/>
            <ac:cxnSpMk id="27" creationId="{899183B8-9CA4-58FA-0A49-898E20D32F55}"/>
          </ac:cxnSpMkLst>
        </pc:cxnChg>
        <pc:cxnChg chg="add mod">
          <ac:chgData name="Glen Jones" userId="e846aaca-4b24-4b13-b0d0-f2308e16b284" providerId="ADAL" clId="{CD57F6AE-861C-47BC-B8D5-26D69139BAA0}" dt="2022-09-18T11:18:20.068" v="442" actId="1076"/>
          <ac:cxnSpMkLst>
            <pc:docMk/>
            <pc:sldMk cId="4068823137" sldId="378"/>
            <ac:cxnSpMk id="28" creationId="{E69ECD8C-663F-DE45-D065-0A03826F61DA}"/>
          </ac:cxnSpMkLst>
        </pc:cxnChg>
        <pc:cxnChg chg="add mod">
          <ac:chgData name="Glen Jones" userId="e846aaca-4b24-4b13-b0d0-f2308e16b284" providerId="ADAL" clId="{CD57F6AE-861C-47BC-B8D5-26D69139BAA0}" dt="2022-09-18T11:18:20.068" v="442" actId="1076"/>
          <ac:cxnSpMkLst>
            <pc:docMk/>
            <pc:sldMk cId="4068823137" sldId="378"/>
            <ac:cxnSpMk id="29" creationId="{305FE164-C618-5D0C-D896-CF3EE84039F6}"/>
          </ac:cxnSpMkLst>
        </pc:cxnChg>
        <pc:cxnChg chg="add mod">
          <ac:chgData name="Glen Jones" userId="e846aaca-4b24-4b13-b0d0-f2308e16b284" providerId="ADAL" clId="{CD57F6AE-861C-47BC-B8D5-26D69139BAA0}" dt="2022-09-18T11:18:20.068" v="442" actId="1076"/>
          <ac:cxnSpMkLst>
            <pc:docMk/>
            <pc:sldMk cId="4068823137" sldId="378"/>
            <ac:cxnSpMk id="31" creationId="{E4624D74-47AA-645A-016A-8747DF9A27E0}"/>
          </ac:cxnSpMkLst>
        </pc:cxnChg>
        <pc:cxnChg chg="add mod">
          <ac:chgData name="Glen Jones" userId="e846aaca-4b24-4b13-b0d0-f2308e16b284" providerId="ADAL" clId="{CD57F6AE-861C-47BC-B8D5-26D69139BAA0}" dt="2022-09-18T11:18:20.068" v="442" actId="1076"/>
          <ac:cxnSpMkLst>
            <pc:docMk/>
            <pc:sldMk cId="4068823137" sldId="378"/>
            <ac:cxnSpMk id="34" creationId="{0C5DEBBE-193E-28D7-6E94-026CE729D344}"/>
          </ac:cxnSpMkLst>
        </pc:cxnChg>
        <pc:cxnChg chg="add mod">
          <ac:chgData name="Glen Jones" userId="e846aaca-4b24-4b13-b0d0-f2308e16b284" providerId="ADAL" clId="{CD57F6AE-861C-47BC-B8D5-26D69139BAA0}" dt="2022-09-18T11:18:20.068" v="442" actId="1076"/>
          <ac:cxnSpMkLst>
            <pc:docMk/>
            <pc:sldMk cId="4068823137" sldId="378"/>
            <ac:cxnSpMk id="36" creationId="{54F01002-5072-CC89-CD50-6997516D3A8F}"/>
          </ac:cxnSpMkLst>
        </pc:cxnChg>
        <pc:cxnChg chg="add mod">
          <ac:chgData name="Glen Jones" userId="e846aaca-4b24-4b13-b0d0-f2308e16b284" providerId="ADAL" clId="{CD57F6AE-861C-47BC-B8D5-26D69139BAA0}" dt="2022-09-18T11:18:20.068" v="442" actId="1076"/>
          <ac:cxnSpMkLst>
            <pc:docMk/>
            <pc:sldMk cId="4068823137" sldId="378"/>
            <ac:cxnSpMk id="39" creationId="{04EADC53-89A6-003F-FD7B-F95E0EA596FB}"/>
          </ac:cxnSpMkLst>
        </pc:cxnChg>
        <pc:cxnChg chg="add mod">
          <ac:chgData name="Glen Jones" userId="e846aaca-4b24-4b13-b0d0-f2308e16b284" providerId="ADAL" clId="{CD57F6AE-861C-47BC-B8D5-26D69139BAA0}" dt="2022-09-18T11:18:20.068" v="442" actId="1076"/>
          <ac:cxnSpMkLst>
            <pc:docMk/>
            <pc:sldMk cId="4068823137" sldId="378"/>
            <ac:cxnSpMk id="41" creationId="{1DF5AC5D-8596-A597-E830-D61C8B6A0197}"/>
          </ac:cxnSpMkLst>
        </pc:cxnChg>
        <pc:cxnChg chg="add mod">
          <ac:chgData name="Glen Jones" userId="e846aaca-4b24-4b13-b0d0-f2308e16b284" providerId="ADAL" clId="{CD57F6AE-861C-47BC-B8D5-26D69139BAA0}" dt="2022-09-18T11:18:20.068" v="442" actId="1076"/>
          <ac:cxnSpMkLst>
            <pc:docMk/>
            <pc:sldMk cId="4068823137" sldId="378"/>
            <ac:cxnSpMk id="43" creationId="{4C7C48D9-DADB-B41D-FED0-95E14CFF2752}"/>
          </ac:cxnSpMkLst>
        </pc:cxnChg>
      </pc:sldChg>
      <pc:sldChg chg="addSp delSp modSp add mod delAnim modAnim">
        <pc:chgData name="Glen Jones" userId="e846aaca-4b24-4b13-b0d0-f2308e16b284" providerId="ADAL" clId="{CD57F6AE-861C-47BC-B8D5-26D69139BAA0}" dt="2022-09-18T11:35:18.360" v="1122"/>
        <pc:sldMkLst>
          <pc:docMk/>
          <pc:sldMk cId="730966470" sldId="379"/>
        </pc:sldMkLst>
        <pc:spChg chg="mod">
          <ac:chgData name="Glen Jones" userId="e846aaca-4b24-4b13-b0d0-f2308e16b284" providerId="ADAL" clId="{CD57F6AE-861C-47BC-B8D5-26D69139BAA0}" dt="2022-09-18T11:34:31.002" v="1113" actId="20577"/>
          <ac:spMkLst>
            <pc:docMk/>
            <pc:sldMk cId="730966470" sldId="379"/>
            <ac:spMk id="7" creationId="{7422A498-F483-A2DE-169C-1457C602529D}"/>
          </ac:spMkLst>
        </pc:spChg>
        <pc:spChg chg="del">
          <ac:chgData name="Glen Jones" userId="e846aaca-4b24-4b13-b0d0-f2308e16b284" providerId="ADAL" clId="{CD57F6AE-861C-47BC-B8D5-26D69139BAA0}" dt="2022-09-18T11:22:04.718" v="482" actId="478"/>
          <ac:spMkLst>
            <pc:docMk/>
            <pc:sldMk cId="730966470" sldId="379"/>
            <ac:spMk id="33" creationId="{A5545F8E-5725-BD06-1C6C-EC54B4C70650}"/>
          </ac:spMkLst>
        </pc:spChg>
        <pc:spChg chg="del">
          <ac:chgData name="Glen Jones" userId="e846aaca-4b24-4b13-b0d0-f2308e16b284" providerId="ADAL" clId="{CD57F6AE-861C-47BC-B8D5-26D69139BAA0}" dt="2022-09-18T11:22:05.718" v="483" actId="478"/>
          <ac:spMkLst>
            <pc:docMk/>
            <pc:sldMk cId="730966470" sldId="379"/>
            <ac:spMk id="45" creationId="{66DCEF0A-E3B9-A8D7-43D4-240B26B13CD0}"/>
          </ac:spMkLst>
        </pc:spChg>
        <pc:picChg chg="add mod">
          <ac:chgData name="Glen Jones" userId="e846aaca-4b24-4b13-b0d0-f2308e16b284" providerId="ADAL" clId="{CD57F6AE-861C-47BC-B8D5-26D69139BAA0}" dt="2022-09-18T11:25:40.234" v="682"/>
          <ac:picMkLst>
            <pc:docMk/>
            <pc:sldMk cId="730966470" sldId="379"/>
            <ac:picMk id="2" creationId="{0EA13FBE-B13C-25D2-35F5-38EAAFB03216}"/>
          </ac:picMkLst>
        </pc:picChg>
        <pc:picChg chg="del">
          <ac:chgData name="Glen Jones" userId="e846aaca-4b24-4b13-b0d0-f2308e16b284" providerId="ADAL" clId="{CD57F6AE-861C-47BC-B8D5-26D69139BAA0}" dt="2022-09-18T11:24:01.995" v="644" actId="478"/>
          <ac:picMkLst>
            <pc:docMk/>
            <pc:sldMk cId="730966470" sldId="379"/>
            <ac:picMk id="3" creationId="{A51BA8D4-424B-5ED2-84F1-358EA7AB39F1}"/>
          </ac:picMkLst>
        </pc:picChg>
        <pc:picChg chg="add mod">
          <ac:chgData name="Glen Jones" userId="e846aaca-4b24-4b13-b0d0-f2308e16b284" providerId="ADAL" clId="{CD57F6AE-861C-47BC-B8D5-26D69139BAA0}" dt="2022-09-18T11:34:47.340" v="1117"/>
          <ac:picMkLst>
            <pc:docMk/>
            <pc:sldMk cId="730966470" sldId="379"/>
            <ac:picMk id="6" creationId="{93EB5AEE-820F-3073-B42E-C00C19052819}"/>
          </ac:picMkLst>
        </pc:picChg>
        <pc:cxnChg chg="add del mod">
          <ac:chgData name="Glen Jones" userId="e846aaca-4b24-4b13-b0d0-f2308e16b284" providerId="ADAL" clId="{CD57F6AE-861C-47BC-B8D5-26D69139BAA0}" dt="2022-09-18T11:34:39.013" v="1116" actId="478"/>
          <ac:cxnSpMkLst>
            <pc:docMk/>
            <pc:sldMk cId="730966470" sldId="379"/>
            <ac:cxnSpMk id="4" creationId="{7ADD4141-4C90-AD5C-29E0-F4EC3CFEA08D}"/>
          </ac:cxnSpMkLst>
        </pc:cxnChg>
        <pc:cxnChg chg="del">
          <ac:chgData name="Glen Jones" userId="e846aaca-4b24-4b13-b0d0-f2308e16b284" providerId="ADAL" clId="{CD57F6AE-861C-47BC-B8D5-26D69139BAA0}" dt="2022-09-18T11:22:11.504" v="491" actId="478"/>
          <ac:cxnSpMkLst>
            <pc:docMk/>
            <pc:sldMk cId="730966470" sldId="379"/>
            <ac:cxnSpMk id="8" creationId="{B652F7AF-83BF-F56C-BD2C-8909BB862F75}"/>
          </ac:cxnSpMkLst>
        </pc:cxnChg>
        <pc:cxnChg chg="del">
          <ac:chgData name="Glen Jones" userId="e846aaca-4b24-4b13-b0d0-f2308e16b284" providerId="ADAL" clId="{CD57F6AE-861C-47BC-B8D5-26D69139BAA0}" dt="2022-09-18T11:22:13.039" v="492" actId="478"/>
          <ac:cxnSpMkLst>
            <pc:docMk/>
            <pc:sldMk cId="730966470" sldId="379"/>
            <ac:cxnSpMk id="9" creationId="{A835A253-7FD7-DD05-CA49-1C8B34C964FC}"/>
          </ac:cxnSpMkLst>
        </pc:cxnChg>
        <pc:cxnChg chg="add mod">
          <ac:chgData name="Glen Jones" userId="e846aaca-4b24-4b13-b0d0-f2308e16b284" providerId="ADAL" clId="{CD57F6AE-861C-47BC-B8D5-26D69139BAA0}" dt="2022-09-18T11:34:47.340" v="1117"/>
          <ac:cxnSpMkLst>
            <pc:docMk/>
            <pc:sldMk cId="730966470" sldId="379"/>
            <ac:cxnSpMk id="10" creationId="{4CEBBEA5-618A-3AA0-A29E-BCFFEED0CF38}"/>
          </ac:cxnSpMkLst>
        </pc:cxnChg>
        <pc:cxnChg chg="del">
          <ac:chgData name="Glen Jones" userId="e846aaca-4b24-4b13-b0d0-f2308e16b284" providerId="ADAL" clId="{CD57F6AE-861C-47BC-B8D5-26D69139BAA0}" dt="2022-09-18T11:22:10.447" v="489" actId="478"/>
          <ac:cxnSpMkLst>
            <pc:docMk/>
            <pc:sldMk cId="730966470" sldId="379"/>
            <ac:cxnSpMk id="11" creationId="{2ED91CED-B224-9A71-0FD9-E3BC0CAD5497}"/>
          </ac:cxnSpMkLst>
        </pc:cxnChg>
        <pc:cxnChg chg="add mod">
          <ac:chgData name="Glen Jones" userId="e846aaca-4b24-4b13-b0d0-f2308e16b284" providerId="ADAL" clId="{CD57F6AE-861C-47BC-B8D5-26D69139BAA0}" dt="2022-09-18T11:34:47.340" v="1117"/>
          <ac:cxnSpMkLst>
            <pc:docMk/>
            <pc:sldMk cId="730966470" sldId="379"/>
            <ac:cxnSpMk id="12" creationId="{82844AF3-1655-9057-06BD-A24C84E2E807}"/>
          </ac:cxnSpMkLst>
        </pc:cxnChg>
        <pc:cxnChg chg="del">
          <ac:chgData name="Glen Jones" userId="e846aaca-4b24-4b13-b0d0-f2308e16b284" providerId="ADAL" clId="{CD57F6AE-861C-47BC-B8D5-26D69139BAA0}" dt="2022-09-18T11:22:16.213" v="495" actId="478"/>
          <ac:cxnSpMkLst>
            <pc:docMk/>
            <pc:sldMk cId="730966470" sldId="379"/>
            <ac:cxnSpMk id="13" creationId="{F306BEF1-82EF-0711-DD43-8779E3ADEF30}"/>
          </ac:cxnSpMkLst>
        </pc:cxnChg>
        <pc:cxnChg chg="add mod">
          <ac:chgData name="Glen Jones" userId="e846aaca-4b24-4b13-b0d0-f2308e16b284" providerId="ADAL" clId="{CD57F6AE-861C-47BC-B8D5-26D69139BAA0}" dt="2022-09-18T11:34:47.340" v="1117"/>
          <ac:cxnSpMkLst>
            <pc:docMk/>
            <pc:sldMk cId="730966470" sldId="379"/>
            <ac:cxnSpMk id="14" creationId="{C393EC49-79DC-7D6B-038A-9351F44AAF16}"/>
          </ac:cxnSpMkLst>
        </pc:cxnChg>
        <pc:cxnChg chg="add mod">
          <ac:chgData name="Glen Jones" userId="e846aaca-4b24-4b13-b0d0-f2308e16b284" providerId="ADAL" clId="{CD57F6AE-861C-47BC-B8D5-26D69139BAA0}" dt="2022-09-18T11:34:47.340" v="1117"/>
          <ac:cxnSpMkLst>
            <pc:docMk/>
            <pc:sldMk cId="730966470" sldId="379"/>
            <ac:cxnSpMk id="15" creationId="{C23D2A29-9813-6D5F-EA30-197D621920E9}"/>
          </ac:cxnSpMkLst>
        </pc:cxnChg>
        <pc:cxnChg chg="add mod">
          <ac:chgData name="Glen Jones" userId="e846aaca-4b24-4b13-b0d0-f2308e16b284" providerId="ADAL" clId="{CD57F6AE-861C-47BC-B8D5-26D69139BAA0}" dt="2022-09-18T11:34:47.340" v="1117"/>
          <ac:cxnSpMkLst>
            <pc:docMk/>
            <pc:sldMk cId="730966470" sldId="379"/>
            <ac:cxnSpMk id="16" creationId="{0ED2CB38-F22D-449A-4C9F-3CF8AFD8608D}"/>
          </ac:cxnSpMkLst>
        </pc:cxnChg>
        <pc:cxnChg chg="add mod">
          <ac:chgData name="Glen Jones" userId="e846aaca-4b24-4b13-b0d0-f2308e16b284" providerId="ADAL" clId="{CD57F6AE-861C-47BC-B8D5-26D69139BAA0}" dt="2022-09-18T11:34:47.340" v="1117"/>
          <ac:cxnSpMkLst>
            <pc:docMk/>
            <pc:sldMk cId="730966470" sldId="379"/>
            <ac:cxnSpMk id="17" creationId="{CF214D3C-B97C-4936-E2A1-6F5C7789584F}"/>
          </ac:cxnSpMkLst>
        </pc:cxnChg>
        <pc:cxnChg chg="del">
          <ac:chgData name="Glen Jones" userId="e846aaca-4b24-4b13-b0d0-f2308e16b284" providerId="ADAL" clId="{CD57F6AE-861C-47BC-B8D5-26D69139BAA0}" dt="2022-09-18T11:22:10.954" v="490" actId="478"/>
          <ac:cxnSpMkLst>
            <pc:docMk/>
            <pc:sldMk cId="730966470" sldId="379"/>
            <ac:cxnSpMk id="18" creationId="{F242E9D6-2DBF-CE09-A996-04269146235A}"/>
          </ac:cxnSpMkLst>
        </pc:cxnChg>
        <pc:cxnChg chg="add mod">
          <ac:chgData name="Glen Jones" userId="e846aaca-4b24-4b13-b0d0-f2308e16b284" providerId="ADAL" clId="{CD57F6AE-861C-47BC-B8D5-26D69139BAA0}" dt="2022-09-18T11:34:47.340" v="1117"/>
          <ac:cxnSpMkLst>
            <pc:docMk/>
            <pc:sldMk cId="730966470" sldId="379"/>
            <ac:cxnSpMk id="19" creationId="{D880FD5F-1F2A-803B-0F41-43D5B2202DDC}"/>
          </ac:cxnSpMkLst>
        </pc:cxnChg>
        <pc:cxnChg chg="add mod">
          <ac:chgData name="Glen Jones" userId="e846aaca-4b24-4b13-b0d0-f2308e16b284" providerId="ADAL" clId="{CD57F6AE-861C-47BC-B8D5-26D69139BAA0}" dt="2022-09-18T11:34:47.340" v="1117"/>
          <ac:cxnSpMkLst>
            <pc:docMk/>
            <pc:sldMk cId="730966470" sldId="379"/>
            <ac:cxnSpMk id="20" creationId="{6B2464DF-5164-087F-165A-FA87E7524B65}"/>
          </ac:cxnSpMkLst>
        </pc:cxnChg>
        <pc:cxnChg chg="add mod">
          <ac:chgData name="Glen Jones" userId="e846aaca-4b24-4b13-b0d0-f2308e16b284" providerId="ADAL" clId="{CD57F6AE-861C-47BC-B8D5-26D69139BAA0}" dt="2022-09-18T11:34:47.340" v="1117"/>
          <ac:cxnSpMkLst>
            <pc:docMk/>
            <pc:sldMk cId="730966470" sldId="379"/>
            <ac:cxnSpMk id="21" creationId="{BA153253-3AF9-25C8-E75E-4AB40371CF1F}"/>
          </ac:cxnSpMkLst>
        </pc:cxnChg>
        <pc:cxnChg chg="add mod">
          <ac:chgData name="Glen Jones" userId="e846aaca-4b24-4b13-b0d0-f2308e16b284" providerId="ADAL" clId="{CD57F6AE-861C-47BC-B8D5-26D69139BAA0}" dt="2022-09-18T11:34:47.340" v="1117"/>
          <ac:cxnSpMkLst>
            <pc:docMk/>
            <pc:sldMk cId="730966470" sldId="379"/>
            <ac:cxnSpMk id="22" creationId="{7DB99C1A-146D-2EBE-5027-A1E6A4A3FB59}"/>
          </ac:cxnSpMkLst>
        </pc:cxnChg>
        <pc:cxnChg chg="add mod">
          <ac:chgData name="Glen Jones" userId="e846aaca-4b24-4b13-b0d0-f2308e16b284" providerId="ADAL" clId="{CD57F6AE-861C-47BC-B8D5-26D69139BAA0}" dt="2022-09-18T11:34:47.340" v="1117"/>
          <ac:cxnSpMkLst>
            <pc:docMk/>
            <pc:sldMk cId="730966470" sldId="379"/>
            <ac:cxnSpMk id="23" creationId="{2544726E-5E5D-5936-72B2-3511C8184B1F}"/>
          </ac:cxnSpMkLst>
        </pc:cxnChg>
        <pc:cxnChg chg="add mod">
          <ac:chgData name="Glen Jones" userId="e846aaca-4b24-4b13-b0d0-f2308e16b284" providerId="ADAL" clId="{CD57F6AE-861C-47BC-B8D5-26D69139BAA0}" dt="2022-09-18T11:34:47.340" v="1117"/>
          <ac:cxnSpMkLst>
            <pc:docMk/>
            <pc:sldMk cId="730966470" sldId="379"/>
            <ac:cxnSpMk id="24" creationId="{6BA7F093-DC80-F691-85A2-32532D675C50}"/>
          </ac:cxnSpMkLst>
        </pc:cxnChg>
        <pc:cxnChg chg="add mod">
          <ac:chgData name="Glen Jones" userId="e846aaca-4b24-4b13-b0d0-f2308e16b284" providerId="ADAL" clId="{CD57F6AE-861C-47BC-B8D5-26D69139BAA0}" dt="2022-09-18T11:34:47.340" v="1117"/>
          <ac:cxnSpMkLst>
            <pc:docMk/>
            <pc:sldMk cId="730966470" sldId="379"/>
            <ac:cxnSpMk id="25" creationId="{00A83B88-3251-AED3-3DB6-28C77C6726F4}"/>
          </ac:cxnSpMkLst>
        </pc:cxnChg>
        <pc:cxnChg chg="add mod">
          <ac:chgData name="Glen Jones" userId="e846aaca-4b24-4b13-b0d0-f2308e16b284" providerId="ADAL" clId="{CD57F6AE-861C-47BC-B8D5-26D69139BAA0}" dt="2022-09-18T11:34:47.340" v="1117"/>
          <ac:cxnSpMkLst>
            <pc:docMk/>
            <pc:sldMk cId="730966470" sldId="379"/>
            <ac:cxnSpMk id="26" creationId="{79E9731A-A67D-642E-E46F-F98B741F97AA}"/>
          </ac:cxnSpMkLst>
        </pc:cxnChg>
        <pc:cxnChg chg="del">
          <ac:chgData name="Glen Jones" userId="e846aaca-4b24-4b13-b0d0-f2308e16b284" providerId="ADAL" clId="{CD57F6AE-861C-47BC-B8D5-26D69139BAA0}" dt="2022-09-18T11:22:09.778" v="488" actId="478"/>
          <ac:cxnSpMkLst>
            <pc:docMk/>
            <pc:sldMk cId="730966470" sldId="379"/>
            <ac:cxnSpMk id="27" creationId="{899183B8-9CA4-58FA-0A49-898E20D32F55}"/>
          </ac:cxnSpMkLst>
        </pc:cxnChg>
        <pc:cxnChg chg="del">
          <ac:chgData name="Glen Jones" userId="e846aaca-4b24-4b13-b0d0-f2308e16b284" providerId="ADAL" clId="{CD57F6AE-861C-47BC-B8D5-26D69139BAA0}" dt="2022-09-18T11:22:09.159" v="487" actId="478"/>
          <ac:cxnSpMkLst>
            <pc:docMk/>
            <pc:sldMk cId="730966470" sldId="379"/>
            <ac:cxnSpMk id="28" creationId="{E69ECD8C-663F-DE45-D065-0A03826F61DA}"/>
          </ac:cxnSpMkLst>
        </pc:cxnChg>
        <pc:cxnChg chg="del">
          <ac:chgData name="Glen Jones" userId="e846aaca-4b24-4b13-b0d0-f2308e16b284" providerId="ADAL" clId="{CD57F6AE-861C-47BC-B8D5-26D69139BAA0}" dt="2022-09-18T11:22:19.501" v="497" actId="478"/>
          <ac:cxnSpMkLst>
            <pc:docMk/>
            <pc:sldMk cId="730966470" sldId="379"/>
            <ac:cxnSpMk id="29" creationId="{305FE164-C618-5D0C-D896-CF3EE84039F6}"/>
          </ac:cxnSpMkLst>
        </pc:cxnChg>
        <pc:cxnChg chg="del">
          <ac:chgData name="Glen Jones" userId="e846aaca-4b24-4b13-b0d0-f2308e16b284" providerId="ADAL" clId="{CD57F6AE-861C-47BC-B8D5-26D69139BAA0}" dt="2022-09-18T11:22:07.135" v="484" actId="478"/>
          <ac:cxnSpMkLst>
            <pc:docMk/>
            <pc:sldMk cId="730966470" sldId="379"/>
            <ac:cxnSpMk id="31" creationId="{E4624D74-47AA-645A-016A-8747DF9A27E0}"/>
          </ac:cxnSpMkLst>
        </pc:cxnChg>
        <pc:cxnChg chg="del">
          <ac:chgData name="Glen Jones" userId="e846aaca-4b24-4b13-b0d0-f2308e16b284" providerId="ADAL" clId="{CD57F6AE-861C-47BC-B8D5-26D69139BAA0}" dt="2022-09-18T11:22:13.992" v="493" actId="478"/>
          <ac:cxnSpMkLst>
            <pc:docMk/>
            <pc:sldMk cId="730966470" sldId="379"/>
            <ac:cxnSpMk id="34" creationId="{0C5DEBBE-193E-28D7-6E94-026CE729D344}"/>
          </ac:cxnSpMkLst>
        </pc:cxnChg>
        <pc:cxnChg chg="del">
          <ac:chgData name="Glen Jones" userId="e846aaca-4b24-4b13-b0d0-f2308e16b284" providerId="ADAL" clId="{CD57F6AE-861C-47BC-B8D5-26D69139BAA0}" dt="2022-09-18T11:22:14.775" v="494" actId="478"/>
          <ac:cxnSpMkLst>
            <pc:docMk/>
            <pc:sldMk cId="730966470" sldId="379"/>
            <ac:cxnSpMk id="36" creationId="{54F01002-5072-CC89-CD50-6997516D3A8F}"/>
          </ac:cxnSpMkLst>
        </pc:cxnChg>
        <pc:cxnChg chg="del">
          <ac:chgData name="Glen Jones" userId="e846aaca-4b24-4b13-b0d0-f2308e16b284" providerId="ADAL" clId="{CD57F6AE-861C-47BC-B8D5-26D69139BAA0}" dt="2022-09-18T11:22:18.278" v="496" actId="478"/>
          <ac:cxnSpMkLst>
            <pc:docMk/>
            <pc:sldMk cId="730966470" sldId="379"/>
            <ac:cxnSpMk id="39" creationId="{04EADC53-89A6-003F-FD7B-F95E0EA596FB}"/>
          </ac:cxnSpMkLst>
        </pc:cxnChg>
        <pc:cxnChg chg="del">
          <ac:chgData name="Glen Jones" userId="e846aaca-4b24-4b13-b0d0-f2308e16b284" providerId="ADAL" clId="{CD57F6AE-861C-47BC-B8D5-26D69139BAA0}" dt="2022-09-18T11:22:08.575" v="486" actId="478"/>
          <ac:cxnSpMkLst>
            <pc:docMk/>
            <pc:sldMk cId="730966470" sldId="379"/>
            <ac:cxnSpMk id="41" creationId="{1DF5AC5D-8596-A597-E830-D61C8B6A0197}"/>
          </ac:cxnSpMkLst>
        </pc:cxnChg>
        <pc:cxnChg chg="del">
          <ac:chgData name="Glen Jones" userId="e846aaca-4b24-4b13-b0d0-f2308e16b284" providerId="ADAL" clId="{CD57F6AE-861C-47BC-B8D5-26D69139BAA0}" dt="2022-09-18T11:22:07.894" v="485" actId="478"/>
          <ac:cxnSpMkLst>
            <pc:docMk/>
            <pc:sldMk cId="730966470" sldId="379"/>
            <ac:cxnSpMk id="43" creationId="{4C7C48D9-DADB-B41D-FED0-95E14CFF2752}"/>
          </ac:cxnSpMkLst>
        </pc:cxnChg>
      </pc:sldChg>
      <pc:sldChg chg="addSp delSp modSp add mod modAnim">
        <pc:chgData name="Glen Jones" userId="e846aaca-4b24-4b13-b0d0-f2308e16b284" providerId="ADAL" clId="{CD57F6AE-861C-47BC-B8D5-26D69139BAA0}" dt="2022-09-18T11:35:45.220" v="1139" actId="115"/>
        <pc:sldMkLst>
          <pc:docMk/>
          <pc:sldMk cId="901329905" sldId="380"/>
        </pc:sldMkLst>
        <pc:spChg chg="add del mod">
          <ac:chgData name="Glen Jones" userId="e846aaca-4b24-4b13-b0d0-f2308e16b284" providerId="ADAL" clId="{CD57F6AE-861C-47BC-B8D5-26D69139BAA0}" dt="2022-09-18T11:26:05.594" v="689" actId="478"/>
          <ac:spMkLst>
            <pc:docMk/>
            <pc:sldMk cId="901329905" sldId="380"/>
            <ac:spMk id="4" creationId="{6D157EC2-3046-2ED0-FC74-19A0B7E81DF8}"/>
          </ac:spMkLst>
        </pc:spChg>
        <pc:spChg chg="mod">
          <ac:chgData name="Glen Jones" userId="e846aaca-4b24-4b13-b0d0-f2308e16b284" providerId="ADAL" clId="{CD57F6AE-861C-47BC-B8D5-26D69139BAA0}" dt="2022-09-18T11:35:45.220" v="1139" actId="115"/>
          <ac:spMkLst>
            <pc:docMk/>
            <pc:sldMk cId="901329905" sldId="380"/>
            <ac:spMk id="7" creationId="{7422A498-F483-A2DE-169C-1457C602529D}"/>
          </ac:spMkLst>
        </pc:spChg>
        <pc:picChg chg="del">
          <ac:chgData name="Glen Jones" userId="e846aaca-4b24-4b13-b0d0-f2308e16b284" providerId="ADAL" clId="{CD57F6AE-861C-47BC-B8D5-26D69139BAA0}" dt="2022-09-18T11:26:00.501" v="686" actId="478"/>
          <ac:picMkLst>
            <pc:docMk/>
            <pc:sldMk cId="901329905" sldId="380"/>
            <ac:picMk id="5" creationId="{BA5D4FA8-9219-0D5D-103F-86E0B5CE102B}"/>
          </ac:picMkLst>
        </pc:picChg>
        <pc:picChg chg="add mod ord">
          <ac:chgData name="Glen Jones" userId="e846aaca-4b24-4b13-b0d0-f2308e16b284" providerId="ADAL" clId="{CD57F6AE-861C-47BC-B8D5-26D69139BAA0}" dt="2022-09-18T11:26:02.853" v="688" actId="167"/>
          <ac:picMkLst>
            <pc:docMk/>
            <pc:sldMk cId="901329905" sldId="380"/>
            <ac:picMk id="6" creationId="{765F3C1A-67E7-6E15-80E9-A37311B41933}"/>
          </ac:picMkLst>
        </pc:picChg>
        <pc:cxnChg chg="add mod">
          <ac:chgData name="Glen Jones" userId="e846aaca-4b24-4b13-b0d0-f2308e16b284" providerId="ADAL" clId="{CD57F6AE-861C-47BC-B8D5-26D69139BAA0}" dt="2022-09-18T11:26:46.011" v="734" actId="14100"/>
          <ac:cxnSpMkLst>
            <pc:docMk/>
            <pc:sldMk cId="901329905" sldId="380"/>
            <ac:cxnSpMk id="8" creationId="{F3BB728E-D46C-6C75-ACE9-30DA12E4E7D3}"/>
          </ac:cxnSpMkLst>
        </pc:cxnChg>
        <pc:cxnChg chg="add mod">
          <ac:chgData name="Glen Jones" userId="e846aaca-4b24-4b13-b0d0-f2308e16b284" providerId="ADAL" clId="{CD57F6AE-861C-47BC-B8D5-26D69139BAA0}" dt="2022-09-18T11:26:50.146" v="736" actId="1076"/>
          <ac:cxnSpMkLst>
            <pc:docMk/>
            <pc:sldMk cId="901329905" sldId="380"/>
            <ac:cxnSpMk id="10" creationId="{CD5E42BA-2A28-6F11-4E3E-8E94F6C2CFC8}"/>
          </ac:cxnSpMkLst>
        </pc:cxnChg>
        <pc:cxnChg chg="add mod">
          <ac:chgData name="Glen Jones" userId="e846aaca-4b24-4b13-b0d0-f2308e16b284" providerId="ADAL" clId="{CD57F6AE-861C-47BC-B8D5-26D69139BAA0}" dt="2022-09-18T11:26:52.706" v="738" actId="1076"/>
          <ac:cxnSpMkLst>
            <pc:docMk/>
            <pc:sldMk cId="901329905" sldId="380"/>
            <ac:cxnSpMk id="11" creationId="{E32594DB-665D-ADC7-3C14-A41926B550D9}"/>
          </ac:cxnSpMkLst>
        </pc:cxnChg>
        <pc:cxnChg chg="add mod">
          <ac:chgData name="Glen Jones" userId="e846aaca-4b24-4b13-b0d0-f2308e16b284" providerId="ADAL" clId="{CD57F6AE-861C-47BC-B8D5-26D69139BAA0}" dt="2022-09-18T11:26:55.458" v="740" actId="1076"/>
          <ac:cxnSpMkLst>
            <pc:docMk/>
            <pc:sldMk cId="901329905" sldId="380"/>
            <ac:cxnSpMk id="12" creationId="{7935FAEF-4BF5-53CE-2199-C45B9E551E7D}"/>
          </ac:cxnSpMkLst>
        </pc:cxnChg>
        <pc:cxnChg chg="add mod">
          <ac:chgData name="Glen Jones" userId="e846aaca-4b24-4b13-b0d0-f2308e16b284" providerId="ADAL" clId="{CD57F6AE-861C-47BC-B8D5-26D69139BAA0}" dt="2022-09-18T11:27:02.779" v="744" actId="1076"/>
          <ac:cxnSpMkLst>
            <pc:docMk/>
            <pc:sldMk cId="901329905" sldId="380"/>
            <ac:cxnSpMk id="13" creationId="{972D14E8-D60E-AEF4-355D-9B18F4879A25}"/>
          </ac:cxnSpMkLst>
        </pc:cxnChg>
        <pc:cxnChg chg="add mod">
          <ac:chgData name="Glen Jones" userId="e846aaca-4b24-4b13-b0d0-f2308e16b284" providerId="ADAL" clId="{CD57F6AE-861C-47BC-B8D5-26D69139BAA0}" dt="2022-09-18T11:27:12.858" v="748" actId="1076"/>
          <ac:cxnSpMkLst>
            <pc:docMk/>
            <pc:sldMk cId="901329905" sldId="380"/>
            <ac:cxnSpMk id="15" creationId="{6E44EA33-537B-DD62-AB36-720D3109379F}"/>
          </ac:cxnSpMkLst>
        </pc:cxnChg>
        <pc:cxnChg chg="add mod">
          <ac:chgData name="Glen Jones" userId="e846aaca-4b24-4b13-b0d0-f2308e16b284" providerId="ADAL" clId="{CD57F6AE-861C-47BC-B8D5-26D69139BAA0}" dt="2022-09-18T11:27:21.130" v="753" actId="1076"/>
          <ac:cxnSpMkLst>
            <pc:docMk/>
            <pc:sldMk cId="901329905" sldId="380"/>
            <ac:cxnSpMk id="17" creationId="{92613A2B-CF11-1F79-329F-16E1B411A108}"/>
          </ac:cxnSpMkLst>
        </pc:cxnChg>
      </pc:sldChg>
      <pc:sldChg chg="addSp delSp modSp add mod ord delAnim">
        <pc:chgData name="Glen Jones" userId="e846aaca-4b24-4b13-b0d0-f2308e16b284" providerId="ADAL" clId="{CD57F6AE-861C-47BC-B8D5-26D69139BAA0}" dt="2022-09-18T11:35:34.424" v="1133" actId="20577"/>
        <pc:sldMkLst>
          <pc:docMk/>
          <pc:sldMk cId="1266215069" sldId="381"/>
        </pc:sldMkLst>
        <pc:spChg chg="mod">
          <ac:chgData name="Glen Jones" userId="e846aaca-4b24-4b13-b0d0-f2308e16b284" providerId="ADAL" clId="{CD57F6AE-861C-47BC-B8D5-26D69139BAA0}" dt="2022-09-18T11:35:34.424" v="1133" actId="20577"/>
          <ac:spMkLst>
            <pc:docMk/>
            <pc:sldMk cId="1266215069" sldId="381"/>
            <ac:spMk id="7" creationId="{7422A498-F483-A2DE-169C-1457C602529D}"/>
          </ac:spMkLst>
        </pc:spChg>
        <pc:picChg chg="add mod ord">
          <ac:chgData name="Glen Jones" userId="e846aaca-4b24-4b13-b0d0-f2308e16b284" providerId="ADAL" clId="{CD57F6AE-861C-47BC-B8D5-26D69139BAA0}" dt="2022-09-18T11:28:37.310" v="773" actId="167"/>
          <ac:picMkLst>
            <pc:docMk/>
            <pc:sldMk cId="1266215069" sldId="381"/>
            <ac:picMk id="4" creationId="{8CC16EB0-8C0E-073B-E6D5-81F591A004BF}"/>
          </ac:picMkLst>
        </pc:picChg>
        <pc:picChg chg="del">
          <ac:chgData name="Glen Jones" userId="e846aaca-4b24-4b13-b0d0-f2308e16b284" providerId="ADAL" clId="{CD57F6AE-861C-47BC-B8D5-26D69139BAA0}" dt="2022-09-18T11:28:26.426" v="769" actId="478"/>
          <ac:picMkLst>
            <pc:docMk/>
            <pc:sldMk cId="1266215069" sldId="381"/>
            <ac:picMk id="6" creationId="{765F3C1A-67E7-6E15-80E9-A37311B41933}"/>
          </ac:picMkLst>
        </pc:picChg>
        <pc:cxnChg chg="mod">
          <ac:chgData name="Glen Jones" userId="e846aaca-4b24-4b13-b0d0-f2308e16b284" providerId="ADAL" clId="{CD57F6AE-861C-47BC-B8D5-26D69139BAA0}" dt="2022-09-18T11:29:07.342" v="828" actId="208"/>
          <ac:cxnSpMkLst>
            <pc:docMk/>
            <pc:sldMk cId="1266215069" sldId="381"/>
            <ac:cxnSpMk id="8" creationId="{F3BB728E-D46C-6C75-ACE9-30DA12E4E7D3}"/>
          </ac:cxnSpMkLst>
        </pc:cxnChg>
        <pc:cxnChg chg="mod">
          <ac:chgData name="Glen Jones" userId="e846aaca-4b24-4b13-b0d0-f2308e16b284" providerId="ADAL" clId="{CD57F6AE-861C-47BC-B8D5-26D69139BAA0}" dt="2022-09-18T11:29:07.342" v="828" actId="208"/>
          <ac:cxnSpMkLst>
            <pc:docMk/>
            <pc:sldMk cId="1266215069" sldId="381"/>
            <ac:cxnSpMk id="10" creationId="{CD5E42BA-2A28-6F11-4E3E-8E94F6C2CFC8}"/>
          </ac:cxnSpMkLst>
        </pc:cxnChg>
        <pc:cxnChg chg="mod">
          <ac:chgData name="Glen Jones" userId="e846aaca-4b24-4b13-b0d0-f2308e16b284" providerId="ADAL" clId="{CD57F6AE-861C-47BC-B8D5-26D69139BAA0}" dt="2022-09-18T11:29:07.342" v="828" actId="208"/>
          <ac:cxnSpMkLst>
            <pc:docMk/>
            <pc:sldMk cId="1266215069" sldId="381"/>
            <ac:cxnSpMk id="11" creationId="{E32594DB-665D-ADC7-3C14-A41926B550D9}"/>
          </ac:cxnSpMkLst>
        </pc:cxnChg>
        <pc:cxnChg chg="mod">
          <ac:chgData name="Glen Jones" userId="e846aaca-4b24-4b13-b0d0-f2308e16b284" providerId="ADAL" clId="{CD57F6AE-861C-47BC-B8D5-26D69139BAA0}" dt="2022-09-18T11:29:07.342" v="828" actId="208"/>
          <ac:cxnSpMkLst>
            <pc:docMk/>
            <pc:sldMk cId="1266215069" sldId="381"/>
            <ac:cxnSpMk id="12" creationId="{7935FAEF-4BF5-53CE-2199-C45B9E551E7D}"/>
          </ac:cxnSpMkLst>
        </pc:cxnChg>
        <pc:cxnChg chg="del">
          <ac:chgData name="Glen Jones" userId="e846aaca-4b24-4b13-b0d0-f2308e16b284" providerId="ADAL" clId="{CD57F6AE-861C-47BC-B8D5-26D69139BAA0}" dt="2022-09-18T11:28:56.032" v="825" actId="478"/>
          <ac:cxnSpMkLst>
            <pc:docMk/>
            <pc:sldMk cId="1266215069" sldId="381"/>
            <ac:cxnSpMk id="13" creationId="{972D14E8-D60E-AEF4-355D-9B18F4879A25}"/>
          </ac:cxnSpMkLst>
        </pc:cxnChg>
        <pc:cxnChg chg="del">
          <ac:chgData name="Glen Jones" userId="e846aaca-4b24-4b13-b0d0-f2308e16b284" providerId="ADAL" clId="{CD57F6AE-861C-47BC-B8D5-26D69139BAA0}" dt="2022-09-18T11:28:57.153" v="826" actId="478"/>
          <ac:cxnSpMkLst>
            <pc:docMk/>
            <pc:sldMk cId="1266215069" sldId="381"/>
            <ac:cxnSpMk id="15" creationId="{6E44EA33-537B-DD62-AB36-720D3109379F}"/>
          </ac:cxnSpMkLst>
        </pc:cxnChg>
        <pc:cxnChg chg="del">
          <ac:chgData name="Glen Jones" userId="e846aaca-4b24-4b13-b0d0-f2308e16b284" providerId="ADAL" clId="{CD57F6AE-861C-47BC-B8D5-26D69139BAA0}" dt="2022-09-18T11:28:58.493" v="827" actId="478"/>
          <ac:cxnSpMkLst>
            <pc:docMk/>
            <pc:sldMk cId="1266215069" sldId="381"/>
            <ac:cxnSpMk id="17" creationId="{92613A2B-CF11-1F79-329F-16E1B411A108}"/>
          </ac:cxnSpMkLst>
        </pc:cxnChg>
      </pc:sldChg>
      <pc:sldChg chg="addSp delSp modSp add mod">
        <pc:chgData name="Glen Jones" userId="e846aaca-4b24-4b13-b0d0-f2308e16b284" providerId="ADAL" clId="{CD57F6AE-861C-47BC-B8D5-26D69139BAA0}" dt="2022-09-18T11:35:51.196" v="1142" actId="113"/>
        <pc:sldMkLst>
          <pc:docMk/>
          <pc:sldMk cId="3637933665" sldId="382"/>
        </pc:sldMkLst>
        <pc:spChg chg="mod">
          <ac:chgData name="Glen Jones" userId="e846aaca-4b24-4b13-b0d0-f2308e16b284" providerId="ADAL" clId="{CD57F6AE-861C-47BC-B8D5-26D69139BAA0}" dt="2022-09-18T11:35:51.196" v="1142" actId="113"/>
          <ac:spMkLst>
            <pc:docMk/>
            <pc:sldMk cId="3637933665" sldId="382"/>
            <ac:spMk id="7" creationId="{7422A498-F483-A2DE-169C-1457C602529D}"/>
          </ac:spMkLst>
        </pc:spChg>
        <pc:picChg chg="add mod ord">
          <ac:chgData name="Glen Jones" userId="e846aaca-4b24-4b13-b0d0-f2308e16b284" providerId="ADAL" clId="{CD57F6AE-861C-47BC-B8D5-26D69139BAA0}" dt="2022-09-18T11:29:39.389" v="836" actId="167"/>
          <ac:picMkLst>
            <pc:docMk/>
            <pc:sldMk cId="3637933665" sldId="382"/>
            <ac:picMk id="3" creationId="{3F53FFAD-58AB-863D-9F46-52AA7C64E864}"/>
          </ac:picMkLst>
        </pc:picChg>
        <pc:picChg chg="del">
          <ac:chgData name="Glen Jones" userId="e846aaca-4b24-4b13-b0d0-f2308e16b284" providerId="ADAL" clId="{CD57F6AE-861C-47BC-B8D5-26D69139BAA0}" dt="2022-09-18T11:29:37.370" v="834" actId="478"/>
          <ac:picMkLst>
            <pc:docMk/>
            <pc:sldMk cId="3637933665" sldId="382"/>
            <ac:picMk id="6" creationId="{765F3C1A-67E7-6E15-80E9-A37311B41933}"/>
          </ac:picMkLst>
        </pc:picChg>
        <pc:cxnChg chg="mod">
          <ac:chgData name="Glen Jones" userId="e846aaca-4b24-4b13-b0d0-f2308e16b284" providerId="ADAL" clId="{CD57F6AE-861C-47BC-B8D5-26D69139BAA0}" dt="2022-09-18T11:29:58.426" v="873" actId="14100"/>
          <ac:cxnSpMkLst>
            <pc:docMk/>
            <pc:sldMk cId="3637933665" sldId="382"/>
            <ac:cxnSpMk id="8" creationId="{F3BB728E-D46C-6C75-ACE9-30DA12E4E7D3}"/>
          </ac:cxnSpMkLst>
        </pc:cxnChg>
        <pc:cxnChg chg="mod">
          <ac:chgData name="Glen Jones" userId="e846aaca-4b24-4b13-b0d0-f2308e16b284" providerId="ADAL" clId="{CD57F6AE-861C-47BC-B8D5-26D69139BAA0}" dt="2022-09-18T11:30:11.122" v="877" actId="1076"/>
          <ac:cxnSpMkLst>
            <pc:docMk/>
            <pc:sldMk cId="3637933665" sldId="382"/>
            <ac:cxnSpMk id="10" creationId="{CD5E42BA-2A28-6F11-4E3E-8E94F6C2CFC8}"/>
          </ac:cxnSpMkLst>
        </pc:cxnChg>
        <pc:cxnChg chg="mod">
          <ac:chgData name="Glen Jones" userId="e846aaca-4b24-4b13-b0d0-f2308e16b284" providerId="ADAL" clId="{CD57F6AE-861C-47BC-B8D5-26D69139BAA0}" dt="2022-09-18T11:30:22.130" v="881" actId="14100"/>
          <ac:cxnSpMkLst>
            <pc:docMk/>
            <pc:sldMk cId="3637933665" sldId="382"/>
            <ac:cxnSpMk id="11" creationId="{E32594DB-665D-ADC7-3C14-A41926B550D9}"/>
          </ac:cxnSpMkLst>
        </pc:cxnChg>
        <pc:cxnChg chg="mod">
          <ac:chgData name="Glen Jones" userId="e846aaca-4b24-4b13-b0d0-f2308e16b284" providerId="ADAL" clId="{CD57F6AE-861C-47BC-B8D5-26D69139BAA0}" dt="2022-09-18T11:30:28.122" v="883" actId="14100"/>
          <ac:cxnSpMkLst>
            <pc:docMk/>
            <pc:sldMk cId="3637933665" sldId="382"/>
            <ac:cxnSpMk id="12" creationId="{7935FAEF-4BF5-53CE-2199-C45B9E551E7D}"/>
          </ac:cxnSpMkLst>
        </pc:cxnChg>
        <pc:cxnChg chg="mod">
          <ac:chgData name="Glen Jones" userId="e846aaca-4b24-4b13-b0d0-f2308e16b284" providerId="ADAL" clId="{CD57F6AE-861C-47BC-B8D5-26D69139BAA0}" dt="2022-09-18T11:30:02.730" v="874" actId="1076"/>
          <ac:cxnSpMkLst>
            <pc:docMk/>
            <pc:sldMk cId="3637933665" sldId="382"/>
            <ac:cxnSpMk id="13" creationId="{972D14E8-D60E-AEF4-355D-9B18F4879A25}"/>
          </ac:cxnSpMkLst>
        </pc:cxnChg>
        <pc:cxnChg chg="mod">
          <ac:chgData name="Glen Jones" userId="e846aaca-4b24-4b13-b0d0-f2308e16b284" providerId="ADAL" clId="{CD57F6AE-861C-47BC-B8D5-26D69139BAA0}" dt="2022-09-18T11:30:16.498" v="879" actId="14100"/>
          <ac:cxnSpMkLst>
            <pc:docMk/>
            <pc:sldMk cId="3637933665" sldId="382"/>
            <ac:cxnSpMk id="15" creationId="{6E44EA33-537B-DD62-AB36-720D3109379F}"/>
          </ac:cxnSpMkLst>
        </pc:cxnChg>
        <pc:cxnChg chg="mod">
          <ac:chgData name="Glen Jones" userId="e846aaca-4b24-4b13-b0d0-f2308e16b284" providerId="ADAL" clId="{CD57F6AE-861C-47BC-B8D5-26D69139BAA0}" dt="2022-09-18T11:30:31.778" v="884" actId="1076"/>
          <ac:cxnSpMkLst>
            <pc:docMk/>
            <pc:sldMk cId="3637933665" sldId="382"/>
            <ac:cxnSpMk id="17" creationId="{92613A2B-CF11-1F79-329F-16E1B411A108}"/>
          </ac:cxnSpMkLst>
        </pc:cxnChg>
      </pc:sldChg>
      <pc:sldChg chg="addSp delSp modSp add mod delAnim">
        <pc:chgData name="Glen Jones" userId="e846aaca-4b24-4b13-b0d0-f2308e16b284" providerId="ADAL" clId="{CD57F6AE-861C-47BC-B8D5-26D69139BAA0}" dt="2022-09-18T11:40:34.119" v="1270" actId="20577"/>
        <pc:sldMkLst>
          <pc:docMk/>
          <pc:sldMk cId="1214968433" sldId="383"/>
        </pc:sldMkLst>
        <pc:spChg chg="mod">
          <ac:chgData name="Glen Jones" userId="e846aaca-4b24-4b13-b0d0-f2308e16b284" providerId="ADAL" clId="{CD57F6AE-861C-47BC-B8D5-26D69139BAA0}" dt="2022-09-18T11:40:34.119" v="1270" actId="20577"/>
          <ac:spMkLst>
            <pc:docMk/>
            <pc:sldMk cId="1214968433" sldId="383"/>
            <ac:spMk id="7" creationId="{7422A498-F483-A2DE-169C-1457C602529D}"/>
          </ac:spMkLst>
        </pc:spChg>
        <pc:picChg chg="del">
          <ac:chgData name="Glen Jones" userId="e846aaca-4b24-4b13-b0d0-f2308e16b284" providerId="ADAL" clId="{CD57F6AE-861C-47BC-B8D5-26D69139BAA0}" dt="2022-09-18T11:31:55.675" v="1046" actId="478"/>
          <ac:picMkLst>
            <pc:docMk/>
            <pc:sldMk cId="1214968433" sldId="383"/>
            <ac:picMk id="3" creationId="{3F53FFAD-58AB-863D-9F46-52AA7C64E864}"/>
          </ac:picMkLst>
        </pc:picChg>
        <pc:picChg chg="add mod ord">
          <ac:chgData name="Glen Jones" userId="e846aaca-4b24-4b13-b0d0-f2308e16b284" providerId="ADAL" clId="{CD57F6AE-861C-47BC-B8D5-26D69139BAA0}" dt="2022-09-18T11:31:57.543" v="1048" actId="167"/>
          <ac:picMkLst>
            <pc:docMk/>
            <pc:sldMk cId="1214968433" sldId="383"/>
            <ac:picMk id="4" creationId="{2AC58DF0-9912-82B8-81B1-8F08D3F346D1}"/>
          </ac:picMkLst>
        </pc:picChg>
        <pc:cxnChg chg="mod">
          <ac:chgData name="Glen Jones" userId="e846aaca-4b24-4b13-b0d0-f2308e16b284" providerId="ADAL" clId="{CD57F6AE-861C-47BC-B8D5-26D69139BAA0}" dt="2022-09-18T11:32:27.978" v="1060" actId="14100"/>
          <ac:cxnSpMkLst>
            <pc:docMk/>
            <pc:sldMk cId="1214968433" sldId="383"/>
            <ac:cxnSpMk id="8" creationId="{F3BB728E-D46C-6C75-ACE9-30DA12E4E7D3}"/>
          </ac:cxnSpMkLst>
        </pc:cxnChg>
        <pc:cxnChg chg="del">
          <ac:chgData name="Glen Jones" userId="e846aaca-4b24-4b13-b0d0-f2308e16b284" providerId="ADAL" clId="{CD57F6AE-861C-47BC-B8D5-26D69139BAA0}" dt="2022-09-18T11:40:12.126" v="1256" actId="478"/>
          <ac:cxnSpMkLst>
            <pc:docMk/>
            <pc:sldMk cId="1214968433" sldId="383"/>
            <ac:cxnSpMk id="10" creationId="{CD5E42BA-2A28-6F11-4E3E-8E94F6C2CFC8}"/>
          </ac:cxnSpMkLst>
        </pc:cxnChg>
        <pc:cxnChg chg="del">
          <ac:chgData name="Glen Jones" userId="e846aaca-4b24-4b13-b0d0-f2308e16b284" providerId="ADAL" clId="{CD57F6AE-861C-47BC-B8D5-26D69139BAA0}" dt="2022-09-18T11:32:32.360" v="1061" actId="478"/>
          <ac:cxnSpMkLst>
            <pc:docMk/>
            <pc:sldMk cId="1214968433" sldId="383"/>
            <ac:cxnSpMk id="11" creationId="{E32594DB-665D-ADC7-3C14-A41926B550D9}"/>
          </ac:cxnSpMkLst>
        </pc:cxnChg>
        <pc:cxnChg chg="del">
          <ac:chgData name="Glen Jones" userId="e846aaca-4b24-4b13-b0d0-f2308e16b284" providerId="ADAL" clId="{CD57F6AE-861C-47BC-B8D5-26D69139BAA0}" dt="2022-09-18T11:32:43.471" v="1066" actId="478"/>
          <ac:cxnSpMkLst>
            <pc:docMk/>
            <pc:sldMk cId="1214968433" sldId="383"/>
            <ac:cxnSpMk id="12" creationId="{7935FAEF-4BF5-53CE-2199-C45B9E551E7D}"/>
          </ac:cxnSpMkLst>
        </pc:cxnChg>
        <pc:cxnChg chg="mod">
          <ac:chgData name="Glen Jones" userId="e846aaca-4b24-4b13-b0d0-f2308e16b284" providerId="ADAL" clId="{CD57F6AE-861C-47BC-B8D5-26D69139BAA0}" dt="2022-09-18T11:32:39.722" v="1064" actId="1076"/>
          <ac:cxnSpMkLst>
            <pc:docMk/>
            <pc:sldMk cId="1214968433" sldId="383"/>
            <ac:cxnSpMk id="13" creationId="{972D14E8-D60E-AEF4-355D-9B18F4879A25}"/>
          </ac:cxnSpMkLst>
        </pc:cxnChg>
        <pc:cxnChg chg="del">
          <ac:chgData name="Glen Jones" userId="e846aaca-4b24-4b13-b0d0-f2308e16b284" providerId="ADAL" clId="{CD57F6AE-861C-47BC-B8D5-26D69139BAA0}" dt="2022-09-18T11:32:41.694" v="1065" actId="478"/>
          <ac:cxnSpMkLst>
            <pc:docMk/>
            <pc:sldMk cId="1214968433" sldId="383"/>
            <ac:cxnSpMk id="15" creationId="{6E44EA33-537B-DD62-AB36-720D3109379F}"/>
          </ac:cxnSpMkLst>
        </pc:cxnChg>
        <pc:cxnChg chg="del">
          <ac:chgData name="Glen Jones" userId="e846aaca-4b24-4b13-b0d0-f2308e16b284" providerId="ADAL" clId="{CD57F6AE-861C-47BC-B8D5-26D69139BAA0}" dt="2022-09-18T11:32:44.894" v="1067" actId="478"/>
          <ac:cxnSpMkLst>
            <pc:docMk/>
            <pc:sldMk cId="1214968433" sldId="383"/>
            <ac:cxnSpMk id="17" creationId="{92613A2B-CF11-1F79-329F-16E1B411A108}"/>
          </ac:cxnSpMkLst>
        </pc:cxnChg>
      </pc:sldChg>
      <pc:sldChg chg="addSp delSp modSp add mod delAnim modAnim">
        <pc:chgData name="Glen Jones" userId="e846aaca-4b24-4b13-b0d0-f2308e16b284" providerId="ADAL" clId="{CD57F6AE-861C-47BC-B8D5-26D69139BAA0}" dt="2022-09-18T11:38:24.434" v="1254" actId="20577"/>
        <pc:sldMkLst>
          <pc:docMk/>
          <pc:sldMk cId="1921453162" sldId="384"/>
        </pc:sldMkLst>
        <pc:spChg chg="mod">
          <ac:chgData name="Glen Jones" userId="e846aaca-4b24-4b13-b0d0-f2308e16b284" providerId="ADAL" clId="{CD57F6AE-861C-47BC-B8D5-26D69139BAA0}" dt="2022-09-18T11:38:24.434" v="1254" actId="20577"/>
          <ac:spMkLst>
            <pc:docMk/>
            <pc:sldMk cId="1921453162" sldId="384"/>
            <ac:spMk id="7" creationId="{7422A498-F483-A2DE-169C-1457C602529D}"/>
          </ac:spMkLst>
        </pc:spChg>
        <pc:picChg chg="del">
          <ac:chgData name="Glen Jones" userId="e846aaca-4b24-4b13-b0d0-f2308e16b284" providerId="ADAL" clId="{CD57F6AE-861C-47BC-B8D5-26D69139BAA0}" dt="2022-09-18T11:36:20.058" v="1147" actId="478"/>
          <ac:picMkLst>
            <pc:docMk/>
            <pc:sldMk cId="1921453162" sldId="384"/>
            <ac:picMk id="4" creationId="{2AC58DF0-9912-82B8-81B1-8F08D3F346D1}"/>
          </ac:picMkLst>
        </pc:picChg>
        <pc:picChg chg="add mod ord">
          <ac:chgData name="Glen Jones" userId="e846aaca-4b24-4b13-b0d0-f2308e16b284" providerId="ADAL" clId="{CD57F6AE-861C-47BC-B8D5-26D69139BAA0}" dt="2022-09-18T11:36:23.717" v="1151" actId="167"/>
          <ac:picMkLst>
            <pc:docMk/>
            <pc:sldMk cId="1921453162" sldId="384"/>
            <ac:picMk id="5" creationId="{838CC2E5-36A2-EA27-6A28-24DDBA7159CC}"/>
          </ac:picMkLst>
        </pc:picChg>
        <pc:cxnChg chg="del mod">
          <ac:chgData name="Glen Jones" userId="e846aaca-4b24-4b13-b0d0-f2308e16b284" providerId="ADAL" clId="{CD57F6AE-861C-47BC-B8D5-26D69139BAA0}" dt="2022-09-18T11:37:17.294" v="1198" actId="478"/>
          <ac:cxnSpMkLst>
            <pc:docMk/>
            <pc:sldMk cId="1921453162" sldId="384"/>
            <ac:cxnSpMk id="8" creationId="{F3BB728E-D46C-6C75-ACE9-30DA12E4E7D3}"/>
          </ac:cxnSpMkLst>
        </pc:cxnChg>
        <pc:cxnChg chg="del">
          <ac:chgData name="Glen Jones" userId="e846aaca-4b24-4b13-b0d0-f2308e16b284" providerId="ADAL" clId="{CD57F6AE-861C-47BC-B8D5-26D69139BAA0}" dt="2022-09-18T11:37:18.070" v="1199" actId="478"/>
          <ac:cxnSpMkLst>
            <pc:docMk/>
            <pc:sldMk cId="1921453162" sldId="384"/>
            <ac:cxnSpMk id="10" creationId="{CD5E42BA-2A28-6F11-4E3E-8E94F6C2CFC8}"/>
          </ac:cxnSpMkLst>
        </pc:cxnChg>
        <pc:cxnChg chg="add mod">
          <ac:chgData name="Glen Jones" userId="e846aaca-4b24-4b13-b0d0-f2308e16b284" providerId="ADAL" clId="{CD57F6AE-861C-47BC-B8D5-26D69139BAA0}" dt="2022-09-18T11:37:34.319" v="1203" actId="1582"/>
          <ac:cxnSpMkLst>
            <pc:docMk/>
            <pc:sldMk cId="1921453162" sldId="384"/>
            <ac:cxnSpMk id="12" creationId="{7B772302-0144-4592-D261-034CFAD31C1E}"/>
          </ac:cxnSpMkLst>
        </pc:cxnChg>
        <pc:cxnChg chg="del">
          <ac:chgData name="Glen Jones" userId="e846aaca-4b24-4b13-b0d0-f2308e16b284" providerId="ADAL" clId="{CD57F6AE-861C-47BC-B8D5-26D69139BAA0}" dt="2022-09-18T11:37:18.845" v="1200" actId="478"/>
          <ac:cxnSpMkLst>
            <pc:docMk/>
            <pc:sldMk cId="1921453162" sldId="384"/>
            <ac:cxnSpMk id="13" creationId="{972D14E8-D60E-AEF4-355D-9B18F4879A25}"/>
          </ac:cxnSpMkLst>
        </pc:cxnChg>
        <pc:cxnChg chg="add mod">
          <ac:chgData name="Glen Jones" userId="e846aaca-4b24-4b13-b0d0-f2308e16b284" providerId="ADAL" clId="{CD57F6AE-861C-47BC-B8D5-26D69139BAA0}" dt="2022-09-18T11:37:47.530" v="1207" actId="14100"/>
          <ac:cxnSpMkLst>
            <pc:docMk/>
            <pc:sldMk cId="1921453162" sldId="384"/>
            <ac:cxnSpMk id="14" creationId="{240BE07D-EB40-14A9-A0FA-AA75EC0C7234}"/>
          </ac:cxnSpMkLst>
        </pc:cxnChg>
        <pc:cxnChg chg="add mod">
          <ac:chgData name="Glen Jones" userId="e846aaca-4b24-4b13-b0d0-f2308e16b284" providerId="ADAL" clId="{CD57F6AE-861C-47BC-B8D5-26D69139BAA0}" dt="2022-09-18T11:37:52.291" v="1209" actId="1076"/>
          <ac:cxnSpMkLst>
            <pc:docMk/>
            <pc:sldMk cId="1921453162" sldId="384"/>
            <ac:cxnSpMk id="16" creationId="{6B5C676B-62E1-69E1-0AA5-8AD520A60B92}"/>
          </ac:cxnSpMkLst>
        </pc:cxnChg>
        <pc:cxnChg chg="add mod">
          <ac:chgData name="Glen Jones" userId="e846aaca-4b24-4b13-b0d0-f2308e16b284" providerId="ADAL" clId="{CD57F6AE-861C-47BC-B8D5-26D69139BAA0}" dt="2022-09-18T11:37:57.394" v="1211" actId="1076"/>
          <ac:cxnSpMkLst>
            <pc:docMk/>
            <pc:sldMk cId="1921453162" sldId="384"/>
            <ac:cxnSpMk id="17" creationId="{C685AB39-A25D-3F0D-19CD-9101E6DB7F49}"/>
          </ac:cxnSpMkLst>
        </pc:cxnChg>
      </pc:sldChg>
    </pc:docChg>
  </pc:docChgLst>
  <pc:docChgLst>
    <pc:chgData name="Glen Jones" userId="e846aaca-4b24-4b13-b0d0-f2308e16b284" providerId="ADAL" clId="{42B742F2-9ED2-493B-ACE8-C5C995F8CA80}"/>
    <pc:docChg chg="custSel modSld">
      <pc:chgData name="Glen Jones" userId="e846aaca-4b24-4b13-b0d0-f2308e16b284" providerId="ADAL" clId="{42B742F2-9ED2-493B-ACE8-C5C995F8CA80}" dt="2023-08-10T11:14:16.031" v="57" actId="20577"/>
      <pc:docMkLst>
        <pc:docMk/>
      </pc:docMkLst>
      <pc:sldChg chg="modSp mod">
        <pc:chgData name="Glen Jones" userId="e846aaca-4b24-4b13-b0d0-f2308e16b284" providerId="ADAL" clId="{42B742F2-9ED2-493B-ACE8-C5C995F8CA80}" dt="2023-08-09T08:18:56.024" v="20" actId="1076"/>
        <pc:sldMkLst>
          <pc:docMk/>
          <pc:sldMk cId="4010327805" sldId="274"/>
        </pc:sldMkLst>
        <pc:spChg chg="mod">
          <ac:chgData name="Glen Jones" userId="e846aaca-4b24-4b13-b0d0-f2308e16b284" providerId="ADAL" clId="{42B742F2-9ED2-493B-ACE8-C5C995F8CA80}" dt="2023-08-09T08:18:56.024" v="20" actId="1076"/>
          <ac:spMkLst>
            <pc:docMk/>
            <pc:sldMk cId="4010327805" sldId="274"/>
            <ac:spMk id="2" creationId="{702E7211-B3C0-8C62-17A1-5F712D739FBA}"/>
          </ac:spMkLst>
        </pc:spChg>
      </pc:sldChg>
      <pc:sldChg chg="modSp mod">
        <pc:chgData name="Glen Jones" userId="e846aaca-4b24-4b13-b0d0-f2308e16b284" providerId="ADAL" clId="{42B742F2-9ED2-493B-ACE8-C5C995F8CA80}" dt="2023-08-10T11:14:16.031" v="57" actId="20577"/>
        <pc:sldMkLst>
          <pc:docMk/>
          <pc:sldMk cId="2861103671" sldId="363"/>
        </pc:sldMkLst>
        <pc:spChg chg="mod">
          <ac:chgData name="Glen Jones" userId="e846aaca-4b24-4b13-b0d0-f2308e16b284" providerId="ADAL" clId="{42B742F2-9ED2-493B-ACE8-C5C995F8CA80}" dt="2023-08-10T11:14:16.031" v="57" actId="20577"/>
          <ac:spMkLst>
            <pc:docMk/>
            <pc:sldMk cId="2861103671" sldId="363"/>
            <ac:spMk id="2" creationId="{3EDCD40F-B2C0-DC59-DA4B-37E319D94890}"/>
          </ac:spMkLst>
        </pc:spChg>
        <pc:spChg chg="mod">
          <ac:chgData name="Glen Jones" userId="e846aaca-4b24-4b13-b0d0-f2308e16b284" providerId="ADAL" clId="{42B742F2-9ED2-493B-ACE8-C5C995F8CA80}" dt="2023-08-10T11:13:25.987" v="23" actId="20577"/>
          <ac:spMkLst>
            <pc:docMk/>
            <pc:sldMk cId="2861103671" sldId="363"/>
            <ac:spMk id="6" creationId="{F9BAFB63-89A0-1CE2-BC09-42A58A322E55}"/>
          </ac:spMkLst>
        </pc:spChg>
        <pc:spChg chg="mod">
          <ac:chgData name="Glen Jones" userId="e846aaca-4b24-4b13-b0d0-f2308e16b284" providerId="ADAL" clId="{42B742F2-9ED2-493B-ACE8-C5C995F8CA80}" dt="2023-08-10T11:14:10.937" v="56" actId="27636"/>
          <ac:spMkLst>
            <pc:docMk/>
            <pc:sldMk cId="2861103671" sldId="363"/>
            <ac:spMk id="7" creationId="{EBD17445-2CE7-D049-5829-AF7A94414BDF}"/>
          </ac:spMkLst>
        </pc:spChg>
      </pc:sldChg>
    </pc:docChg>
  </pc:docChgLst>
  <pc:docChgLst>
    <pc:chgData name="Glen Jones" userId="e846aaca-4b24-4b13-b0d0-f2308e16b284" providerId="ADAL" clId="{7CFFA577-C861-4474-93EC-3A9A32CA8364}"/>
    <pc:docChg chg="undo custSel addSld modSld">
      <pc:chgData name="Glen Jones" userId="e846aaca-4b24-4b13-b0d0-f2308e16b284" providerId="ADAL" clId="{7CFFA577-C861-4474-93EC-3A9A32CA8364}" dt="2022-09-17T10:52:11.578" v="2054" actId="404"/>
      <pc:docMkLst>
        <pc:docMk/>
      </pc:docMkLst>
      <pc:sldChg chg="modSp mod">
        <pc:chgData name="Glen Jones" userId="e846aaca-4b24-4b13-b0d0-f2308e16b284" providerId="ADAL" clId="{7CFFA577-C861-4474-93EC-3A9A32CA8364}" dt="2022-09-17T10:50:50.169" v="2038" actId="20577"/>
        <pc:sldMkLst>
          <pc:docMk/>
          <pc:sldMk cId="4010327805" sldId="274"/>
        </pc:sldMkLst>
        <pc:spChg chg="mod">
          <ac:chgData name="Glen Jones" userId="e846aaca-4b24-4b13-b0d0-f2308e16b284" providerId="ADAL" clId="{7CFFA577-C861-4474-93EC-3A9A32CA8364}" dt="2022-09-17T10:50:50.169" v="2038" actId="20577"/>
          <ac:spMkLst>
            <pc:docMk/>
            <pc:sldMk cId="4010327805" sldId="274"/>
            <ac:spMk id="2" creationId="{702E7211-B3C0-8C62-17A1-5F712D739FBA}"/>
          </ac:spMkLst>
        </pc:spChg>
      </pc:sldChg>
      <pc:sldChg chg="addSp delSp modSp mod">
        <pc:chgData name="Glen Jones" userId="e846aaca-4b24-4b13-b0d0-f2308e16b284" providerId="ADAL" clId="{7CFFA577-C861-4474-93EC-3A9A32CA8364}" dt="2022-09-17T10:09:33.360" v="2033" actId="478"/>
        <pc:sldMkLst>
          <pc:docMk/>
          <pc:sldMk cId="248752726" sldId="362"/>
        </pc:sldMkLst>
        <pc:graphicFrameChg chg="del mod">
          <ac:chgData name="Glen Jones" userId="e846aaca-4b24-4b13-b0d0-f2308e16b284" providerId="ADAL" clId="{7CFFA577-C861-4474-93EC-3A9A32CA8364}" dt="2022-09-17T10:09:33.360" v="2033" actId="478"/>
          <ac:graphicFrameMkLst>
            <pc:docMk/>
            <pc:sldMk cId="248752726" sldId="362"/>
            <ac:graphicFrameMk id="7" creationId="{F27B061C-BBB5-7253-90D7-E79123DB55D3}"/>
          </ac:graphicFrameMkLst>
        </pc:graphicFrameChg>
        <pc:picChg chg="add mod ord">
          <ac:chgData name="Glen Jones" userId="e846aaca-4b24-4b13-b0d0-f2308e16b284" providerId="ADAL" clId="{7CFFA577-C861-4474-93EC-3A9A32CA8364}" dt="2022-09-17T09:00:54.270" v="13" actId="171"/>
          <ac:picMkLst>
            <pc:docMk/>
            <pc:sldMk cId="248752726" sldId="362"/>
            <ac:picMk id="3" creationId="{73C69ED5-B4E0-02EE-763B-CD5B27D9C6F5}"/>
          </ac:picMkLst>
        </pc:picChg>
        <pc:picChg chg="del">
          <ac:chgData name="Glen Jones" userId="e846aaca-4b24-4b13-b0d0-f2308e16b284" providerId="ADAL" clId="{7CFFA577-C861-4474-93EC-3A9A32CA8364}" dt="2022-09-17T09:00:46.001" v="9" actId="478"/>
          <ac:picMkLst>
            <pc:docMk/>
            <pc:sldMk cId="248752726" sldId="362"/>
            <ac:picMk id="10" creationId="{8DC7106E-B528-9B61-B391-47C4F1EB0061}"/>
          </ac:picMkLst>
        </pc:picChg>
      </pc:sldChg>
      <pc:sldChg chg="addSp delSp modSp mod delAnim modAnim">
        <pc:chgData name="Glen Jones" userId="e846aaca-4b24-4b13-b0d0-f2308e16b284" providerId="ADAL" clId="{7CFFA577-C861-4474-93EC-3A9A32CA8364}" dt="2022-09-17T09:59:35.043" v="1643" actId="14861"/>
        <pc:sldMkLst>
          <pc:docMk/>
          <pc:sldMk cId="2861103671" sldId="363"/>
        </pc:sldMkLst>
        <pc:spChg chg="del">
          <ac:chgData name="Glen Jones" userId="e846aaca-4b24-4b13-b0d0-f2308e16b284" providerId="ADAL" clId="{7CFFA577-C861-4474-93EC-3A9A32CA8364}" dt="2022-09-17T09:01:34.873" v="23" actId="478"/>
          <ac:spMkLst>
            <pc:docMk/>
            <pc:sldMk cId="2861103671" sldId="363"/>
            <ac:spMk id="2" creationId="{951B88AF-D8C0-8ADA-2B3F-7C62A032D668}"/>
          </ac:spMkLst>
        </pc:spChg>
        <pc:spChg chg="del">
          <ac:chgData name="Glen Jones" userId="e846aaca-4b24-4b13-b0d0-f2308e16b284" providerId="ADAL" clId="{7CFFA577-C861-4474-93EC-3A9A32CA8364}" dt="2022-09-17T09:01:14.344" v="15"/>
          <ac:spMkLst>
            <pc:docMk/>
            <pc:sldMk cId="2861103671" sldId="363"/>
            <ac:spMk id="3" creationId="{5F477E77-BFE0-4EBE-643E-0E08DC7B06F8}"/>
          </ac:spMkLst>
        </pc:spChg>
        <pc:spChg chg="add mod">
          <ac:chgData name="Glen Jones" userId="e846aaca-4b24-4b13-b0d0-f2308e16b284" providerId="ADAL" clId="{7CFFA577-C861-4474-93EC-3A9A32CA8364}" dt="2022-09-17T09:36:16.684" v="740" actId="27636"/>
          <ac:spMkLst>
            <pc:docMk/>
            <pc:sldMk cId="2861103671" sldId="363"/>
            <ac:spMk id="6" creationId="{F9BAFB63-89A0-1CE2-BC09-42A58A322E55}"/>
          </ac:spMkLst>
        </pc:spChg>
        <pc:spChg chg="add mod">
          <ac:chgData name="Glen Jones" userId="e846aaca-4b24-4b13-b0d0-f2308e16b284" providerId="ADAL" clId="{7CFFA577-C861-4474-93EC-3A9A32CA8364}" dt="2022-09-17T09:36:20.849" v="741" actId="404"/>
          <ac:spMkLst>
            <pc:docMk/>
            <pc:sldMk cId="2861103671" sldId="363"/>
            <ac:spMk id="7" creationId="{EBD17445-2CE7-D049-5829-AF7A94414BDF}"/>
          </ac:spMkLst>
        </pc:spChg>
        <pc:spChg chg="add del mod">
          <ac:chgData name="Glen Jones" userId="e846aaca-4b24-4b13-b0d0-f2308e16b284" providerId="ADAL" clId="{7CFFA577-C861-4474-93EC-3A9A32CA8364}" dt="2022-09-17T09:17:33.780" v="390" actId="478"/>
          <ac:spMkLst>
            <pc:docMk/>
            <pc:sldMk cId="2861103671" sldId="363"/>
            <ac:spMk id="8" creationId="{40A8344C-1B99-8455-53D6-CD743C0137B6}"/>
          </ac:spMkLst>
        </pc:spChg>
        <pc:picChg chg="add mod ord">
          <ac:chgData name="Glen Jones" userId="e846aaca-4b24-4b13-b0d0-f2308e16b284" providerId="ADAL" clId="{7CFFA577-C861-4474-93EC-3A9A32CA8364}" dt="2022-09-17T09:01:32.056" v="22" actId="14100"/>
          <ac:picMkLst>
            <pc:docMk/>
            <pc:sldMk cId="2861103671" sldId="363"/>
            <ac:picMk id="5" creationId="{24D54B5C-885F-C120-9799-69F9251E3AB4}"/>
          </ac:picMkLst>
        </pc:picChg>
        <pc:picChg chg="add mod">
          <ac:chgData name="Glen Jones" userId="e846aaca-4b24-4b13-b0d0-f2308e16b284" providerId="ADAL" clId="{7CFFA577-C861-4474-93EC-3A9A32CA8364}" dt="2022-09-17T09:59:35.043" v="1643" actId="14861"/>
          <ac:picMkLst>
            <pc:docMk/>
            <pc:sldMk cId="2861103671" sldId="363"/>
            <ac:picMk id="10" creationId="{BB2DC809-4A03-7C93-2128-DA9EF59366A3}"/>
          </ac:picMkLst>
        </pc:picChg>
      </pc:sldChg>
      <pc:sldChg chg="addSp delSp modSp new mod modAnim">
        <pc:chgData name="Glen Jones" userId="e846aaca-4b24-4b13-b0d0-f2308e16b284" providerId="ADAL" clId="{7CFFA577-C861-4474-93EC-3A9A32CA8364}" dt="2022-09-17T09:13:19.941" v="297"/>
        <pc:sldMkLst>
          <pc:docMk/>
          <pc:sldMk cId="2371301929" sldId="364"/>
        </pc:sldMkLst>
        <pc:spChg chg="del mod">
          <ac:chgData name="Glen Jones" userId="e846aaca-4b24-4b13-b0d0-f2308e16b284" providerId="ADAL" clId="{7CFFA577-C861-4474-93EC-3A9A32CA8364}" dt="2022-09-17T09:09:21.789" v="215" actId="478"/>
          <ac:spMkLst>
            <pc:docMk/>
            <pc:sldMk cId="2371301929" sldId="364"/>
            <ac:spMk id="2" creationId="{B54A64B1-02DE-1438-3554-C6516D949BBD}"/>
          </ac:spMkLst>
        </pc:spChg>
        <pc:spChg chg="del">
          <ac:chgData name="Glen Jones" userId="e846aaca-4b24-4b13-b0d0-f2308e16b284" providerId="ADAL" clId="{7CFFA577-C861-4474-93EC-3A9A32CA8364}" dt="2022-09-17T09:08:44.929" v="193" actId="22"/>
          <ac:spMkLst>
            <pc:docMk/>
            <pc:sldMk cId="2371301929" sldId="364"/>
            <ac:spMk id="3" creationId="{E817A8F8-34B5-92BE-E105-5466611DF439}"/>
          </ac:spMkLst>
        </pc:spChg>
        <pc:spChg chg="add mod">
          <ac:chgData name="Glen Jones" userId="e846aaca-4b24-4b13-b0d0-f2308e16b284" providerId="ADAL" clId="{7CFFA577-C861-4474-93EC-3A9A32CA8364}" dt="2022-09-17T09:11:31.704" v="271" actId="1076"/>
          <ac:spMkLst>
            <pc:docMk/>
            <pc:sldMk cId="2371301929" sldId="364"/>
            <ac:spMk id="8" creationId="{2CD10EAC-76CD-B09A-734A-291C5B2959F9}"/>
          </ac:spMkLst>
        </pc:spChg>
        <pc:spChg chg="add del mod">
          <ac:chgData name="Glen Jones" userId="e846aaca-4b24-4b13-b0d0-f2308e16b284" providerId="ADAL" clId="{7CFFA577-C861-4474-93EC-3A9A32CA8364}" dt="2022-09-17T09:09:26.161" v="216" actId="478"/>
          <ac:spMkLst>
            <pc:docMk/>
            <pc:sldMk cId="2371301929" sldId="364"/>
            <ac:spMk id="10" creationId="{003A8EEF-70D6-D0E6-47D8-19971B46EB70}"/>
          </ac:spMkLst>
        </pc:spChg>
        <pc:spChg chg="add mod">
          <ac:chgData name="Glen Jones" userId="e846aaca-4b24-4b13-b0d0-f2308e16b284" providerId="ADAL" clId="{7CFFA577-C861-4474-93EC-3A9A32CA8364}" dt="2022-09-17T09:10:44.492" v="261" actId="208"/>
          <ac:spMkLst>
            <pc:docMk/>
            <pc:sldMk cId="2371301929" sldId="364"/>
            <ac:spMk id="11" creationId="{41FD6007-F57E-4740-C20D-496C54435296}"/>
          </ac:spMkLst>
        </pc:spChg>
        <pc:spChg chg="add mod">
          <ac:chgData name="Glen Jones" userId="e846aaca-4b24-4b13-b0d0-f2308e16b284" providerId="ADAL" clId="{7CFFA577-C861-4474-93EC-3A9A32CA8364}" dt="2022-09-17T09:10:55.544" v="264" actId="14100"/>
          <ac:spMkLst>
            <pc:docMk/>
            <pc:sldMk cId="2371301929" sldId="364"/>
            <ac:spMk id="12" creationId="{8CFD55D7-2F87-F254-6E53-0ADF972A95EE}"/>
          </ac:spMkLst>
        </pc:spChg>
        <pc:spChg chg="add mod">
          <ac:chgData name="Glen Jones" userId="e846aaca-4b24-4b13-b0d0-f2308e16b284" providerId="ADAL" clId="{7CFFA577-C861-4474-93EC-3A9A32CA8364}" dt="2022-09-17T09:11:09.808" v="269" actId="14100"/>
          <ac:spMkLst>
            <pc:docMk/>
            <pc:sldMk cId="2371301929" sldId="364"/>
            <ac:spMk id="13" creationId="{89D159E3-EA17-7896-BCA7-4B9C2230F573}"/>
          </ac:spMkLst>
        </pc:spChg>
        <pc:spChg chg="add mod">
          <ac:chgData name="Glen Jones" userId="e846aaca-4b24-4b13-b0d0-f2308e16b284" providerId="ADAL" clId="{7CFFA577-C861-4474-93EC-3A9A32CA8364}" dt="2022-09-17T09:12:17.552" v="284" actId="1076"/>
          <ac:spMkLst>
            <pc:docMk/>
            <pc:sldMk cId="2371301929" sldId="364"/>
            <ac:spMk id="14" creationId="{A4DA4347-27BF-E6A8-25E1-4070297BB352}"/>
          </ac:spMkLst>
        </pc:spChg>
        <pc:spChg chg="add mod">
          <ac:chgData name="Glen Jones" userId="e846aaca-4b24-4b13-b0d0-f2308e16b284" providerId="ADAL" clId="{7CFFA577-C861-4474-93EC-3A9A32CA8364}" dt="2022-09-17T09:12:26.673" v="289" actId="20577"/>
          <ac:spMkLst>
            <pc:docMk/>
            <pc:sldMk cId="2371301929" sldId="364"/>
            <ac:spMk id="17" creationId="{EEB7E00D-75D7-DCF6-2397-92267D24BF0D}"/>
          </ac:spMkLst>
        </pc:spChg>
        <pc:spChg chg="add mod">
          <ac:chgData name="Glen Jones" userId="e846aaca-4b24-4b13-b0d0-f2308e16b284" providerId="ADAL" clId="{7CFFA577-C861-4474-93EC-3A9A32CA8364}" dt="2022-09-17T09:12:35.105" v="293" actId="20577"/>
          <ac:spMkLst>
            <pc:docMk/>
            <pc:sldMk cId="2371301929" sldId="364"/>
            <ac:spMk id="19" creationId="{57949B3C-2E39-F53F-C320-D6D2F388F194}"/>
          </ac:spMkLst>
        </pc:spChg>
        <pc:picChg chg="add mod ord">
          <ac:chgData name="Glen Jones" userId="e846aaca-4b24-4b13-b0d0-f2308e16b284" providerId="ADAL" clId="{7CFFA577-C861-4474-93EC-3A9A32CA8364}" dt="2022-09-17T09:09:02.856" v="199" actId="14100"/>
          <ac:picMkLst>
            <pc:docMk/>
            <pc:sldMk cId="2371301929" sldId="364"/>
            <ac:picMk id="5" creationId="{CDE54A74-9B12-7DF9-6A00-461C723034E5}"/>
          </ac:picMkLst>
        </pc:picChg>
        <pc:picChg chg="add mod ord">
          <ac:chgData name="Glen Jones" userId="e846aaca-4b24-4b13-b0d0-f2308e16b284" providerId="ADAL" clId="{7CFFA577-C861-4474-93EC-3A9A32CA8364}" dt="2022-09-17T09:08:52.596" v="197" actId="167"/>
          <ac:picMkLst>
            <pc:docMk/>
            <pc:sldMk cId="2371301929" sldId="364"/>
            <ac:picMk id="7" creationId="{937522E3-EAD7-6CFA-EEEE-FCC5A21618CC}"/>
          </ac:picMkLst>
        </pc:picChg>
        <pc:cxnChg chg="add mod">
          <ac:chgData name="Glen Jones" userId="e846aaca-4b24-4b13-b0d0-f2308e16b284" providerId="ADAL" clId="{7CFFA577-C861-4474-93EC-3A9A32CA8364}" dt="2022-09-17T09:12:20.872" v="285" actId="1076"/>
          <ac:cxnSpMkLst>
            <pc:docMk/>
            <pc:sldMk cId="2371301929" sldId="364"/>
            <ac:cxnSpMk id="16" creationId="{82B32FE6-8BD7-3244-C6DC-E98877FE5425}"/>
          </ac:cxnSpMkLst>
        </pc:cxnChg>
        <pc:cxnChg chg="add mod">
          <ac:chgData name="Glen Jones" userId="e846aaca-4b24-4b13-b0d0-f2308e16b284" providerId="ADAL" clId="{7CFFA577-C861-4474-93EC-3A9A32CA8364}" dt="2022-09-17T09:12:25.249" v="287" actId="1076"/>
          <ac:cxnSpMkLst>
            <pc:docMk/>
            <pc:sldMk cId="2371301929" sldId="364"/>
            <ac:cxnSpMk id="18" creationId="{241E12A0-D1EF-55B1-1C16-F4FAF5D305FD}"/>
          </ac:cxnSpMkLst>
        </pc:cxnChg>
        <pc:cxnChg chg="add mod">
          <ac:chgData name="Glen Jones" userId="e846aaca-4b24-4b13-b0d0-f2308e16b284" providerId="ADAL" clId="{7CFFA577-C861-4474-93EC-3A9A32CA8364}" dt="2022-09-17T09:12:33.441" v="291" actId="1076"/>
          <ac:cxnSpMkLst>
            <pc:docMk/>
            <pc:sldMk cId="2371301929" sldId="364"/>
            <ac:cxnSpMk id="20" creationId="{9AA32590-8581-C8A2-28FC-B2EAA903A5ED}"/>
          </ac:cxnSpMkLst>
        </pc:cxnChg>
      </pc:sldChg>
      <pc:sldChg chg="addSp delSp modSp new mod delAnim modAnim">
        <pc:chgData name="Glen Jones" userId="e846aaca-4b24-4b13-b0d0-f2308e16b284" providerId="ADAL" clId="{7CFFA577-C861-4474-93EC-3A9A32CA8364}" dt="2022-09-17T09:35:10.651" v="734" actId="20577"/>
        <pc:sldMkLst>
          <pc:docMk/>
          <pc:sldMk cId="3201718585" sldId="365"/>
        </pc:sldMkLst>
        <pc:spChg chg="del">
          <ac:chgData name="Glen Jones" userId="e846aaca-4b24-4b13-b0d0-f2308e16b284" providerId="ADAL" clId="{7CFFA577-C861-4474-93EC-3A9A32CA8364}" dt="2022-09-17T09:15:11.704" v="307" actId="478"/>
          <ac:spMkLst>
            <pc:docMk/>
            <pc:sldMk cId="3201718585" sldId="365"/>
            <ac:spMk id="2" creationId="{08467CD7-28C8-2C21-FCDE-646941ABF14C}"/>
          </ac:spMkLst>
        </pc:spChg>
        <pc:spChg chg="del">
          <ac:chgData name="Glen Jones" userId="e846aaca-4b24-4b13-b0d0-f2308e16b284" providerId="ADAL" clId="{7CFFA577-C861-4474-93EC-3A9A32CA8364}" dt="2022-09-17T09:14:52.536" v="299"/>
          <ac:spMkLst>
            <pc:docMk/>
            <pc:sldMk cId="3201718585" sldId="365"/>
            <ac:spMk id="3" creationId="{CAAF7474-A5FD-623D-F5F1-46506AD367B8}"/>
          </ac:spMkLst>
        </pc:spChg>
        <pc:spChg chg="add mod">
          <ac:chgData name="Glen Jones" userId="e846aaca-4b24-4b13-b0d0-f2308e16b284" providerId="ADAL" clId="{7CFFA577-C861-4474-93EC-3A9A32CA8364}" dt="2022-09-17T09:21:28.168" v="515" actId="14100"/>
          <ac:spMkLst>
            <pc:docMk/>
            <pc:sldMk cId="3201718585" sldId="365"/>
            <ac:spMk id="6" creationId="{0821DE6D-EFD1-AB3C-FB9E-A4BEFE2C0A97}"/>
          </ac:spMkLst>
        </pc:spChg>
        <pc:spChg chg="add mod">
          <ac:chgData name="Glen Jones" userId="e846aaca-4b24-4b13-b0d0-f2308e16b284" providerId="ADAL" clId="{7CFFA577-C861-4474-93EC-3A9A32CA8364}" dt="2022-09-17T09:35:10.651" v="734" actId="20577"/>
          <ac:spMkLst>
            <pc:docMk/>
            <pc:sldMk cId="3201718585" sldId="365"/>
            <ac:spMk id="7" creationId="{7422A498-F483-A2DE-169C-1457C602529D}"/>
          </ac:spMkLst>
        </pc:spChg>
        <pc:spChg chg="add del">
          <ac:chgData name="Glen Jones" userId="e846aaca-4b24-4b13-b0d0-f2308e16b284" providerId="ADAL" clId="{7CFFA577-C861-4474-93EC-3A9A32CA8364}" dt="2022-09-17T09:19:30.449" v="481" actId="478"/>
          <ac:spMkLst>
            <pc:docMk/>
            <pc:sldMk cId="3201718585" sldId="365"/>
            <ac:spMk id="14" creationId="{938571D8-DB20-DC42-F1B8-A1A905FF6A8D}"/>
          </ac:spMkLst>
        </pc:spChg>
        <pc:spChg chg="add del mod">
          <ac:chgData name="Glen Jones" userId="e846aaca-4b24-4b13-b0d0-f2308e16b284" providerId="ADAL" clId="{7CFFA577-C861-4474-93EC-3A9A32CA8364}" dt="2022-09-17T09:20:30.288" v="490" actId="478"/>
          <ac:spMkLst>
            <pc:docMk/>
            <pc:sldMk cId="3201718585" sldId="365"/>
            <ac:spMk id="15" creationId="{F4E61F9B-AF2D-0AA3-FACE-49338598BA5D}"/>
          </ac:spMkLst>
        </pc:spChg>
        <pc:grpChg chg="add del mod">
          <ac:chgData name="Glen Jones" userId="e846aaca-4b24-4b13-b0d0-f2308e16b284" providerId="ADAL" clId="{7CFFA577-C861-4474-93EC-3A9A32CA8364}" dt="2022-09-17T09:19:17.658" v="478"/>
          <ac:grpSpMkLst>
            <pc:docMk/>
            <pc:sldMk cId="3201718585" sldId="365"/>
            <ac:grpSpMk id="11" creationId="{637788AF-567F-E75D-499B-E966DDF12D84}"/>
          </ac:grpSpMkLst>
        </pc:grpChg>
        <pc:grpChg chg="mod">
          <ac:chgData name="Glen Jones" userId="e846aaca-4b24-4b13-b0d0-f2308e16b284" providerId="ADAL" clId="{7CFFA577-C861-4474-93EC-3A9A32CA8364}" dt="2022-09-17T09:19:17.307" v="476"/>
          <ac:grpSpMkLst>
            <pc:docMk/>
            <pc:sldMk cId="3201718585" sldId="365"/>
            <ac:grpSpMk id="13" creationId="{AA8359AF-F285-9ED5-82C0-F72760228923}"/>
          </ac:grpSpMkLst>
        </pc:grpChg>
        <pc:picChg chg="add mod ord">
          <ac:chgData name="Glen Jones" userId="e846aaca-4b24-4b13-b0d0-f2308e16b284" providerId="ADAL" clId="{7CFFA577-C861-4474-93EC-3A9A32CA8364}" dt="2022-09-17T09:15:09.385" v="306" actId="167"/>
          <ac:picMkLst>
            <pc:docMk/>
            <pc:sldMk cId="3201718585" sldId="365"/>
            <ac:picMk id="5" creationId="{BA5D4FA8-9219-0D5D-103F-86E0B5CE102B}"/>
          </ac:picMkLst>
        </pc:picChg>
        <pc:picChg chg="add del mod">
          <ac:chgData name="Glen Jones" userId="e846aaca-4b24-4b13-b0d0-f2308e16b284" providerId="ADAL" clId="{7CFFA577-C861-4474-93EC-3A9A32CA8364}" dt="2022-09-17T09:20:15.421" v="483" actId="478"/>
          <ac:picMkLst>
            <pc:docMk/>
            <pc:sldMk cId="3201718585" sldId="365"/>
            <ac:picMk id="8" creationId="{1DECFC84-88D4-7385-CD2D-8ED4F84FCEDD}"/>
          </ac:picMkLst>
        </pc:picChg>
        <pc:picChg chg="add mod ord">
          <ac:chgData name="Glen Jones" userId="e846aaca-4b24-4b13-b0d0-f2308e16b284" providerId="ADAL" clId="{7CFFA577-C861-4474-93EC-3A9A32CA8364}" dt="2022-09-17T09:20:26.129" v="488" actId="171"/>
          <ac:picMkLst>
            <pc:docMk/>
            <pc:sldMk cId="3201718585" sldId="365"/>
            <ac:picMk id="17" creationId="{1699B836-968E-E5DC-CF76-4ACC96495F95}"/>
          </ac:picMkLst>
        </pc:picChg>
        <pc:inkChg chg="add del mod">
          <ac:chgData name="Glen Jones" userId="e846aaca-4b24-4b13-b0d0-f2308e16b284" providerId="ADAL" clId="{7CFFA577-C861-4474-93EC-3A9A32CA8364}" dt="2022-09-17T09:19:18.081" v="479" actId="9405"/>
          <ac:inkMkLst>
            <pc:docMk/>
            <pc:sldMk cId="3201718585" sldId="365"/>
            <ac:inkMk id="9" creationId="{CB95D3A1-F6CB-307E-98EC-F44FA7AAEB46}"/>
          </ac:inkMkLst>
        </pc:inkChg>
        <pc:inkChg chg="add del mod">
          <ac:chgData name="Glen Jones" userId="e846aaca-4b24-4b13-b0d0-f2308e16b284" providerId="ADAL" clId="{7CFFA577-C861-4474-93EC-3A9A32CA8364}" dt="2022-09-17T09:19:17.658" v="478"/>
          <ac:inkMkLst>
            <pc:docMk/>
            <pc:sldMk cId="3201718585" sldId="365"/>
            <ac:inkMk id="10" creationId="{4AED3B9B-E663-5694-463C-90BB0D1CB64C}"/>
          </ac:inkMkLst>
        </pc:inkChg>
        <pc:inkChg chg="add del mod">
          <ac:chgData name="Glen Jones" userId="e846aaca-4b24-4b13-b0d0-f2308e16b284" providerId="ADAL" clId="{7CFFA577-C861-4474-93EC-3A9A32CA8364}" dt="2022-09-17T09:19:17.307" v="476"/>
          <ac:inkMkLst>
            <pc:docMk/>
            <pc:sldMk cId="3201718585" sldId="365"/>
            <ac:inkMk id="12" creationId="{BB8F7CC4-42AC-45DD-DCD8-AAF2E929A24A}"/>
          </ac:inkMkLst>
        </pc:inkChg>
        <pc:cxnChg chg="add mod">
          <ac:chgData name="Glen Jones" userId="e846aaca-4b24-4b13-b0d0-f2308e16b284" providerId="ADAL" clId="{7CFFA577-C861-4474-93EC-3A9A32CA8364}" dt="2022-09-17T09:21:18.962" v="509" actId="1038"/>
          <ac:cxnSpMkLst>
            <pc:docMk/>
            <pc:sldMk cId="3201718585" sldId="365"/>
            <ac:cxnSpMk id="19" creationId="{1DEA5216-A7F0-B28D-C17E-3FBD94B2C3B8}"/>
          </ac:cxnSpMkLst>
        </pc:cxnChg>
        <pc:cxnChg chg="add mod">
          <ac:chgData name="Glen Jones" userId="e846aaca-4b24-4b13-b0d0-f2308e16b284" providerId="ADAL" clId="{7CFFA577-C861-4474-93EC-3A9A32CA8364}" dt="2022-09-17T09:21:18.962" v="509" actId="1038"/>
          <ac:cxnSpMkLst>
            <pc:docMk/>
            <pc:sldMk cId="3201718585" sldId="365"/>
            <ac:cxnSpMk id="20" creationId="{A32B1167-1CAA-204D-AB22-ABF97666B880}"/>
          </ac:cxnSpMkLst>
        </pc:cxnChg>
        <pc:cxnChg chg="add mod">
          <ac:chgData name="Glen Jones" userId="e846aaca-4b24-4b13-b0d0-f2308e16b284" providerId="ADAL" clId="{7CFFA577-C861-4474-93EC-3A9A32CA8364}" dt="2022-09-17T09:21:18.962" v="509" actId="1038"/>
          <ac:cxnSpMkLst>
            <pc:docMk/>
            <pc:sldMk cId="3201718585" sldId="365"/>
            <ac:cxnSpMk id="21" creationId="{F47995E8-8C81-BDF6-30DB-D7BE22BB4462}"/>
          </ac:cxnSpMkLst>
        </pc:cxnChg>
        <pc:cxnChg chg="add mod">
          <ac:chgData name="Glen Jones" userId="e846aaca-4b24-4b13-b0d0-f2308e16b284" providerId="ADAL" clId="{7CFFA577-C861-4474-93EC-3A9A32CA8364}" dt="2022-09-17T09:21:24.616" v="514" actId="1036"/>
          <ac:cxnSpMkLst>
            <pc:docMk/>
            <pc:sldMk cId="3201718585" sldId="365"/>
            <ac:cxnSpMk id="22" creationId="{DA5D7D10-1C87-8B99-D586-B117A2D07A0B}"/>
          </ac:cxnSpMkLst>
        </pc:cxnChg>
        <pc:cxnChg chg="add mod">
          <ac:chgData name="Glen Jones" userId="e846aaca-4b24-4b13-b0d0-f2308e16b284" providerId="ADAL" clId="{7CFFA577-C861-4474-93EC-3A9A32CA8364}" dt="2022-09-17T09:21:22.472" v="513" actId="1035"/>
          <ac:cxnSpMkLst>
            <pc:docMk/>
            <pc:sldMk cId="3201718585" sldId="365"/>
            <ac:cxnSpMk id="23" creationId="{FB64482A-ADD3-1DA5-0A51-2B18761E1B89}"/>
          </ac:cxnSpMkLst>
        </pc:cxnChg>
      </pc:sldChg>
      <pc:sldChg chg="addSp delSp modSp add mod modAnim">
        <pc:chgData name="Glen Jones" userId="e846aaca-4b24-4b13-b0d0-f2308e16b284" providerId="ADAL" clId="{7CFFA577-C861-4474-93EC-3A9A32CA8364}" dt="2022-09-17T09:36:00.926" v="738"/>
        <pc:sldMkLst>
          <pc:docMk/>
          <pc:sldMk cId="1099319183" sldId="366"/>
        </pc:sldMkLst>
        <pc:spChg chg="add del mod">
          <ac:chgData name="Glen Jones" userId="e846aaca-4b24-4b13-b0d0-f2308e16b284" providerId="ADAL" clId="{7CFFA577-C861-4474-93EC-3A9A32CA8364}" dt="2022-09-17T09:24:09.528" v="524" actId="478"/>
          <ac:spMkLst>
            <pc:docMk/>
            <pc:sldMk cId="1099319183" sldId="366"/>
            <ac:spMk id="3" creationId="{0061B8D5-9BA6-B9D0-6A00-FEBC9DA38088}"/>
          </ac:spMkLst>
        </pc:spChg>
        <pc:spChg chg="mod">
          <ac:chgData name="Glen Jones" userId="e846aaca-4b24-4b13-b0d0-f2308e16b284" providerId="ADAL" clId="{7CFFA577-C861-4474-93EC-3A9A32CA8364}" dt="2022-09-17T09:25:25.312" v="565" actId="1076"/>
          <ac:spMkLst>
            <pc:docMk/>
            <pc:sldMk cId="1099319183" sldId="366"/>
            <ac:spMk id="8" creationId="{2CD10EAC-76CD-B09A-734A-291C5B2959F9}"/>
          </ac:spMkLst>
        </pc:spChg>
        <pc:spChg chg="add mod">
          <ac:chgData name="Glen Jones" userId="e846aaca-4b24-4b13-b0d0-f2308e16b284" providerId="ADAL" clId="{7CFFA577-C861-4474-93EC-3A9A32CA8364}" dt="2022-09-17T09:24:54.753" v="544" actId="1076"/>
          <ac:spMkLst>
            <pc:docMk/>
            <pc:sldMk cId="1099319183" sldId="366"/>
            <ac:spMk id="9" creationId="{44118648-53D6-8F79-061B-39E7364A016C}"/>
          </ac:spMkLst>
        </pc:spChg>
        <pc:spChg chg="mod">
          <ac:chgData name="Glen Jones" userId="e846aaca-4b24-4b13-b0d0-f2308e16b284" providerId="ADAL" clId="{7CFFA577-C861-4474-93EC-3A9A32CA8364}" dt="2022-09-17T09:24:41.729" v="540" actId="14100"/>
          <ac:spMkLst>
            <pc:docMk/>
            <pc:sldMk cId="1099319183" sldId="366"/>
            <ac:spMk id="11" creationId="{41FD6007-F57E-4740-C20D-496C54435296}"/>
          </ac:spMkLst>
        </pc:spChg>
        <pc:spChg chg="mod">
          <ac:chgData name="Glen Jones" userId="e846aaca-4b24-4b13-b0d0-f2308e16b284" providerId="ADAL" clId="{7CFFA577-C861-4474-93EC-3A9A32CA8364}" dt="2022-09-17T09:24:48.929" v="542" actId="14100"/>
          <ac:spMkLst>
            <pc:docMk/>
            <pc:sldMk cId="1099319183" sldId="366"/>
            <ac:spMk id="12" creationId="{8CFD55D7-2F87-F254-6E53-0ADF972A95EE}"/>
          </ac:spMkLst>
        </pc:spChg>
        <pc:spChg chg="mod">
          <ac:chgData name="Glen Jones" userId="e846aaca-4b24-4b13-b0d0-f2308e16b284" providerId="ADAL" clId="{7CFFA577-C861-4474-93EC-3A9A32CA8364}" dt="2022-09-17T09:25:03.816" v="561" actId="1036"/>
          <ac:spMkLst>
            <pc:docMk/>
            <pc:sldMk cId="1099319183" sldId="366"/>
            <ac:spMk id="13" creationId="{89D159E3-EA17-7896-BCA7-4B9C2230F573}"/>
          </ac:spMkLst>
        </pc:spChg>
        <pc:spChg chg="add mod">
          <ac:chgData name="Glen Jones" userId="e846aaca-4b24-4b13-b0d0-f2308e16b284" providerId="ADAL" clId="{7CFFA577-C861-4474-93EC-3A9A32CA8364}" dt="2022-09-17T09:26:01.971" v="572" actId="20577"/>
          <ac:spMkLst>
            <pc:docMk/>
            <pc:sldMk cId="1099319183" sldId="366"/>
            <ac:spMk id="15" creationId="{2F86AEBC-89A1-8D3B-22D1-51F1CF367AD0}"/>
          </ac:spMkLst>
        </pc:spChg>
        <pc:spChg chg="mod">
          <ac:chgData name="Glen Jones" userId="e846aaca-4b24-4b13-b0d0-f2308e16b284" providerId="ADAL" clId="{7CFFA577-C861-4474-93EC-3A9A32CA8364}" dt="2022-09-17T09:26:08.657" v="575" actId="20577"/>
          <ac:spMkLst>
            <pc:docMk/>
            <pc:sldMk cId="1099319183" sldId="366"/>
            <ac:spMk id="19" creationId="{57949B3C-2E39-F53F-C320-D6D2F388F194}"/>
          </ac:spMkLst>
        </pc:spChg>
        <pc:picChg chg="del">
          <ac:chgData name="Glen Jones" userId="e846aaca-4b24-4b13-b0d0-f2308e16b284" providerId="ADAL" clId="{7CFFA577-C861-4474-93EC-3A9A32CA8364}" dt="2022-09-17T09:24:04.330" v="523" actId="478"/>
          <ac:picMkLst>
            <pc:docMk/>
            <pc:sldMk cId="1099319183" sldId="366"/>
            <ac:picMk id="5" creationId="{CDE54A74-9B12-7DF9-6A00-461C723034E5}"/>
          </ac:picMkLst>
        </pc:picChg>
        <pc:picChg chg="add mod ord">
          <ac:chgData name="Glen Jones" userId="e846aaca-4b24-4b13-b0d0-f2308e16b284" providerId="ADAL" clId="{7CFFA577-C861-4474-93EC-3A9A32CA8364}" dt="2022-09-17T09:24:31.688" v="537" actId="1076"/>
          <ac:picMkLst>
            <pc:docMk/>
            <pc:sldMk cId="1099319183" sldId="366"/>
            <ac:picMk id="6" creationId="{424DC8F9-F755-5C56-265E-D7D0BB663968}"/>
          </ac:picMkLst>
        </pc:picChg>
        <pc:picChg chg="del">
          <ac:chgData name="Glen Jones" userId="e846aaca-4b24-4b13-b0d0-f2308e16b284" providerId="ADAL" clId="{7CFFA577-C861-4474-93EC-3A9A32CA8364}" dt="2022-09-17T09:26:16.784" v="577" actId="478"/>
          <ac:picMkLst>
            <pc:docMk/>
            <pc:sldMk cId="1099319183" sldId="366"/>
            <ac:picMk id="7" creationId="{937522E3-EAD7-6CFA-EEEE-FCC5A21618CC}"/>
          </ac:picMkLst>
        </pc:picChg>
        <pc:picChg chg="add mod ord">
          <ac:chgData name="Glen Jones" userId="e846aaca-4b24-4b13-b0d0-f2308e16b284" providerId="ADAL" clId="{7CFFA577-C861-4474-93EC-3A9A32CA8364}" dt="2022-09-17T09:26:23.216" v="581" actId="167"/>
          <ac:picMkLst>
            <pc:docMk/>
            <pc:sldMk cId="1099319183" sldId="366"/>
            <ac:picMk id="25" creationId="{E842A294-72D5-1766-D8B3-707D43779097}"/>
          </ac:picMkLst>
        </pc:picChg>
        <pc:cxnChg chg="mod">
          <ac:chgData name="Glen Jones" userId="e846aaca-4b24-4b13-b0d0-f2308e16b284" providerId="ADAL" clId="{7CFFA577-C861-4474-93EC-3A9A32CA8364}" dt="2022-09-17T09:25:12.248" v="562" actId="14100"/>
          <ac:cxnSpMkLst>
            <pc:docMk/>
            <pc:sldMk cId="1099319183" sldId="366"/>
            <ac:cxnSpMk id="16" creationId="{82B32FE6-8BD7-3244-C6DC-E98877FE5425}"/>
          </ac:cxnSpMkLst>
        </pc:cxnChg>
        <pc:cxnChg chg="mod">
          <ac:chgData name="Glen Jones" userId="e846aaca-4b24-4b13-b0d0-f2308e16b284" providerId="ADAL" clId="{7CFFA577-C861-4474-93EC-3A9A32CA8364}" dt="2022-09-17T09:26:11.616" v="576" actId="14100"/>
          <ac:cxnSpMkLst>
            <pc:docMk/>
            <pc:sldMk cId="1099319183" sldId="366"/>
            <ac:cxnSpMk id="20" creationId="{9AA32590-8581-C8A2-28FC-B2EAA903A5ED}"/>
          </ac:cxnSpMkLst>
        </pc:cxnChg>
        <pc:cxnChg chg="add mod">
          <ac:chgData name="Glen Jones" userId="e846aaca-4b24-4b13-b0d0-f2308e16b284" providerId="ADAL" clId="{7CFFA577-C861-4474-93EC-3A9A32CA8364}" dt="2022-09-17T09:26:06.512" v="573" actId="14100"/>
          <ac:cxnSpMkLst>
            <pc:docMk/>
            <pc:sldMk cId="1099319183" sldId="366"/>
            <ac:cxnSpMk id="21" creationId="{D9942127-70C0-E23B-88FE-A01D4788A69D}"/>
          </ac:cxnSpMkLst>
        </pc:cxnChg>
      </pc:sldChg>
      <pc:sldChg chg="addSp delSp modSp add mod delAnim modAnim">
        <pc:chgData name="Glen Jones" userId="e846aaca-4b24-4b13-b0d0-f2308e16b284" providerId="ADAL" clId="{7CFFA577-C861-4474-93EC-3A9A32CA8364}" dt="2022-09-17T09:36:38.233" v="742"/>
        <pc:sldMkLst>
          <pc:docMk/>
          <pc:sldMk cId="3215910978" sldId="367"/>
        </pc:sldMkLst>
        <pc:spChg chg="add mod">
          <ac:chgData name="Glen Jones" userId="e846aaca-4b24-4b13-b0d0-f2308e16b284" providerId="ADAL" clId="{7CFFA577-C861-4474-93EC-3A9A32CA8364}" dt="2022-09-17T09:31:27.840" v="626" actId="1076"/>
          <ac:spMkLst>
            <pc:docMk/>
            <pc:sldMk cId="3215910978" sldId="367"/>
            <ac:spMk id="4" creationId="{4BCF2F11-43A4-DF72-288C-6F7F783CC16A}"/>
          </ac:spMkLst>
        </pc:spChg>
        <pc:spChg chg="add mod">
          <ac:chgData name="Glen Jones" userId="e846aaca-4b24-4b13-b0d0-f2308e16b284" providerId="ADAL" clId="{7CFFA577-C861-4474-93EC-3A9A32CA8364}" dt="2022-09-17T09:31:37.464" v="629" actId="14100"/>
          <ac:spMkLst>
            <pc:docMk/>
            <pc:sldMk cId="3215910978" sldId="367"/>
            <ac:spMk id="5" creationId="{88DD787A-763D-4D11-2D26-300CA839C391}"/>
          </ac:spMkLst>
        </pc:spChg>
        <pc:spChg chg="mod">
          <ac:chgData name="Glen Jones" userId="e846aaca-4b24-4b13-b0d0-f2308e16b284" providerId="ADAL" clId="{7CFFA577-C861-4474-93EC-3A9A32CA8364}" dt="2022-09-17T09:30:48.584" v="616" actId="14100"/>
          <ac:spMkLst>
            <pc:docMk/>
            <pc:sldMk cId="3215910978" sldId="367"/>
            <ac:spMk id="9" creationId="{44118648-53D6-8F79-061B-39E7364A016C}"/>
          </ac:spMkLst>
        </pc:spChg>
        <pc:spChg chg="mod">
          <ac:chgData name="Glen Jones" userId="e846aaca-4b24-4b13-b0d0-f2308e16b284" providerId="ADAL" clId="{7CFFA577-C861-4474-93EC-3A9A32CA8364}" dt="2022-09-17T09:31:04.376" v="622" actId="14100"/>
          <ac:spMkLst>
            <pc:docMk/>
            <pc:sldMk cId="3215910978" sldId="367"/>
            <ac:spMk id="11" creationId="{41FD6007-F57E-4740-C20D-496C54435296}"/>
          </ac:spMkLst>
        </pc:spChg>
        <pc:spChg chg="mod">
          <ac:chgData name="Glen Jones" userId="e846aaca-4b24-4b13-b0d0-f2308e16b284" providerId="ADAL" clId="{7CFFA577-C861-4474-93EC-3A9A32CA8364}" dt="2022-09-17T09:30:57.096" v="619" actId="14100"/>
          <ac:spMkLst>
            <pc:docMk/>
            <pc:sldMk cId="3215910978" sldId="367"/>
            <ac:spMk id="12" creationId="{8CFD55D7-2F87-F254-6E53-0ADF972A95EE}"/>
          </ac:spMkLst>
        </pc:spChg>
        <pc:spChg chg="del">
          <ac:chgData name="Glen Jones" userId="e846aaca-4b24-4b13-b0d0-f2308e16b284" providerId="ADAL" clId="{7CFFA577-C861-4474-93EC-3A9A32CA8364}" dt="2022-09-17T09:32:11.493" v="637" actId="478"/>
          <ac:spMkLst>
            <pc:docMk/>
            <pc:sldMk cId="3215910978" sldId="367"/>
            <ac:spMk id="13" creationId="{89D159E3-EA17-7896-BCA7-4B9C2230F573}"/>
          </ac:spMkLst>
        </pc:spChg>
        <pc:spChg chg="mod">
          <ac:chgData name="Glen Jones" userId="e846aaca-4b24-4b13-b0d0-f2308e16b284" providerId="ADAL" clId="{7CFFA577-C861-4474-93EC-3A9A32CA8364}" dt="2022-09-17T09:32:28.032" v="641" actId="1076"/>
          <ac:spMkLst>
            <pc:docMk/>
            <pc:sldMk cId="3215910978" sldId="367"/>
            <ac:spMk id="14" creationId="{A4DA4347-27BF-E6A8-25E1-4070297BB352}"/>
          </ac:spMkLst>
        </pc:spChg>
        <pc:spChg chg="mod">
          <ac:chgData name="Glen Jones" userId="e846aaca-4b24-4b13-b0d0-f2308e16b284" providerId="ADAL" clId="{7CFFA577-C861-4474-93EC-3A9A32CA8364}" dt="2022-09-17T09:32:17.208" v="638" actId="1076"/>
          <ac:spMkLst>
            <pc:docMk/>
            <pc:sldMk cId="3215910978" sldId="367"/>
            <ac:spMk id="15" creationId="{2F86AEBC-89A1-8D3B-22D1-51F1CF367AD0}"/>
          </ac:spMkLst>
        </pc:spChg>
        <pc:spChg chg="mod">
          <ac:chgData name="Glen Jones" userId="e846aaca-4b24-4b13-b0d0-f2308e16b284" providerId="ADAL" clId="{7CFFA577-C861-4474-93EC-3A9A32CA8364}" dt="2022-09-17T09:32:24.568" v="640" actId="1076"/>
          <ac:spMkLst>
            <pc:docMk/>
            <pc:sldMk cId="3215910978" sldId="367"/>
            <ac:spMk id="17" creationId="{EEB7E00D-75D7-DCF6-2397-92267D24BF0D}"/>
          </ac:spMkLst>
        </pc:spChg>
        <pc:spChg chg="mod">
          <ac:chgData name="Glen Jones" userId="e846aaca-4b24-4b13-b0d0-f2308e16b284" providerId="ADAL" clId="{7CFFA577-C861-4474-93EC-3A9A32CA8364}" dt="2022-09-17T09:32:21.072" v="639" actId="1076"/>
          <ac:spMkLst>
            <pc:docMk/>
            <pc:sldMk cId="3215910978" sldId="367"/>
            <ac:spMk id="19" creationId="{57949B3C-2E39-F53F-C320-D6D2F388F194}"/>
          </ac:spMkLst>
        </pc:spChg>
        <pc:spChg chg="add mod">
          <ac:chgData name="Glen Jones" userId="e846aaca-4b24-4b13-b0d0-f2308e16b284" providerId="ADAL" clId="{7CFFA577-C861-4474-93EC-3A9A32CA8364}" dt="2022-09-17T09:33:27.936" v="661" actId="20577"/>
          <ac:spMkLst>
            <pc:docMk/>
            <pc:sldMk cId="3215910978" sldId="367"/>
            <ac:spMk id="30" creationId="{39DBE6F8-4DD4-7E35-3DEB-294FBC63FBD6}"/>
          </ac:spMkLst>
        </pc:spChg>
        <pc:picChg chg="add mod ord modCrop">
          <ac:chgData name="Glen Jones" userId="e846aaca-4b24-4b13-b0d0-f2308e16b284" providerId="ADAL" clId="{7CFFA577-C861-4474-93EC-3A9A32CA8364}" dt="2022-09-17T09:33:58.272" v="663" actId="732"/>
          <ac:picMkLst>
            <pc:docMk/>
            <pc:sldMk cId="3215910978" sldId="367"/>
            <ac:picMk id="3" creationId="{09BA0050-5179-93F7-149D-90EE6239ABFE}"/>
          </ac:picMkLst>
        </pc:picChg>
        <pc:picChg chg="del">
          <ac:chgData name="Glen Jones" userId="e846aaca-4b24-4b13-b0d0-f2308e16b284" providerId="ADAL" clId="{7CFFA577-C861-4474-93EC-3A9A32CA8364}" dt="2022-09-17T09:30:11.040" v="594" actId="478"/>
          <ac:picMkLst>
            <pc:docMk/>
            <pc:sldMk cId="3215910978" sldId="367"/>
            <ac:picMk id="6" creationId="{424DC8F9-F755-5C56-265E-D7D0BB663968}"/>
          </ac:picMkLst>
        </pc:picChg>
        <pc:picChg chg="add mod ord">
          <ac:chgData name="Glen Jones" userId="e846aaca-4b24-4b13-b0d0-f2308e16b284" providerId="ADAL" clId="{7CFFA577-C861-4474-93EC-3A9A32CA8364}" dt="2022-09-17T09:32:05.674" v="636" actId="167"/>
          <ac:picMkLst>
            <pc:docMk/>
            <pc:sldMk cId="3215910978" sldId="367"/>
            <ac:picMk id="10" creationId="{805F4532-F422-2A04-2D03-C88A82091754}"/>
          </ac:picMkLst>
        </pc:picChg>
        <pc:picChg chg="del">
          <ac:chgData name="Glen Jones" userId="e846aaca-4b24-4b13-b0d0-f2308e16b284" providerId="ADAL" clId="{7CFFA577-C861-4474-93EC-3A9A32CA8364}" dt="2022-09-17T09:32:01.587" v="632" actId="478"/>
          <ac:picMkLst>
            <pc:docMk/>
            <pc:sldMk cId="3215910978" sldId="367"/>
            <ac:picMk id="25" creationId="{E842A294-72D5-1766-D8B3-707D43779097}"/>
          </ac:picMkLst>
        </pc:picChg>
        <pc:picChg chg="del">
          <ac:chgData name="Glen Jones" userId="e846aaca-4b24-4b13-b0d0-f2308e16b284" providerId="ADAL" clId="{7CFFA577-C861-4474-93EC-3A9A32CA8364}" dt="2022-09-17T09:36:38.233" v="742"/>
          <ac:picMkLst>
            <pc:docMk/>
            <pc:sldMk cId="3215910978" sldId="367"/>
            <ac:picMk id="31" creationId="{AAACB80C-23D2-2BAF-23E3-A2EDDB089EEC}"/>
          </ac:picMkLst>
        </pc:picChg>
        <pc:cxnChg chg="del">
          <ac:chgData name="Glen Jones" userId="e846aaca-4b24-4b13-b0d0-f2308e16b284" providerId="ADAL" clId="{7CFFA577-C861-4474-93EC-3A9A32CA8364}" dt="2022-09-17T09:33:05.733" v="652" actId="478"/>
          <ac:cxnSpMkLst>
            <pc:docMk/>
            <pc:sldMk cId="3215910978" sldId="367"/>
            <ac:cxnSpMk id="16" creationId="{82B32FE6-8BD7-3244-C6DC-E98877FE5425}"/>
          </ac:cxnSpMkLst>
        </pc:cxnChg>
        <pc:cxnChg chg="del">
          <ac:chgData name="Glen Jones" userId="e846aaca-4b24-4b13-b0d0-f2308e16b284" providerId="ADAL" clId="{7CFFA577-C861-4474-93EC-3A9A32CA8364}" dt="2022-09-17T09:33:03.500" v="651" actId="478"/>
          <ac:cxnSpMkLst>
            <pc:docMk/>
            <pc:sldMk cId="3215910978" sldId="367"/>
            <ac:cxnSpMk id="18" creationId="{241E12A0-D1EF-55B1-1C16-F4FAF5D305FD}"/>
          </ac:cxnSpMkLst>
        </pc:cxnChg>
        <pc:cxnChg chg="mod">
          <ac:chgData name="Glen Jones" userId="e846aaca-4b24-4b13-b0d0-f2308e16b284" providerId="ADAL" clId="{7CFFA577-C861-4474-93EC-3A9A32CA8364}" dt="2022-09-17T09:32:44.848" v="645" actId="14100"/>
          <ac:cxnSpMkLst>
            <pc:docMk/>
            <pc:sldMk cId="3215910978" sldId="367"/>
            <ac:cxnSpMk id="20" creationId="{9AA32590-8581-C8A2-28FC-B2EAA903A5ED}"/>
          </ac:cxnSpMkLst>
        </pc:cxnChg>
        <pc:cxnChg chg="del">
          <ac:chgData name="Glen Jones" userId="e846aaca-4b24-4b13-b0d0-f2308e16b284" providerId="ADAL" clId="{7CFFA577-C861-4474-93EC-3A9A32CA8364}" dt="2022-09-17T09:32:47.988" v="646" actId="478"/>
          <ac:cxnSpMkLst>
            <pc:docMk/>
            <pc:sldMk cId="3215910978" sldId="367"/>
            <ac:cxnSpMk id="21" creationId="{D9942127-70C0-E23B-88FE-A01D4788A69D}"/>
          </ac:cxnSpMkLst>
        </pc:cxnChg>
        <pc:cxnChg chg="add mod">
          <ac:chgData name="Glen Jones" userId="e846aaca-4b24-4b13-b0d0-f2308e16b284" providerId="ADAL" clId="{7CFFA577-C861-4474-93EC-3A9A32CA8364}" dt="2022-09-17T09:32:56.296" v="648" actId="1076"/>
          <ac:cxnSpMkLst>
            <pc:docMk/>
            <pc:sldMk cId="3215910978" sldId="367"/>
            <ac:cxnSpMk id="24" creationId="{BF8FDD24-5354-120C-0C0B-056AF83BC193}"/>
          </ac:cxnSpMkLst>
        </pc:cxnChg>
        <pc:cxnChg chg="add mod">
          <ac:chgData name="Glen Jones" userId="e846aaca-4b24-4b13-b0d0-f2308e16b284" providerId="ADAL" clId="{7CFFA577-C861-4474-93EC-3A9A32CA8364}" dt="2022-09-17T09:33:01.304" v="650" actId="1076"/>
          <ac:cxnSpMkLst>
            <pc:docMk/>
            <pc:sldMk cId="3215910978" sldId="367"/>
            <ac:cxnSpMk id="26" creationId="{89427650-C831-34A1-F1A6-A059D4238621}"/>
          </ac:cxnSpMkLst>
        </pc:cxnChg>
        <pc:cxnChg chg="add mod">
          <ac:chgData name="Glen Jones" userId="e846aaca-4b24-4b13-b0d0-f2308e16b284" providerId="ADAL" clId="{7CFFA577-C861-4474-93EC-3A9A32CA8364}" dt="2022-09-17T09:33:12.992" v="655" actId="14100"/>
          <ac:cxnSpMkLst>
            <pc:docMk/>
            <pc:sldMk cId="3215910978" sldId="367"/>
            <ac:cxnSpMk id="27" creationId="{AB1847B7-6CA8-9552-CB68-A9372CF8ED5A}"/>
          </ac:cxnSpMkLst>
        </pc:cxnChg>
        <pc:cxnChg chg="add mod">
          <ac:chgData name="Glen Jones" userId="e846aaca-4b24-4b13-b0d0-f2308e16b284" providerId="ADAL" clId="{7CFFA577-C861-4474-93EC-3A9A32CA8364}" dt="2022-09-17T09:33:19.760" v="657" actId="1076"/>
          <ac:cxnSpMkLst>
            <pc:docMk/>
            <pc:sldMk cId="3215910978" sldId="367"/>
            <ac:cxnSpMk id="29" creationId="{6A8C0371-7328-D552-E2B4-4C0092CD79A8}"/>
          </ac:cxnSpMkLst>
        </pc:cxnChg>
      </pc:sldChg>
      <pc:sldChg chg="addSp delSp modSp mod modAnim">
        <pc:chgData name="Glen Jones" userId="e846aaca-4b24-4b13-b0d0-f2308e16b284" providerId="ADAL" clId="{7CFFA577-C861-4474-93EC-3A9A32CA8364}" dt="2022-09-17T10:51:16.633" v="2044" actId="20577"/>
        <pc:sldMkLst>
          <pc:docMk/>
          <pc:sldMk cId="4244338087" sldId="368"/>
        </pc:sldMkLst>
        <pc:spChg chg="add del mod">
          <ac:chgData name="Glen Jones" userId="e846aaca-4b24-4b13-b0d0-f2308e16b284" providerId="ADAL" clId="{7CFFA577-C861-4474-93EC-3A9A32CA8364}" dt="2022-09-17T09:36:55.224" v="744" actId="478"/>
          <ac:spMkLst>
            <pc:docMk/>
            <pc:sldMk cId="4244338087" sldId="368"/>
            <ac:spMk id="3" creationId="{24ED74BC-BDDF-7A6F-9DC9-07140F5A8628}"/>
          </ac:spMkLst>
        </pc:spChg>
        <pc:spChg chg="mod">
          <ac:chgData name="Glen Jones" userId="e846aaca-4b24-4b13-b0d0-f2308e16b284" providerId="ADAL" clId="{7CFFA577-C861-4474-93EC-3A9A32CA8364}" dt="2022-09-17T10:51:08.818" v="2041" actId="20577"/>
          <ac:spMkLst>
            <pc:docMk/>
            <pc:sldMk cId="4244338087" sldId="368"/>
            <ac:spMk id="6" creationId="{F9BAFB63-89A0-1CE2-BC09-42A58A322E55}"/>
          </ac:spMkLst>
        </pc:spChg>
        <pc:spChg chg="mod">
          <ac:chgData name="Glen Jones" userId="e846aaca-4b24-4b13-b0d0-f2308e16b284" providerId="ADAL" clId="{7CFFA577-C861-4474-93EC-3A9A32CA8364}" dt="2022-09-17T10:51:16.633" v="2044" actId="20577"/>
          <ac:spMkLst>
            <pc:docMk/>
            <pc:sldMk cId="4244338087" sldId="368"/>
            <ac:spMk id="7" creationId="{EBD17445-2CE7-D049-5829-AF7A94414BDF}"/>
          </ac:spMkLst>
        </pc:spChg>
        <pc:picChg chg="del">
          <ac:chgData name="Glen Jones" userId="e846aaca-4b24-4b13-b0d0-f2308e16b284" providerId="ADAL" clId="{7CFFA577-C861-4474-93EC-3A9A32CA8364}" dt="2022-09-17T09:36:52.309" v="743" actId="478"/>
          <ac:picMkLst>
            <pc:docMk/>
            <pc:sldMk cId="4244338087" sldId="368"/>
            <ac:picMk id="5" creationId="{24D54B5C-885F-C120-9799-69F9251E3AB4}"/>
          </ac:picMkLst>
        </pc:picChg>
        <pc:picChg chg="add mod ord">
          <ac:chgData name="Glen Jones" userId="e846aaca-4b24-4b13-b0d0-f2308e16b284" providerId="ADAL" clId="{7CFFA577-C861-4474-93EC-3A9A32CA8364}" dt="2022-09-17T09:37:00.531" v="748" actId="167"/>
          <ac:picMkLst>
            <pc:docMk/>
            <pc:sldMk cId="4244338087" sldId="368"/>
            <ac:picMk id="8" creationId="{32F8A1ED-B3AA-D52C-C34D-879C7C5E70CC}"/>
          </ac:picMkLst>
        </pc:picChg>
        <pc:picChg chg="add del mod">
          <ac:chgData name="Glen Jones" userId="e846aaca-4b24-4b13-b0d0-f2308e16b284" providerId="ADAL" clId="{7CFFA577-C861-4474-93EC-3A9A32CA8364}" dt="2022-09-17T09:39:36.353" v="860" actId="21"/>
          <ac:picMkLst>
            <pc:docMk/>
            <pc:sldMk cId="4244338087" sldId="368"/>
            <ac:picMk id="10" creationId="{99D569C5-DCD2-B72B-7BCD-B019CEFEEA00}"/>
          </ac:picMkLst>
        </pc:picChg>
        <pc:picChg chg="add mod">
          <ac:chgData name="Glen Jones" userId="e846aaca-4b24-4b13-b0d0-f2308e16b284" providerId="ADAL" clId="{7CFFA577-C861-4474-93EC-3A9A32CA8364}" dt="2022-09-17T09:40:23.429" v="869" actId="14861"/>
          <ac:picMkLst>
            <pc:docMk/>
            <pc:sldMk cId="4244338087" sldId="368"/>
            <ac:picMk id="12" creationId="{C5569A2E-2B02-B888-2B6B-F620F1C26A59}"/>
          </ac:picMkLst>
        </pc:picChg>
      </pc:sldChg>
      <pc:sldChg chg="addSp delSp modSp mod delAnim">
        <pc:chgData name="Glen Jones" userId="e846aaca-4b24-4b13-b0d0-f2308e16b284" providerId="ADAL" clId="{7CFFA577-C861-4474-93EC-3A9A32CA8364}" dt="2022-09-17T10:00:03.096" v="1644" actId="20577"/>
        <pc:sldMkLst>
          <pc:docMk/>
          <pc:sldMk cId="1631733637" sldId="369"/>
        </pc:sldMkLst>
        <pc:spChg chg="mod">
          <ac:chgData name="Glen Jones" userId="e846aaca-4b24-4b13-b0d0-f2308e16b284" providerId="ADAL" clId="{7CFFA577-C861-4474-93EC-3A9A32CA8364}" dt="2022-09-17T09:52:00.336" v="1434" actId="1076"/>
          <ac:spMkLst>
            <pc:docMk/>
            <pc:sldMk cId="1631733637" sldId="369"/>
            <ac:spMk id="6" creationId="{F9BAFB63-89A0-1CE2-BC09-42A58A322E55}"/>
          </ac:spMkLst>
        </pc:spChg>
        <pc:spChg chg="mod">
          <ac:chgData name="Glen Jones" userId="e846aaca-4b24-4b13-b0d0-f2308e16b284" providerId="ADAL" clId="{7CFFA577-C861-4474-93EC-3A9A32CA8364}" dt="2022-09-17T10:00:03.096" v="1644" actId="20577"/>
          <ac:spMkLst>
            <pc:docMk/>
            <pc:sldMk cId="1631733637" sldId="369"/>
            <ac:spMk id="7" creationId="{EBD17445-2CE7-D049-5829-AF7A94414BDF}"/>
          </ac:spMkLst>
        </pc:spChg>
        <pc:picChg chg="add mod ord">
          <ac:chgData name="Glen Jones" userId="e846aaca-4b24-4b13-b0d0-f2308e16b284" providerId="ADAL" clId="{7CFFA577-C861-4474-93EC-3A9A32CA8364}" dt="2022-09-17T09:44:01.827" v="942" actId="167"/>
          <ac:picMkLst>
            <pc:docMk/>
            <pc:sldMk cId="1631733637" sldId="369"/>
            <ac:picMk id="2" creationId="{37982F48-08C8-9804-2228-F0D37532B9F4}"/>
          </ac:picMkLst>
        </pc:picChg>
        <pc:picChg chg="del">
          <ac:chgData name="Glen Jones" userId="e846aaca-4b24-4b13-b0d0-f2308e16b284" providerId="ADAL" clId="{7CFFA577-C861-4474-93EC-3A9A32CA8364}" dt="2022-09-17T09:43:59.800" v="940" actId="478"/>
          <ac:picMkLst>
            <pc:docMk/>
            <pc:sldMk cId="1631733637" sldId="369"/>
            <ac:picMk id="8" creationId="{32F8A1ED-B3AA-D52C-C34D-879C7C5E70CC}"/>
          </ac:picMkLst>
        </pc:picChg>
        <pc:picChg chg="del mod">
          <ac:chgData name="Glen Jones" userId="e846aaca-4b24-4b13-b0d0-f2308e16b284" providerId="ADAL" clId="{7CFFA577-C861-4474-93EC-3A9A32CA8364}" dt="2022-09-17T09:51:42.795" v="1408" actId="478"/>
          <ac:picMkLst>
            <pc:docMk/>
            <pc:sldMk cId="1631733637" sldId="369"/>
            <ac:picMk id="12" creationId="{C5569A2E-2B02-B888-2B6B-F620F1C26A59}"/>
          </ac:picMkLst>
        </pc:picChg>
      </pc:sldChg>
      <pc:sldChg chg="addSp delSp modSp add mod delAnim modAnim">
        <pc:chgData name="Glen Jones" userId="e846aaca-4b24-4b13-b0d0-f2308e16b284" providerId="ADAL" clId="{7CFFA577-C861-4474-93EC-3A9A32CA8364}" dt="2022-09-17T09:57:52.192" v="1630" actId="6549"/>
        <pc:sldMkLst>
          <pc:docMk/>
          <pc:sldMk cId="277185751" sldId="370"/>
        </pc:sldMkLst>
        <pc:spChg chg="add del mod">
          <ac:chgData name="Glen Jones" userId="e846aaca-4b24-4b13-b0d0-f2308e16b284" providerId="ADAL" clId="{7CFFA577-C861-4474-93EC-3A9A32CA8364}" dt="2022-09-17T09:54:39.588" v="1548" actId="478"/>
          <ac:spMkLst>
            <pc:docMk/>
            <pc:sldMk cId="277185751" sldId="370"/>
            <ac:spMk id="3" creationId="{B05A5681-966B-DE12-2942-D822A83B29B4}"/>
          </ac:spMkLst>
        </pc:spChg>
        <pc:spChg chg="add mod">
          <ac:chgData name="Glen Jones" userId="e846aaca-4b24-4b13-b0d0-f2308e16b284" providerId="ADAL" clId="{7CFFA577-C861-4474-93EC-3A9A32CA8364}" dt="2022-09-17T09:54:34.719" v="1546" actId="1076"/>
          <ac:spMkLst>
            <pc:docMk/>
            <pc:sldMk cId="277185751" sldId="370"/>
            <ac:spMk id="4" creationId="{B65C8933-B28E-6CFA-45A7-72540A70290D}"/>
          </ac:spMkLst>
        </pc:spChg>
        <pc:spChg chg="add del">
          <ac:chgData name="Glen Jones" userId="e846aaca-4b24-4b13-b0d0-f2308e16b284" providerId="ADAL" clId="{7CFFA577-C861-4474-93EC-3A9A32CA8364}" dt="2022-09-17T09:53:31.146" v="1492" actId="478"/>
          <ac:spMkLst>
            <pc:docMk/>
            <pc:sldMk cId="277185751" sldId="370"/>
            <ac:spMk id="6" creationId="{F9BAFB63-89A0-1CE2-BC09-42A58A322E55}"/>
          </ac:spMkLst>
        </pc:spChg>
        <pc:spChg chg="mod">
          <ac:chgData name="Glen Jones" userId="e846aaca-4b24-4b13-b0d0-f2308e16b284" providerId="ADAL" clId="{7CFFA577-C861-4474-93EC-3A9A32CA8364}" dt="2022-09-17T09:54:37.112" v="1547" actId="1076"/>
          <ac:spMkLst>
            <pc:docMk/>
            <pc:sldMk cId="277185751" sldId="370"/>
            <ac:spMk id="7" creationId="{EBD17445-2CE7-D049-5829-AF7A94414BDF}"/>
          </ac:spMkLst>
        </pc:spChg>
        <pc:spChg chg="add mod">
          <ac:chgData name="Glen Jones" userId="e846aaca-4b24-4b13-b0d0-f2308e16b284" providerId="ADAL" clId="{7CFFA577-C861-4474-93EC-3A9A32CA8364}" dt="2022-09-17T09:57:52.192" v="1630" actId="6549"/>
          <ac:spMkLst>
            <pc:docMk/>
            <pc:sldMk cId="277185751" sldId="370"/>
            <ac:spMk id="10" creationId="{BF0BA320-5921-FA36-15CA-79A94E362113}"/>
          </ac:spMkLst>
        </pc:spChg>
        <pc:spChg chg="add mod">
          <ac:chgData name="Glen Jones" userId="e846aaca-4b24-4b13-b0d0-f2308e16b284" providerId="ADAL" clId="{7CFFA577-C861-4474-93EC-3A9A32CA8364}" dt="2022-09-17T09:57:36.496" v="1629" actId="6549"/>
          <ac:spMkLst>
            <pc:docMk/>
            <pc:sldMk cId="277185751" sldId="370"/>
            <ac:spMk id="12" creationId="{37F0BA99-38F4-EEEF-B2D0-168CB93B1F68}"/>
          </ac:spMkLst>
        </pc:spChg>
        <pc:cxnChg chg="add mod">
          <ac:chgData name="Glen Jones" userId="e846aaca-4b24-4b13-b0d0-f2308e16b284" providerId="ADAL" clId="{7CFFA577-C861-4474-93EC-3A9A32CA8364}" dt="2022-09-17T09:54:49.712" v="1551" actId="14100"/>
          <ac:cxnSpMkLst>
            <pc:docMk/>
            <pc:sldMk cId="277185751" sldId="370"/>
            <ac:cxnSpMk id="5" creationId="{07AF2B7C-2B7B-253F-092A-D117A9F457AA}"/>
          </ac:cxnSpMkLst>
        </pc:cxnChg>
        <pc:cxnChg chg="add mod">
          <ac:chgData name="Glen Jones" userId="e846aaca-4b24-4b13-b0d0-f2308e16b284" providerId="ADAL" clId="{7CFFA577-C861-4474-93EC-3A9A32CA8364}" dt="2022-09-17T09:54:59.336" v="1553" actId="1076"/>
          <ac:cxnSpMkLst>
            <pc:docMk/>
            <pc:sldMk cId="277185751" sldId="370"/>
            <ac:cxnSpMk id="11" creationId="{43457AC1-5F74-8D50-8B85-19C6372DE365}"/>
          </ac:cxnSpMkLst>
        </pc:cxnChg>
        <pc:cxnChg chg="add mod">
          <ac:chgData name="Glen Jones" userId="e846aaca-4b24-4b13-b0d0-f2308e16b284" providerId="ADAL" clId="{7CFFA577-C861-4474-93EC-3A9A32CA8364}" dt="2022-09-17T09:55:45.320" v="1595" actId="1076"/>
          <ac:cxnSpMkLst>
            <pc:docMk/>
            <pc:sldMk cId="277185751" sldId="370"/>
            <ac:cxnSpMk id="13" creationId="{4902004F-FB88-D72A-5369-2234E3D01373}"/>
          </ac:cxnSpMkLst>
        </pc:cxnChg>
      </pc:sldChg>
      <pc:sldChg chg="addSp delSp modSp add mod">
        <pc:chgData name="Glen Jones" userId="e846aaca-4b24-4b13-b0d0-f2308e16b284" providerId="ADAL" clId="{7CFFA577-C861-4474-93EC-3A9A32CA8364}" dt="2022-09-17T10:05:48.719" v="1901" actId="1076"/>
        <pc:sldMkLst>
          <pc:docMk/>
          <pc:sldMk cId="302321214" sldId="371"/>
        </pc:sldMkLst>
        <pc:spChg chg="add del mod">
          <ac:chgData name="Glen Jones" userId="e846aaca-4b24-4b13-b0d0-f2308e16b284" providerId="ADAL" clId="{7CFFA577-C861-4474-93EC-3A9A32CA8364}" dt="2022-09-17T10:05:20.017" v="1896" actId="478"/>
          <ac:spMkLst>
            <pc:docMk/>
            <pc:sldMk cId="302321214" sldId="371"/>
            <ac:spMk id="4" creationId="{C3E307A1-9929-5241-A483-79905DDC003C}"/>
          </ac:spMkLst>
        </pc:spChg>
        <pc:spChg chg="mod">
          <ac:chgData name="Glen Jones" userId="e846aaca-4b24-4b13-b0d0-f2308e16b284" providerId="ADAL" clId="{7CFFA577-C861-4474-93EC-3A9A32CA8364}" dt="2022-09-17T10:05:48.719" v="1901" actId="1076"/>
          <ac:spMkLst>
            <pc:docMk/>
            <pc:sldMk cId="302321214" sldId="371"/>
            <ac:spMk id="6" creationId="{F9BAFB63-89A0-1CE2-BC09-42A58A322E55}"/>
          </ac:spMkLst>
        </pc:spChg>
        <pc:spChg chg="mod">
          <ac:chgData name="Glen Jones" userId="e846aaca-4b24-4b13-b0d0-f2308e16b284" providerId="ADAL" clId="{7CFFA577-C861-4474-93EC-3A9A32CA8364}" dt="2022-09-17T10:05:47.303" v="1900" actId="1076"/>
          <ac:spMkLst>
            <pc:docMk/>
            <pc:sldMk cId="302321214" sldId="371"/>
            <ac:spMk id="7" creationId="{EBD17445-2CE7-D049-5829-AF7A94414BDF}"/>
          </ac:spMkLst>
        </pc:spChg>
        <pc:picChg chg="del">
          <ac:chgData name="Glen Jones" userId="e846aaca-4b24-4b13-b0d0-f2308e16b284" providerId="ADAL" clId="{7CFFA577-C861-4474-93EC-3A9A32CA8364}" dt="2022-09-17T10:05:09.930" v="1892" actId="478"/>
          <ac:picMkLst>
            <pc:docMk/>
            <pc:sldMk cId="302321214" sldId="371"/>
            <ac:picMk id="2" creationId="{37982F48-08C8-9804-2228-F0D37532B9F4}"/>
          </ac:picMkLst>
        </pc:picChg>
        <pc:picChg chg="add mod ord">
          <ac:chgData name="Glen Jones" userId="e846aaca-4b24-4b13-b0d0-f2308e16b284" providerId="ADAL" clId="{7CFFA577-C861-4474-93EC-3A9A32CA8364}" dt="2022-09-17T10:05:12.323" v="1894" actId="167"/>
          <ac:picMkLst>
            <pc:docMk/>
            <pc:sldMk cId="302321214" sldId="371"/>
            <ac:picMk id="5" creationId="{8B05809C-0BCE-8694-7E1C-17691FC2EA3D}"/>
          </ac:picMkLst>
        </pc:picChg>
      </pc:sldChg>
      <pc:sldChg chg="addSp delSp modSp add mod modAnim">
        <pc:chgData name="Glen Jones" userId="e846aaca-4b24-4b13-b0d0-f2308e16b284" providerId="ADAL" clId="{7CFFA577-C861-4474-93EC-3A9A32CA8364}" dt="2022-09-17T10:52:11.578" v="2054" actId="404"/>
        <pc:sldMkLst>
          <pc:docMk/>
          <pc:sldMk cId="2642523478" sldId="372"/>
        </pc:sldMkLst>
        <pc:spChg chg="mod">
          <ac:chgData name="Glen Jones" userId="e846aaca-4b24-4b13-b0d0-f2308e16b284" providerId="ADAL" clId="{7CFFA577-C861-4474-93EC-3A9A32CA8364}" dt="2022-09-17T10:52:03.699" v="2050" actId="404"/>
          <ac:spMkLst>
            <pc:docMk/>
            <pc:sldMk cId="2642523478" sldId="372"/>
            <ac:spMk id="4" creationId="{B65C8933-B28E-6CFA-45A7-72540A70290D}"/>
          </ac:spMkLst>
        </pc:spChg>
        <pc:spChg chg="mod">
          <ac:chgData name="Glen Jones" userId="e846aaca-4b24-4b13-b0d0-f2308e16b284" providerId="ADAL" clId="{7CFFA577-C861-4474-93EC-3A9A32CA8364}" dt="2022-09-17T10:06:06.216" v="1906" actId="207"/>
          <ac:spMkLst>
            <pc:docMk/>
            <pc:sldMk cId="2642523478" sldId="372"/>
            <ac:spMk id="6" creationId="{F9BAFB63-89A0-1CE2-BC09-42A58A322E55}"/>
          </ac:spMkLst>
        </pc:spChg>
        <pc:spChg chg="del">
          <ac:chgData name="Glen Jones" userId="e846aaca-4b24-4b13-b0d0-f2308e16b284" providerId="ADAL" clId="{7CFFA577-C861-4474-93EC-3A9A32CA8364}" dt="2022-09-17T10:06:14.025" v="1907" actId="478"/>
          <ac:spMkLst>
            <pc:docMk/>
            <pc:sldMk cId="2642523478" sldId="372"/>
            <ac:spMk id="7" creationId="{EBD17445-2CE7-D049-5829-AF7A94414BDF}"/>
          </ac:spMkLst>
        </pc:spChg>
        <pc:spChg chg="add del mod">
          <ac:chgData name="Glen Jones" userId="e846aaca-4b24-4b13-b0d0-f2308e16b284" providerId="ADAL" clId="{7CFFA577-C861-4474-93EC-3A9A32CA8364}" dt="2022-09-17T10:06:03.064" v="1905" actId="478"/>
          <ac:spMkLst>
            <pc:docMk/>
            <pc:sldMk cId="2642523478" sldId="372"/>
            <ac:spMk id="8" creationId="{9BC50C0D-D7F4-CC2E-52EE-9AC41886DB6B}"/>
          </ac:spMkLst>
        </pc:spChg>
        <pc:spChg chg="mod">
          <ac:chgData name="Glen Jones" userId="e846aaca-4b24-4b13-b0d0-f2308e16b284" providerId="ADAL" clId="{7CFFA577-C861-4474-93EC-3A9A32CA8364}" dt="2022-09-17T10:52:06.555" v="2051" actId="404"/>
          <ac:spMkLst>
            <pc:docMk/>
            <pc:sldMk cId="2642523478" sldId="372"/>
            <ac:spMk id="10" creationId="{BF0BA320-5921-FA36-15CA-79A94E362113}"/>
          </ac:spMkLst>
        </pc:spChg>
        <pc:spChg chg="mod">
          <ac:chgData name="Glen Jones" userId="e846aaca-4b24-4b13-b0d0-f2308e16b284" providerId="ADAL" clId="{7CFFA577-C861-4474-93EC-3A9A32CA8364}" dt="2022-09-17T10:52:11.578" v="2054" actId="404"/>
          <ac:spMkLst>
            <pc:docMk/>
            <pc:sldMk cId="2642523478" sldId="372"/>
            <ac:spMk id="12" creationId="{37F0BA99-38F4-EEEF-B2D0-168CB93B1F68}"/>
          </ac:spMkLst>
        </pc:spChg>
        <pc:spChg chg="add mod ord">
          <ac:chgData name="Glen Jones" userId="e846aaca-4b24-4b13-b0d0-f2308e16b284" providerId="ADAL" clId="{7CFFA577-C861-4474-93EC-3A9A32CA8364}" dt="2022-09-17T10:51:55.290" v="2047" actId="14100"/>
          <ac:spMkLst>
            <pc:docMk/>
            <pc:sldMk cId="2642523478" sldId="372"/>
            <ac:spMk id="14" creationId="{49F76837-2B1E-513F-2699-D3B07EF24412}"/>
          </ac:spMkLst>
        </pc:spChg>
        <pc:picChg chg="del">
          <ac:chgData name="Glen Jones" userId="e846aaca-4b24-4b13-b0d0-f2308e16b284" providerId="ADAL" clId="{7CFFA577-C861-4474-93EC-3A9A32CA8364}" dt="2022-09-17T10:05:57.474" v="1902" actId="478"/>
          <ac:picMkLst>
            <pc:docMk/>
            <pc:sldMk cId="2642523478" sldId="372"/>
            <ac:picMk id="2" creationId="{37982F48-08C8-9804-2228-F0D37532B9F4}"/>
          </ac:picMkLst>
        </pc:picChg>
        <pc:picChg chg="add mod ord">
          <ac:chgData name="Glen Jones" userId="e846aaca-4b24-4b13-b0d0-f2308e16b284" providerId="ADAL" clId="{7CFFA577-C861-4474-93EC-3A9A32CA8364}" dt="2022-09-17T10:05:59.818" v="1904" actId="167"/>
          <ac:picMkLst>
            <pc:docMk/>
            <pc:sldMk cId="2642523478" sldId="372"/>
            <ac:picMk id="9" creationId="{6AE025EA-F370-A88F-C5CA-E3F44CE85725}"/>
          </ac:picMkLst>
        </pc:picChg>
        <pc:cxnChg chg="mod">
          <ac:chgData name="Glen Jones" userId="e846aaca-4b24-4b13-b0d0-f2308e16b284" providerId="ADAL" clId="{7CFFA577-C861-4474-93EC-3A9A32CA8364}" dt="2022-09-17T10:07:18.535" v="1945" actId="14100"/>
          <ac:cxnSpMkLst>
            <pc:docMk/>
            <pc:sldMk cId="2642523478" sldId="372"/>
            <ac:cxnSpMk id="5" creationId="{07AF2B7C-2B7B-253F-092A-D117A9F457AA}"/>
          </ac:cxnSpMkLst>
        </pc:cxnChg>
        <pc:cxnChg chg="mod">
          <ac:chgData name="Glen Jones" userId="e846aaca-4b24-4b13-b0d0-f2308e16b284" providerId="ADAL" clId="{7CFFA577-C861-4474-93EC-3A9A32CA8364}" dt="2022-09-17T10:07:21.927" v="1946" actId="14100"/>
          <ac:cxnSpMkLst>
            <pc:docMk/>
            <pc:sldMk cId="2642523478" sldId="372"/>
            <ac:cxnSpMk id="11" creationId="{43457AC1-5F74-8D50-8B85-19C6372DE365}"/>
          </ac:cxnSpMkLst>
        </pc:cxnChg>
        <pc:cxnChg chg="mod">
          <ac:chgData name="Glen Jones" userId="e846aaca-4b24-4b13-b0d0-f2308e16b284" providerId="ADAL" clId="{7CFFA577-C861-4474-93EC-3A9A32CA8364}" dt="2022-09-17T10:08:24.095" v="2032" actId="1076"/>
          <ac:cxnSpMkLst>
            <pc:docMk/>
            <pc:sldMk cId="2642523478" sldId="372"/>
            <ac:cxnSpMk id="13" creationId="{4902004F-FB88-D72A-5369-2234E3D01373}"/>
          </ac:cxnSpMkLst>
        </pc:cxnChg>
      </pc:sldChg>
    </pc:docChg>
  </pc:docChgLst>
  <pc:docChgLst>
    <pc:chgData name="Glen Jones" userId="e846aaca-4b24-4b13-b0d0-f2308e16b284" providerId="ADAL" clId="{99602FF4-D91B-445D-B640-F268CDF5C0A7}"/>
    <pc:docChg chg="custSel modSld">
      <pc:chgData name="Glen Jones" userId="e846aaca-4b24-4b13-b0d0-f2308e16b284" providerId="ADAL" clId="{99602FF4-D91B-445D-B640-F268CDF5C0A7}" dt="2022-06-28T18:04:01.522" v="56" actId="1076"/>
      <pc:docMkLst>
        <pc:docMk/>
      </pc:docMkLst>
      <pc:sldChg chg="modSp mod">
        <pc:chgData name="Glen Jones" userId="e846aaca-4b24-4b13-b0d0-f2308e16b284" providerId="ADAL" clId="{99602FF4-D91B-445D-B640-F268CDF5C0A7}" dt="2022-06-28T18:04:01.522" v="56" actId="1076"/>
        <pc:sldMkLst>
          <pc:docMk/>
          <pc:sldMk cId="0" sldId="269"/>
        </pc:sldMkLst>
        <pc:spChg chg="mod">
          <ac:chgData name="Glen Jones" userId="e846aaca-4b24-4b13-b0d0-f2308e16b284" providerId="ADAL" clId="{99602FF4-D91B-445D-B640-F268CDF5C0A7}" dt="2022-06-28T18:04:01.522" v="56" actId="1076"/>
          <ac:spMkLst>
            <pc:docMk/>
            <pc:sldMk cId="0" sldId="269"/>
            <ac:spMk id="8194" creationId="{5759AB43-784B-41C0-54A9-D822FF28BAAC}"/>
          </ac:spMkLst>
        </pc:spChg>
      </pc:sldChg>
      <pc:sldChg chg="modSp mod">
        <pc:chgData name="Glen Jones" userId="e846aaca-4b24-4b13-b0d0-f2308e16b284" providerId="ADAL" clId="{99602FF4-D91B-445D-B640-F268CDF5C0A7}" dt="2022-06-28T18:01:39.602" v="2" actId="14100"/>
        <pc:sldMkLst>
          <pc:docMk/>
          <pc:sldMk cId="4010327805" sldId="274"/>
        </pc:sldMkLst>
        <pc:spChg chg="mod">
          <ac:chgData name="Glen Jones" userId="e846aaca-4b24-4b13-b0d0-f2308e16b284" providerId="ADAL" clId="{99602FF4-D91B-445D-B640-F268CDF5C0A7}" dt="2022-06-28T18:01:39.602" v="2" actId="14100"/>
          <ac:spMkLst>
            <pc:docMk/>
            <pc:sldMk cId="4010327805" sldId="274"/>
            <ac:spMk id="2" creationId="{702E7211-B3C0-8C62-17A1-5F712D739FBA}"/>
          </ac:spMkLst>
        </pc:spChg>
      </pc:sldChg>
      <pc:sldChg chg="modSp mod">
        <pc:chgData name="Glen Jones" userId="e846aaca-4b24-4b13-b0d0-f2308e16b284" providerId="ADAL" clId="{99602FF4-D91B-445D-B640-F268CDF5C0A7}" dt="2022-06-28T18:01:51.358" v="6" actId="27636"/>
        <pc:sldMkLst>
          <pc:docMk/>
          <pc:sldMk cId="2596669970" sldId="279"/>
        </pc:sldMkLst>
        <pc:spChg chg="mod">
          <ac:chgData name="Glen Jones" userId="e846aaca-4b24-4b13-b0d0-f2308e16b284" providerId="ADAL" clId="{99602FF4-D91B-445D-B640-F268CDF5C0A7}" dt="2022-06-28T18:01:51.352" v="3" actId="27636"/>
          <ac:spMkLst>
            <pc:docMk/>
            <pc:sldMk cId="2596669970" sldId="279"/>
            <ac:spMk id="5" creationId="{D726708E-1876-D859-0781-06761C2CCB30}"/>
          </ac:spMkLst>
        </pc:spChg>
        <pc:spChg chg="mod">
          <ac:chgData name="Glen Jones" userId="e846aaca-4b24-4b13-b0d0-f2308e16b284" providerId="ADAL" clId="{99602FF4-D91B-445D-B640-F268CDF5C0A7}" dt="2022-06-28T18:01:51.354" v="4" actId="27636"/>
          <ac:spMkLst>
            <pc:docMk/>
            <pc:sldMk cId="2596669970" sldId="279"/>
            <ac:spMk id="6" creationId="{06D3FE12-F289-EC17-7B40-8558CA1DCFC9}"/>
          </ac:spMkLst>
        </pc:spChg>
        <pc:spChg chg="mod">
          <ac:chgData name="Glen Jones" userId="e846aaca-4b24-4b13-b0d0-f2308e16b284" providerId="ADAL" clId="{99602FF4-D91B-445D-B640-F268CDF5C0A7}" dt="2022-06-28T18:01:51.356" v="5" actId="27636"/>
          <ac:spMkLst>
            <pc:docMk/>
            <pc:sldMk cId="2596669970" sldId="279"/>
            <ac:spMk id="8" creationId="{A11DE8A8-09C3-4D24-709A-8277BD0A4804}"/>
          </ac:spMkLst>
        </pc:spChg>
        <pc:spChg chg="mod">
          <ac:chgData name="Glen Jones" userId="e846aaca-4b24-4b13-b0d0-f2308e16b284" providerId="ADAL" clId="{99602FF4-D91B-445D-B640-F268CDF5C0A7}" dt="2022-06-28T18:01:51.358" v="6" actId="27636"/>
          <ac:spMkLst>
            <pc:docMk/>
            <pc:sldMk cId="2596669970" sldId="279"/>
            <ac:spMk id="9" creationId="{4EFCDC78-295C-C0D5-A25B-5EE2846AFF90}"/>
          </ac:spMkLst>
        </pc:spChg>
      </pc:sldChg>
      <pc:sldChg chg="modSp mod">
        <pc:chgData name="Glen Jones" userId="e846aaca-4b24-4b13-b0d0-f2308e16b284" providerId="ADAL" clId="{99602FF4-D91B-445D-B640-F268CDF5C0A7}" dt="2022-06-28T18:01:51.367" v="10" actId="27636"/>
        <pc:sldMkLst>
          <pc:docMk/>
          <pc:sldMk cId="2296262912" sldId="280"/>
        </pc:sldMkLst>
        <pc:spChg chg="mod">
          <ac:chgData name="Glen Jones" userId="e846aaca-4b24-4b13-b0d0-f2308e16b284" providerId="ADAL" clId="{99602FF4-D91B-445D-B640-F268CDF5C0A7}" dt="2022-06-28T18:01:51.361" v="7" actId="27636"/>
          <ac:spMkLst>
            <pc:docMk/>
            <pc:sldMk cId="2296262912" sldId="280"/>
            <ac:spMk id="5" creationId="{D726708E-1876-D859-0781-06761C2CCB30}"/>
          </ac:spMkLst>
        </pc:spChg>
        <pc:spChg chg="mod">
          <ac:chgData name="Glen Jones" userId="e846aaca-4b24-4b13-b0d0-f2308e16b284" providerId="ADAL" clId="{99602FF4-D91B-445D-B640-F268CDF5C0A7}" dt="2022-06-28T18:01:51.365" v="9" actId="27636"/>
          <ac:spMkLst>
            <pc:docMk/>
            <pc:sldMk cId="2296262912" sldId="280"/>
            <ac:spMk id="6" creationId="{06D3FE12-F289-EC17-7B40-8558CA1DCFC9}"/>
          </ac:spMkLst>
        </pc:spChg>
        <pc:spChg chg="mod">
          <ac:chgData name="Glen Jones" userId="e846aaca-4b24-4b13-b0d0-f2308e16b284" providerId="ADAL" clId="{99602FF4-D91B-445D-B640-F268CDF5C0A7}" dt="2022-06-28T18:01:51.367" v="10" actId="27636"/>
          <ac:spMkLst>
            <pc:docMk/>
            <pc:sldMk cId="2296262912" sldId="280"/>
            <ac:spMk id="8" creationId="{A11DE8A8-09C3-4D24-709A-8277BD0A4804}"/>
          </ac:spMkLst>
        </pc:spChg>
        <pc:spChg chg="mod">
          <ac:chgData name="Glen Jones" userId="e846aaca-4b24-4b13-b0d0-f2308e16b284" providerId="ADAL" clId="{99602FF4-D91B-445D-B640-F268CDF5C0A7}" dt="2022-06-28T18:01:51.363" v="8" actId="27636"/>
          <ac:spMkLst>
            <pc:docMk/>
            <pc:sldMk cId="2296262912" sldId="280"/>
            <ac:spMk id="9" creationId="{4EFCDC78-295C-C0D5-A25B-5EE2846AFF90}"/>
          </ac:spMkLst>
        </pc:spChg>
      </pc:sldChg>
      <pc:sldChg chg="modSp mod">
        <pc:chgData name="Glen Jones" userId="e846aaca-4b24-4b13-b0d0-f2308e16b284" providerId="ADAL" clId="{99602FF4-D91B-445D-B640-F268CDF5C0A7}" dt="2022-06-28T18:01:51.376" v="14" actId="27636"/>
        <pc:sldMkLst>
          <pc:docMk/>
          <pc:sldMk cId="2454408207" sldId="281"/>
        </pc:sldMkLst>
        <pc:spChg chg="mod">
          <ac:chgData name="Glen Jones" userId="e846aaca-4b24-4b13-b0d0-f2308e16b284" providerId="ADAL" clId="{99602FF4-D91B-445D-B640-F268CDF5C0A7}" dt="2022-06-28T18:01:51.371" v="11" actId="27636"/>
          <ac:spMkLst>
            <pc:docMk/>
            <pc:sldMk cId="2454408207" sldId="281"/>
            <ac:spMk id="5" creationId="{D726708E-1876-D859-0781-06761C2CCB30}"/>
          </ac:spMkLst>
        </pc:spChg>
        <pc:spChg chg="mod">
          <ac:chgData name="Glen Jones" userId="e846aaca-4b24-4b13-b0d0-f2308e16b284" providerId="ADAL" clId="{99602FF4-D91B-445D-B640-F268CDF5C0A7}" dt="2022-06-28T18:01:51.373" v="12" actId="27636"/>
          <ac:spMkLst>
            <pc:docMk/>
            <pc:sldMk cId="2454408207" sldId="281"/>
            <ac:spMk id="6" creationId="{06D3FE12-F289-EC17-7B40-8558CA1DCFC9}"/>
          </ac:spMkLst>
        </pc:spChg>
        <pc:spChg chg="mod">
          <ac:chgData name="Glen Jones" userId="e846aaca-4b24-4b13-b0d0-f2308e16b284" providerId="ADAL" clId="{99602FF4-D91B-445D-B640-F268CDF5C0A7}" dt="2022-06-28T18:01:51.376" v="14" actId="27636"/>
          <ac:spMkLst>
            <pc:docMk/>
            <pc:sldMk cId="2454408207" sldId="281"/>
            <ac:spMk id="8" creationId="{A11DE8A8-09C3-4D24-709A-8277BD0A4804}"/>
          </ac:spMkLst>
        </pc:spChg>
        <pc:spChg chg="mod">
          <ac:chgData name="Glen Jones" userId="e846aaca-4b24-4b13-b0d0-f2308e16b284" providerId="ADAL" clId="{99602FF4-D91B-445D-B640-F268CDF5C0A7}" dt="2022-06-28T18:01:51.374" v="13" actId="27636"/>
          <ac:spMkLst>
            <pc:docMk/>
            <pc:sldMk cId="2454408207" sldId="281"/>
            <ac:spMk id="9" creationId="{4EFCDC78-295C-C0D5-A25B-5EE2846AFF90}"/>
          </ac:spMkLst>
        </pc:spChg>
      </pc:sldChg>
      <pc:sldChg chg="modSp mod">
        <pc:chgData name="Glen Jones" userId="e846aaca-4b24-4b13-b0d0-f2308e16b284" providerId="ADAL" clId="{99602FF4-D91B-445D-B640-F268CDF5C0A7}" dt="2022-06-28T18:01:51.384" v="18" actId="27636"/>
        <pc:sldMkLst>
          <pc:docMk/>
          <pc:sldMk cId="2866529963" sldId="282"/>
        </pc:sldMkLst>
        <pc:spChg chg="mod">
          <ac:chgData name="Glen Jones" userId="e846aaca-4b24-4b13-b0d0-f2308e16b284" providerId="ADAL" clId="{99602FF4-D91B-445D-B640-F268CDF5C0A7}" dt="2022-06-28T18:01:51.384" v="18" actId="27636"/>
          <ac:spMkLst>
            <pc:docMk/>
            <pc:sldMk cId="2866529963" sldId="282"/>
            <ac:spMk id="5" creationId="{D726708E-1876-D859-0781-06761C2CCB30}"/>
          </ac:spMkLst>
        </pc:spChg>
        <pc:spChg chg="mod">
          <ac:chgData name="Glen Jones" userId="e846aaca-4b24-4b13-b0d0-f2308e16b284" providerId="ADAL" clId="{99602FF4-D91B-445D-B640-F268CDF5C0A7}" dt="2022-06-28T18:01:51.381" v="16" actId="27636"/>
          <ac:spMkLst>
            <pc:docMk/>
            <pc:sldMk cId="2866529963" sldId="282"/>
            <ac:spMk id="6" creationId="{06D3FE12-F289-EC17-7B40-8558CA1DCFC9}"/>
          </ac:spMkLst>
        </pc:spChg>
        <pc:spChg chg="mod">
          <ac:chgData name="Glen Jones" userId="e846aaca-4b24-4b13-b0d0-f2308e16b284" providerId="ADAL" clId="{99602FF4-D91B-445D-B640-F268CDF5C0A7}" dt="2022-06-28T18:01:51.380" v="15" actId="27636"/>
          <ac:spMkLst>
            <pc:docMk/>
            <pc:sldMk cId="2866529963" sldId="282"/>
            <ac:spMk id="8" creationId="{A11DE8A8-09C3-4D24-709A-8277BD0A4804}"/>
          </ac:spMkLst>
        </pc:spChg>
        <pc:spChg chg="mod">
          <ac:chgData name="Glen Jones" userId="e846aaca-4b24-4b13-b0d0-f2308e16b284" providerId="ADAL" clId="{99602FF4-D91B-445D-B640-F268CDF5C0A7}" dt="2022-06-28T18:01:51.383" v="17" actId="27636"/>
          <ac:spMkLst>
            <pc:docMk/>
            <pc:sldMk cId="2866529963" sldId="282"/>
            <ac:spMk id="9" creationId="{4EFCDC78-295C-C0D5-A25B-5EE2846AFF90}"/>
          </ac:spMkLst>
        </pc:spChg>
      </pc:sldChg>
      <pc:sldChg chg="modSp mod">
        <pc:chgData name="Glen Jones" userId="e846aaca-4b24-4b13-b0d0-f2308e16b284" providerId="ADAL" clId="{99602FF4-D91B-445D-B640-F268CDF5C0A7}" dt="2022-06-28T18:03:48.314" v="53" actId="1076"/>
        <pc:sldMkLst>
          <pc:docMk/>
          <pc:sldMk cId="2195136812" sldId="283"/>
        </pc:sldMkLst>
        <pc:spChg chg="mod">
          <ac:chgData name="Glen Jones" userId="e846aaca-4b24-4b13-b0d0-f2308e16b284" providerId="ADAL" clId="{99602FF4-D91B-445D-B640-F268CDF5C0A7}" dt="2022-06-28T18:03:22.194" v="45" actId="1076"/>
          <ac:spMkLst>
            <pc:docMk/>
            <pc:sldMk cId="2195136812" sldId="283"/>
            <ac:spMk id="5" creationId="{0B1BFCE5-2BF5-481E-7DE3-9165F9E61BF7}"/>
          </ac:spMkLst>
        </pc:spChg>
        <pc:spChg chg="mod">
          <ac:chgData name="Glen Jones" userId="e846aaca-4b24-4b13-b0d0-f2308e16b284" providerId="ADAL" clId="{99602FF4-D91B-445D-B640-F268CDF5C0A7}" dt="2022-06-28T18:03:28.354" v="47" actId="1076"/>
          <ac:spMkLst>
            <pc:docMk/>
            <pc:sldMk cId="2195136812" sldId="283"/>
            <ac:spMk id="13" creationId="{FA36166D-F06A-ADBE-4322-D4989AFE2253}"/>
          </ac:spMkLst>
        </pc:spChg>
        <pc:spChg chg="mod">
          <ac:chgData name="Glen Jones" userId="e846aaca-4b24-4b13-b0d0-f2308e16b284" providerId="ADAL" clId="{99602FF4-D91B-445D-B640-F268CDF5C0A7}" dt="2022-06-28T18:03:28.354" v="47" actId="1076"/>
          <ac:spMkLst>
            <pc:docMk/>
            <pc:sldMk cId="2195136812" sldId="283"/>
            <ac:spMk id="17" creationId="{9FFC6E0C-537C-B410-4E47-EB4CB00BB13E}"/>
          </ac:spMkLst>
        </pc:spChg>
        <pc:spChg chg="mod">
          <ac:chgData name="Glen Jones" userId="e846aaca-4b24-4b13-b0d0-f2308e16b284" providerId="ADAL" clId="{99602FF4-D91B-445D-B640-F268CDF5C0A7}" dt="2022-06-28T18:03:25.530" v="46" actId="1076"/>
          <ac:spMkLst>
            <pc:docMk/>
            <pc:sldMk cId="2195136812" sldId="283"/>
            <ac:spMk id="24" creationId="{30DE8720-6F77-0EAA-AD1D-C09480A0F673}"/>
          </ac:spMkLst>
        </pc:spChg>
        <pc:spChg chg="mod">
          <ac:chgData name="Glen Jones" userId="e846aaca-4b24-4b13-b0d0-f2308e16b284" providerId="ADAL" clId="{99602FF4-D91B-445D-B640-F268CDF5C0A7}" dt="2022-06-28T18:03:25.530" v="46" actId="1076"/>
          <ac:spMkLst>
            <pc:docMk/>
            <pc:sldMk cId="2195136812" sldId="283"/>
            <ac:spMk id="25" creationId="{F2EF8336-80F6-46B4-0FFC-E3CA2A8DFEC4}"/>
          </ac:spMkLst>
        </pc:spChg>
        <pc:spChg chg="mod">
          <ac:chgData name="Glen Jones" userId="e846aaca-4b24-4b13-b0d0-f2308e16b284" providerId="ADAL" clId="{99602FF4-D91B-445D-B640-F268CDF5C0A7}" dt="2022-06-28T18:03:22.194" v="45" actId="1076"/>
          <ac:spMkLst>
            <pc:docMk/>
            <pc:sldMk cId="2195136812" sldId="283"/>
            <ac:spMk id="32" creationId="{A565D3DF-0BA1-021F-5254-0F044D9A948E}"/>
          </ac:spMkLst>
        </pc:spChg>
        <pc:spChg chg="mod">
          <ac:chgData name="Glen Jones" userId="e846aaca-4b24-4b13-b0d0-f2308e16b284" providerId="ADAL" clId="{99602FF4-D91B-445D-B640-F268CDF5C0A7}" dt="2022-06-28T18:03:04.671" v="40" actId="408"/>
          <ac:spMkLst>
            <pc:docMk/>
            <pc:sldMk cId="2195136812" sldId="283"/>
            <ac:spMk id="35" creationId="{A081E497-0950-885B-64C4-A8D2E9163893}"/>
          </ac:spMkLst>
        </pc:spChg>
        <pc:spChg chg="mod">
          <ac:chgData name="Glen Jones" userId="e846aaca-4b24-4b13-b0d0-f2308e16b284" providerId="ADAL" clId="{99602FF4-D91B-445D-B640-F268CDF5C0A7}" dt="2022-06-28T18:03:04.671" v="40" actId="408"/>
          <ac:spMkLst>
            <pc:docMk/>
            <pc:sldMk cId="2195136812" sldId="283"/>
            <ac:spMk id="36" creationId="{78B445B3-C59E-3896-46F3-96E0E9C2C520}"/>
          </ac:spMkLst>
        </pc:spChg>
        <pc:spChg chg="mod">
          <ac:chgData name="Glen Jones" userId="e846aaca-4b24-4b13-b0d0-f2308e16b284" providerId="ADAL" clId="{99602FF4-D91B-445D-B640-F268CDF5C0A7}" dt="2022-06-28T18:03:36.882" v="50" actId="20577"/>
          <ac:spMkLst>
            <pc:docMk/>
            <pc:sldMk cId="2195136812" sldId="283"/>
            <ac:spMk id="8194" creationId="{5759AB43-784B-41C0-54A9-D822FF28BAAC}"/>
          </ac:spMkLst>
        </pc:spChg>
        <pc:grpChg chg="mod">
          <ac:chgData name="Glen Jones" userId="e846aaca-4b24-4b13-b0d0-f2308e16b284" providerId="ADAL" clId="{99602FF4-D91B-445D-B640-F268CDF5C0A7}" dt="2022-06-28T18:03:28.354" v="47" actId="1076"/>
          <ac:grpSpMkLst>
            <pc:docMk/>
            <pc:sldMk cId="2195136812" sldId="283"/>
            <ac:grpSpMk id="3" creationId="{CC974C51-3FCF-356A-C1EC-790891434146}"/>
          </ac:grpSpMkLst>
        </pc:grpChg>
        <pc:grpChg chg="mod">
          <ac:chgData name="Glen Jones" userId="e846aaca-4b24-4b13-b0d0-f2308e16b284" providerId="ADAL" clId="{99602FF4-D91B-445D-B640-F268CDF5C0A7}" dt="2022-06-28T18:03:22.194" v="45" actId="1076"/>
          <ac:grpSpMkLst>
            <pc:docMk/>
            <pc:sldMk cId="2195136812" sldId="283"/>
            <ac:grpSpMk id="4" creationId="{FDFBE5ED-9A95-2255-161F-47068DA9D067}"/>
          </ac:grpSpMkLst>
        </pc:grpChg>
        <pc:grpChg chg="mod">
          <ac:chgData name="Glen Jones" userId="e846aaca-4b24-4b13-b0d0-f2308e16b284" providerId="ADAL" clId="{99602FF4-D91B-445D-B640-F268CDF5C0A7}" dt="2022-06-28T18:03:22.194" v="45" actId="1076"/>
          <ac:grpSpMkLst>
            <pc:docMk/>
            <pc:sldMk cId="2195136812" sldId="283"/>
            <ac:grpSpMk id="9" creationId="{FEE97E16-DE3C-1F25-B612-72671C894156}"/>
          </ac:grpSpMkLst>
        </pc:grpChg>
        <pc:grpChg chg="mod">
          <ac:chgData name="Glen Jones" userId="e846aaca-4b24-4b13-b0d0-f2308e16b284" providerId="ADAL" clId="{99602FF4-D91B-445D-B640-F268CDF5C0A7}" dt="2022-06-28T18:03:28.354" v="47" actId="1076"/>
          <ac:grpSpMkLst>
            <pc:docMk/>
            <pc:sldMk cId="2195136812" sldId="283"/>
            <ac:grpSpMk id="10" creationId="{2AEFEED7-6309-159A-6255-E4E2D26A926D}"/>
          </ac:grpSpMkLst>
        </pc:grpChg>
        <pc:grpChg chg="mod">
          <ac:chgData name="Glen Jones" userId="e846aaca-4b24-4b13-b0d0-f2308e16b284" providerId="ADAL" clId="{99602FF4-D91B-445D-B640-F268CDF5C0A7}" dt="2022-06-28T18:03:25.530" v="46" actId="1076"/>
          <ac:grpSpMkLst>
            <pc:docMk/>
            <pc:sldMk cId="2195136812" sldId="283"/>
            <ac:grpSpMk id="19" creationId="{10320957-8202-B07F-3D05-7208C5EBC709}"/>
          </ac:grpSpMkLst>
        </pc:grpChg>
        <pc:grpChg chg="mod">
          <ac:chgData name="Glen Jones" userId="e846aaca-4b24-4b13-b0d0-f2308e16b284" providerId="ADAL" clId="{99602FF4-D91B-445D-B640-F268CDF5C0A7}" dt="2022-06-28T18:03:04.671" v="40" actId="408"/>
          <ac:grpSpMkLst>
            <pc:docMk/>
            <pc:sldMk cId="2195136812" sldId="283"/>
            <ac:grpSpMk id="30" creationId="{76CF2A76-56F1-1E51-8FAB-EABA1A1C9EDA}"/>
          </ac:grpSpMkLst>
        </pc:grpChg>
        <pc:picChg chg="mod">
          <ac:chgData name="Glen Jones" userId="e846aaca-4b24-4b13-b0d0-f2308e16b284" providerId="ADAL" clId="{99602FF4-D91B-445D-B640-F268CDF5C0A7}" dt="2022-06-28T18:03:22.194" v="45" actId="1076"/>
          <ac:picMkLst>
            <pc:docMk/>
            <pc:sldMk cId="2195136812" sldId="283"/>
            <ac:picMk id="22" creationId="{F0CC0B0F-8C3C-69B0-CC16-035D54F75AE1}"/>
          </ac:picMkLst>
        </pc:picChg>
        <pc:picChg chg="mod">
          <ac:chgData name="Glen Jones" userId="e846aaca-4b24-4b13-b0d0-f2308e16b284" providerId="ADAL" clId="{99602FF4-D91B-445D-B640-F268CDF5C0A7}" dt="2022-06-28T18:03:28.354" v="47" actId="1076"/>
          <ac:picMkLst>
            <pc:docMk/>
            <pc:sldMk cId="2195136812" sldId="283"/>
            <ac:picMk id="26" creationId="{D63B648F-EA83-4C3A-2C29-3F2463F2E384}"/>
          </ac:picMkLst>
        </pc:picChg>
        <pc:picChg chg="mod">
          <ac:chgData name="Glen Jones" userId="e846aaca-4b24-4b13-b0d0-f2308e16b284" providerId="ADAL" clId="{99602FF4-D91B-445D-B640-F268CDF5C0A7}" dt="2022-06-28T18:03:46.570" v="52" actId="1076"/>
          <ac:picMkLst>
            <pc:docMk/>
            <pc:sldMk cId="2195136812" sldId="283"/>
            <ac:picMk id="27" creationId="{FBB78674-03C3-EB22-F7C2-232C2C442202}"/>
          </ac:picMkLst>
        </pc:picChg>
        <pc:picChg chg="mod">
          <ac:chgData name="Glen Jones" userId="e846aaca-4b24-4b13-b0d0-f2308e16b284" providerId="ADAL" clId="{99602FF4-D91B-445D-B640-F268CDF5C0A7}" dt="2022-06-28T18:03:22.194" v="45" actId="1076"/>
          <ac:picMkLst>
            <pc:docMk/>
            <pc:sldMk cId="2195136812" sldId="283"/>
            <ac:picMk id="29" creationId="{FF891197-7019-22A7-523D-1707C47D0777}"/>
          </ac:picMkLst>
        </pc:picChg>
        <pc:picChg chg="mod">
          <ac:chgData name="Glen Jones" userId="e846aaca-4b24-4b13-b0d0-f2308e16b284" providerId="ADAL" clId="{99602FF4-D91B-445D-B640-F268CDF5C0A7}" dt="2022-06-28T18:03:48.314" v="53" actId="1076"/>
          <ac:picMkLst>
            <pc:docMk/>
            <pc:sldMk cId="2195136812" sldId="283"/>
            <ac:picMk id="37" creationId="{82C1F54F-A0A4-4F77-BEB3-3470C8AAC3DA}"/>
          </ac:picMkLst>
        </pc:picChg>
      </pc:sldChg>
    </pc:docChg>
  </pc:docChgLst>
  <pc:docChgLst>
    <pc:chgData name="Glen Jones" userId="e846aaca-4b24-4b13-b0d0-f2308e16b284" providerId="ADAL" clId="{A8529135-9DF2-4177-A82E-D8B4FAACD45B}"/>
    <pc:docChg chg="undo custSel addSld delSld modSld sldOrd">
      <pc:chgData name="Glen Jones" userId="e846aaca-4b24-4b13-b0d0-f2308e16b284" providerId="ADAL" clId="{A8529135-9DF2-4177-A82E-D8B4FAACD45B}" dt="2022-07-19T09:11:13.388" v="1675" actId="20577"/>
      <pc:docMkLst>
        <pc:docMk/>
      </pc:docMkLst>
      <pc:sldChg chg="modSp mod modAnim">
        <pc:chgData name="Glen Jones" userId="e846aaca-4b24-4b13-b0d0-f2308e16b284" providerId="ADAL" clId="{A8529135-9DF2-4177-A82E-D8B4FAACD45B}" dt="2022-07-19T09:06:05.014" v="1489"/>
        <pc:sldMkLst>
          <pc:docMk/>
          <pc:sldMk cId="0" sldId="277"/>
        </pc:sldMkLst>
        <pc:spChg chg="mod">
          <ac:chgData name="Glen Jones" userId="e846aaca-4b24-4b13-b0d0-f2308e16b284" providerId="ADAL" clId="{A8529135-9DF2-4177-A82E-D8B4FAACD45B}" dt="2022-07-19T09:04:16.218" v="1466" actId="1076"/>
          <ac:spMkLst>
            <pc:docMk/>
            <pc:sldMk cId="0" sldId="277"/>
            <ac:spMk id="3" creationId="{14A98FF5-4F3C-D9B6-7AF1-1894F0939983}"/>
          </ac:spMkLst>
        </pc:spChg>
        <pc:spChg chg="mod">
          <ac:chgData name="Glen Jones" userId="e846aaca-4b24-4b13-b0d0-f2308e16b284" providerId="ADAL" clId="{A8529135-9DF2-4177-A82E-D8B4FAACD45B}" dt="2022-07-19T09:04:21.657" v="1467" actId="1076"/>
          <ac:spMkLst>
            <pc:docMk/>
            <pc:sldMk cId="0" sldId="277"/>
            <ac:spMk id="5" creationId="{D904D6C1-734D-0AB9-F629-AB913652AEC5}"/>
          </ac:spMkLst>
        </pc:spChg>
      </pc:sldChg>
      <pc:sldChg chg="del">
        <pc:chgData name="Glen Jones" userId="e846aaca-4b24-4b13-b0d0-f2308e16b284" providerId="ADAL" clId="{A8529135-9DF2-4177-A82E-D8B4FAACD45B}" dt="2022-07-19T09:03:23.180" v="1450" actId="47"/>
        <pc:sldMkLst>
          <pc:docMk/>
          <pc:sldMk cId="2113469465" sldId="294"/>
        </pc:sldMkLst>
      </pc:sldChg>
      <pc:sldChg chg="addSp delSp modSp mod ord delAnim modAnim">
        <pc:chgData name="Glen Jones" userId="e846aaca-4b24-4b13-b0d0-f2308e16b284" providerId="ADAL" clId="{A8529135-9DF2-4177-A82E-D8B4FAACD45B}" dt="2022-07-19T08:02:35.879" v="608" actId="20577"/>
        <pc:sldMkLst>
          <pc:docMk/>
          <pc:sldMk cId="3127948760" sldId="301"/>
        </pc:sldMkLst>
        <pc:spChg chg="mod">
          <ac:chgData name="Glen Jones" userId="e846aaca-4b24-4b13-b0d0-f2308e16b284" providerId="ADAL" clId="{A8529135-9DF2-4177-A82E-D8B4FAACD45B}" dt="2022-07-19T08:02:35.879" v="608" actId="20577"/>
          <ac:spMkLst>
            <pc:docMk/>
            <pc:sldMk cId="3127948760" sldId="301"/>
            <ac:spMk id="3" creationId="{FA79B487-2B39-D1FB-C619-7086E17203C8}"/>
          </ac:spMkLst>
        </pc:spChg>
        <pc:spChg chg="mod ord">
          <ac:chgData name="Glen Jones" userId="e846aaca-4b24-4b13-b0d0-f2308e16b284" providerId="ADAL" clId="{A8529135-9DF2-4177-A82E-D8B4FAACD45B}" dt="2022-07-19T07:55:16.583" v="553" actId="171"/>
          <ac:spMkLst>
            <pc:docMk/>
            <pc:sldMk cId="3127948760" sldId="301"/>
            <ac:spMk id="5" creationId="{8E5D7B89-D295-144A-4C37-2529AC219181}"/>
          </ac:spMkLst>
        </pc:spChg>
        <pc:spChg chg="del">
          <ac:chgData name="Glen Jones" userId="e846aaca-4b24-4b13-b0d0-f2308e16b284" providerId="ADAL" clId="{A8529135-9DF2-4177-A82E-D8B4FAACD45B}" dt="2022-07-19T07:42:15.026" v="69" actId="478"/>
          <ac:spMkLst>
            <pc:docMk/>
            <pc:sldMk cId="3127948760" sldId="301"/>
            <ac:spMk id="9" creationId="{1B17A31D-A031-4E1C-8DEB-A339018881E6}"/>
          </ac:spMkLst>
        </pc:spChg>
        <pc:spChg chg="mod ord">
          <ac:chgData name="Glen Jones" userId="e846aaca-4b24-4b13-b0d0-f2308e16b284" providerId="ADAL" clId="{A8529135-9DF2-4177-A82E-D8B4FAACD45B}" dt="2022-07-19T08:00:18.014" v="591" actId="171"/>
          <ac:spMkLst>
            <pc:docMk/>
            <pc:sldMk cId="3127948760" sldId="301"/>
            <ac:spMk id="10" creationId="{458789B2-3A5E-336E-BE25-44B04666A55F}"/>
          </ac:spMkLst>
        </pc:spChg>
        <pc:spChg chg="del">
          <ac:chgData name="Glen Jones" userId="e846aaca-4b24-4b13-b0d0-f2308e16b284" providerId="ADAL" clId="{A8529135-9DF2-4177-A82E-D8B4FAACD45B}" dt="2022-07-19T07:42:15.026" v="69" actId="478"/>
          <ac:spMkLst>
            <pc:docMk/>
            <pc:sldMk cId="3127948760" sldId="301"/>
            <ac:spMk id="12" creationId="{4A10B07B-535A-F2BB-AFFB-A35D8CE9F5D5}"/>
          </ac:spMkLst>
        </pc:spChg>
        <pc:spChg chg="del">
          <ac:chgData name="Glen Jones" userId="e846aaca-4b24-4b13-b0d0-f2308e16b284" providerId="ADAL" clId="{A8529135-9DF2-4177-A82E-D8B4FAACD45B}" dt="2022-07-19T07:42:15.026" v="69" actId="478"/>
          <ac:spMkLst>
            <pc:docMk/>
            <pc:sldMk cId="3127948760" sldId="301"/>
            <ac:spMk id="13" creationId="{5BDAEE03-10AE-FD24-A908-7BDA53D8FF09}"/>
          </ac:spMkLst>
        </pc:spChg>
        <pc:spChg chg="del">
          <ac:chgData name="Glen Jones" userId="e846aaca-4b24-4b13-b0d0-f2308e16b284" providerId="ADAL" clId="{A8529135-9DF2-4177-A82E-D8B4FAACD45B}" dt="2022-07-19T07:42:15.026" v="69" actId="478"/>
          <ac:spMkLst>
            <pc:docMk/>
            <pc:sldMk cId="3127948760" sldId="301"/>
            <ac:spMk id="14" creationId="{1771ED60-E481-D5C6-5A46-BFDA4661F366}"/>
          </ac:spMkLst>
        </pc:spChg>
        <pc:spChg chg="del">
          <ac:chgData name="Glen Jones" userId="e846aaca-4b24-4b13-b0d0-f2308e16b284" providerId="ADAL" clId="{A8529135-9DF2-4177-A82E-D8B4FAACD45B}" dt="2022-07-19T07:42:15.026" v="69" actId="478"/>
          <ac:spMkLst>
            <pc:docMk/>
            <pc:sldMk cId="3127948760" sldId="301"/>
            <ac:spMk id="15" creationId="{DE0A9421-DFE7-55A4-380D-0FAB77912C09}"/>
          </ac:spMkLst>
        </pc:spChg>
        <pc:spChg chg="del">
          <ac:chgData name="Glen Jones" userId="e846aaca-4b24-4b13-b0d0-f2308e16b284" providerId="ADAL" clId="{A8529135-9DF2-4177-A82E-D8B4FAACD45B}" dt="2022-07-19T07:43:30.108" v="117" actId="478"/>
          <ac:spMkLst>
            <pc:docMk/>
            <pc:sldMk cId="3127948760" sldId="301"/>
            <ac:spMk id="16" creationId="{A7F2CBE2-5237-079C-7DC5-A2BA6549B4C4}"/>
          </ac:spMkLst>
        </pc:spChg>
        <pc:spChg chg="del">
          <ac:chgData name="Glen Jones" userId="e846aaca-4b24-4b13-b0d0-f2308e16b284" providerId="ADAL" clId="{A8529135-9DF2-4177-A82E-D8B4FAACD45B}" dt="2022-07-19T07:42:15.026" v="69" actId="478"/>
          <ac:spMkLst>
            <pc:docMk/>
            <pc:sldMk cId="3127948760" sldId="301"/>
            <ac:spMk id="17" creationId="{61790EAB-5C99-B7EE-D018-F1EA7782434D}"/>
          </ac:spMkLst>
        </pc:spChg>
        <pc:spChg chg="del">
          <ac:chgData name="Glen Jones" userId="e846aaca-4b24-4b13-b0d0-f2308e16b284" providerId="ADAL" clId="{A8529135-9DF2-4177-A82E-D8B4FAACD45B}" dt="2022-07-19T07:43:30.923" v="118" actId="478"/>
          <ac:spMkLst>
            <pc:docMk/>
            <pc:sldMk cId="3127948760" sldId="301"/>
            <ac:spMk id="18" creationId="{68AB60DB-0876-013D-40F1-6F40B3321D05}"/>
          </ac:spMkLst>
        </pc:spChg>
        <pc:spChg chg="del">
          <ac:chgData name="Glen Jones" userId="e846aaca-4b24-4b13-b0d0-f2308e16b284" providerId="ADAL" clId="{A8529135-9DF2-4177-A82E-D8B4FAACD45B}" dt="2022-07-19T07:42:15.026" v="69" actId="478"/>
          <ac:spMkLst>
            <pc:docMk/>
            <pc:sldMk cId="3127948760" sldId="301"/>
            <ac:spMk id="19" creationId="{C0E229A3-BBF4-F417-F278-C7E4D52A107F}"/>
          </ac:spMkLst>
        </pc:spChg>
        <pc:spChg chg="del">
          <ac:chgData name="Glen Jones" userId="e846aaca-4b24-4b13-b0d0-f2308e16b284" providerId="ADAL" clId="{A8529135-9DF2-4177-A82E-D8B4FAACD45B}" dt="2022-07-19T07:42:15.026" v="69" actId="478"/>
          <ac:spMkLst>
            <pc:docMk/>
            <pc:sldMk cId="3127948760" sldId="301"/>
            <ac:spMk id="20" creationId="{145E2554-62FC-2AFD-4C4B-6D8B2C7AA604}"/>
          </ac:spMkLst>
        </pc:spChg>
        <pc:spChg chg="del">
          <ac:chgData name="Glen Jones" userId="e846aaca-4b24-4b13-b0d0-f2308e16b284" providerId="ADAL" clId="{A8529135-9DF2-4177-A82E-D8B4FAACD45B}" dt="2022-07-19T07:42:15.026" v="69" actId="478"/>
          <ac:spMkLst>
            <pc:docMk/>
            <pc:sldMk cId="3127948760" sldId="301"/>
            <ac:spMk id="21" creationId="{7EC834A7-687C-61D9-E01D-15BFB7005924}"/>
          </ac:spMkLst>
        </pc:spChg>
        <pc:spChg chg="del">
          <ac:chgData name="Glen Jones" userId="e846aaca-4b24-4b13-b0d0-f2308e16b284" providerId="ADAL" clId="{A8529135-9DF2-4177-A82E-D8B4FAACD45B}" dt="2022-07-19T07:42:15.026" v="69" actId="478"/>
          <ac:spMkLst>
            <pc:docMk/>
            <pc:sldMk cId="3127948760" sldId="301"/>
            <ac:spMk id="22" creationId="{908F8754-E938-38C5-165E-11CFA90B79A5}"/>
          </ac:spMkLst>
        </pc:spChg>
        <pc:spChg chg="del">
          <ac:chgData name="Glen Jones" userId="e846aaca-4b24-4b13-b0d0-f2308e16b284" providerId="ADAL" clId="{A8529135-9DF2-4177-A82E-D8B4FAACD45B}" dt="2022-07-19T07:42:15.026" v="69" actId="478"/>
          <ac:spMkLst>
            <pc:docMk/>
            <pc:sldMk cId="3127948760" sldId="301"/>
            <ac:spMk id="23" creationId="{0F070B8B-ED3B-1A4E-73BE-953E9558CB45}"/>
          </ac:spMkLst>
        </pc:spChg>
        <pc:spChg chg="del">
          <ac:chgData name="Glen Jones" userId="e846aaca-4b24-4b13-b0d0-f2308e16b284" providerId="ADAL" clId="{A8529135-9DF2-4177-A82E-D8B4FAACD45B}" dt="2022-07-19T07:42:15.026" v="69" actId="478"/>
          <ac:spMkLst>
            <pc:docMk/>
            <pc:sldMk cId="3127948760" sldId="301"/>
            <ac:spMk id="24" creationId="{11EC796B-3FFE-6A95-7369-4149713A0090}"/>
          </ac:spMkLst>
        </pc:spChg>
        <pc:spChg chg="add mod ord">
          <ac:chgData name="Glen Jones" userId="e846aaca-4b24-4b13-b0d0-f2308e16b284" providerId="ADAL" clId="{A8529135-9DF2-4177-A82E-D8B4FAACD45B}" dt="2022-07-19T08:00:20.422" v="592" actId="171"/>
          <ac:spMkLst>
            <pc:docMk/>
            <pc:sldMk cId="3127948760" sldId="301"/>
            <ac:spMk id="26" creationId="{E13DBF27-16CD-FEAB-7A4C-E1C9C7344785}"/>
          </ac:spMkLst>
        </pc:spChg>
        <pc:spChg chg="add mod ord">
          <ac:chgData name="Glen Jones" userId="e846aaca-4b24-4b13-b0d0-f2308e16b284" providerId="ADAL" clId="{A8529135-9DF2-4177-A82E-D8B4FAACD45B}" dt="2022-07-19T08:00:22.463" v="593" actId="171"/>
          <ac:spMkLst>
            <pc:docMk/>
            <pc:sldMk cId="3127948760" sldId="301"/>
            <ac:spMk id="27" creationId="{6DF4F662-3E0A-7AE5-7E83-BB9CF843863E}"/>
          </ac:spMkLst>
        </pc:spChg>
        <pc:spChg chg="add mod ord">
          <ac:chgData name="Glen Jones" userId="e846aaca-4b24-4b13-b0d0-f2308e16b284" providerId="ADAL" clId="{A8529135-9DF2-4177-A82E-D8B4FAACD45B}" dt="2022-07-19T07:57:44.092" v="573" actId="171"/>
          <ac:spMkLst>
            <pc:docMk/>
            <pc:sldMk cId="3127948760" sldId="301"/>
            <ac:spMk id="28" creationId="{3FC89A2B-313E-05BD-C58B-E78B92DDA047}"/>
          </ac:spMkLst>
        </pc:spChg>
        <pc:spChg chg="add mod ord">
          <ac:chgData name="Glen Jones" userId="e846aaca-4b24-4b13-b0d0-f2308e16b284" providerId="ADAL" clId="{A8529135-9DF2-4177-A82E-D8B4FAACD45B}" dt="2022-07-19T08:01:17.573" v="603" actId="171"/>
          <ac:spMkLst>
            <pc:docMk/>
            <pc:sldMk cId="3127948760" sldId="301"/>
            <ac:spMk id="29" creationId="{5218C48B-BB58-D38F-E782-04E0ECA9272B}"/>
          </ac:spMkLst>
        </pc:spChg>
        <pc:spChg chg="add mod ord">
          <ac:chgData name="Glen Jones" userId="e846aaca-4b24-4b13-b0d0-f2308e16b284" providerId="ADAL" clId="{A8529135-9DF2-4177-A82E-D8B4FAACD45B}" dt="2022-07-19T08:01:19.838" v="604" actId="171"/>
          <ac:spMkLst>
            <pc:docMk/>
            <pc:sldMk cId="3127948760" sldId="301"/>
            <ac:spMk id="30" creationId="{84158750-01B2-A4FE-2517-3DBE5995AB19}"/>
          </ac:spMkLst>
        </pc:spChg>
        <pc:spChg chg="add del mod">
          <ac:chgData name="Glen Jones" userId="e846aaca-4b24-4b13-b0d0-f2308e16b284" providerId="ADAL" clId="{A8529135-9DF2-4177-A82E-D8B4FAACD45B}" dt="2022-07-19T07:53:26.567" v="348"/>
          <ac:spMkLst>
            <pc:docMk/>
            <pc:sldMk cId="3127948760" sldId="301"/>
            <ac:spMk id="31" creationId="{A7A757D1-BF7D-D603-C677-5E0903D95B2F}"/>
          </ac:spMkLst>
        </pc:spChg>
        <pc:spChg chg="add mod ord">
          <ac:chgData name="Glen Jones" userId="e846aaca-4b24-4b13-b0d0-f2308e16b284" providerId="ADAL" clId="{A8529135-9DF2-4177-A82E-D8B4FAACD45B}" dt="2022-07-19T08:01:21.629" v="605" actId="171"/>
          <ac:spMkLst>
            <pc:docMk/>
            <pc:sldMk cId="3127948760" sldId="301"/>
            <ac:spMk id="32" creationId="{86BF5CF2-C91A-2D37-8568-232041F0BC33}"/>
          </ac:spMkLst>
        </pc:spChg>
        <pc:picChg chg="mod ord">
          <ac:chgData name="Glen Jones" userId="e846aaca-4b24-4b13-b0d0-f2308e16b284" providerId="ADAL" clId="{A8529135-9DF2-4177-A82E-D8B4FAACD45B}" dt="2022-07-19T08:01:51.114" v="606" actId="1076"/>
          <ac:picMkLst>
            <pc:docMk/>
            <pc:sldMk cId="3127948760" sldId="301"/>
            <ac:picMk id="7" creationId="{A82C2FEB-EE39-CD09-539A-CAC1699C4B23}"/>
          </ac:picMkLst>
        </pc:picChg>
      </pc:sldChg>
      <pc:sldChg chg="del">
        <pc:chgData name="Glen Jones" userId="e846aaca-4b24-4b13-b0d0-f2308e16b284" providerId="ADAL" clId="{A8529135-9DF2-4177-A82E-D8B4FAACD45B}" dt="2022-07-19T09:03:21.292" v="1449" actId="47"/>
        <pc:sldMkLst>
          <pc:docMk/>
          <pc:sldMk cId="4125643401" sldId="321"/>
        </pc:sldMkLst>
      </pc:sldChg>
      <pc:sldChg chg="del">
        <pc:chgData name="Glen Jones" userId="e846aaca-4b24-4b13-b0d0-f2308e16b284" providerId="ADAL" clId="{A8529135-9DF2-4177-A82E-D8B4FAACD45B}" dt="2022-07-19T09:03:41.478" v="1456" actId="47"/>
        <pc:sldMkLst>
          <pc:docMk/>
          <pc:sldMk cId="2127629976" sldId="324"/>
        </pc:sldMkLst>
      </pc:sldChg>
      <pc:sldChg chg="del">
        <pc:chgData name="Glen Jones" userId="e846aaca-4b24-4b13-b0d0-f2308e16b284" providerId="ADAL" clId="{A8529135-9DF2-4177-A82E-D8B4FAACD45B}" dt="2022-07-19T09:03:42.225" v="1457" actId="47"/>
        <pc:sldMkLst>
          <pc:docMk/>
          <pc:sldMk cId="1136420221" sldId="332"/>
        </pc:sldMkLst>
      </pc:sldChg>
      <pc:sldChg chg="addSp delSp modSp mod ord delAnim modAnim">
        <pc:chgData name="Glen Jones" userId="e846aaca-4b24-4b13-b0d0-f2308e16b284" providerId="ADAL" clId="{A8529135-9DF2-4177-A82E-D8B4FAACD45B}" dt="2022-07-19T08:26:00.683" v="866" actId="478"/>
        <pc:sldMkLst>
          <pc:docMk/>
          <pc:sldMk cId="1486775289" sldId="333"/>
        </pc:sldMkLst>
        <pc:spChg chg="mod">
          <ac:chgData name="Glen Jones" userId="e846aaca-4b24-4b13-b0d0-f2308e16b284" providerId="ADAL" clId="{A8529135-9DF2-4177-A82E-D8B4FAACD45B}" dt="2022-07-19T08:08:45.274" v="768" actId="14100"/>
          <ac:spMkLst>
            <pc:docMk/>
            <pc:sldMk cId="1486775289" sldId="333"/>
            <ac:spMk id="3" creationId="{FA79B487-2B39-D1FB-C619-7086E17203C8}"/>
          </ac:spMkLst>
        </pc:spChg>
        <pc:spChg chg="mod">
          <ac:chgData name="Glen Jones" userId="e846aaca-4b24-4b13-b0d0-f2308e16b284" providerId="ADAL" clId="{A8529135-9DF2-4177-A82E-D8B4FAACD45B}" dt="2022-07-19T08:09:02.219" v="770" actId="1076"/>
          <ac:spMkLst>
            <pc:docMk/>
            <pc:sldMk cId="1486775289" sldId="333"/>
            <ac:spMk id="5" creationId="{8E5D7B89-D295-144A-4C37-2529AC219181}"/>
          </ac:spMkLst>
        </pc:spChg>
        <pc:spChg chg="del">
          <ac:chgData name="Glen Jones" userId="e846aaca-4b24-4b13-b0d0-f2308e16b284" providerId="ADAL" clId="{A8529135-9DF2-4177-A82E-D8B4FAACD45B}" dt="2022-07-19T08:04:10.411" v="694" actId="478"/>
          <ac:spMkLst>
            <pc:docMk/>
            <pc:sldMk cId="1486775289" sldId="333"/>
            <ac:spMk id="9" creationId="{1B17A31D-A031-4E1C-8DEB-A339018881E6}"/>
          </ac:spMkLst>
        </pc:spChg>
        <pc:spChg chg="del">
          <ac:chgData name="Glen Jones" userId="e846aaca-4b24-4b13-b0d0-f2308e16b284" providerId="ADAL" clId="{A8529135-9DF2-4177-A82E-D8B4FAACD45B}" dt="2022-07-19T08:04:08.934" v="693" actId="478"/>
          <ac:spMkLst>
            <pc:docMk/>
            <pc:sldMk cId="1486775289" sldId="333"/>
            <ac:spMk id="10" creationId="{458789B2-3A5E-336E-BE25-44B04666A55F}"/>
          </ac:spMkLst>
        </pc:spChg>
        <pc:spChg chg="del">
          <ac:chgData name="Glen Jones" userId="e846aaca-4b24-4b13-b0d0-f2308e16b284" providerId="ADAL" clId="{A8529135-9DF2-4177-A82E-D8B4FAACD45B}" dt="2022-07-19T08:04:10.411" v="694" actId="478"/>
          <ac:spMkLst>
            <pc:docMk/>
            <pc:sldMk cId="1486775289" sldId="333"/>
            <ac:spMk id="12" creationId="{4A10B07B-535A-F2BB-AFFB-A35D8CE9F5D5}"/>
          </ac:spMkLst>
        </pc:spChg>
        <pc:spChg chg="del">
          <ac:chgData name="Glen Jones" userId="e846aaca-4b24-4b13-b0d0-f2308e16b284" providerId="ADAL" clId="{A8529135-9DF2-4177-A82E-D8B4FAACD45B}" dt="2022-07-19T08:04:10.411" v="694" actId="478"/>
          <ac:spMkLst>
            <pc:docMk/>
            <pc:sldMk cId="1486775289" sldId="333"/>
            <ac:spMk id="13" creationId="{5BDAEE03-10AE-FD24-A908-7BDA53D8FF09}"/>
          </ac:spMkLst>
        </pc:spChg>
        <pc:spChg chg="del">
          <ac:chgData name="Glen Jones" userId="e846aaca-4b24-4b13-b0d0-f2308e16b284" providerId="ADAL" clId="{A8529135-9DF2-4177-A82E-D8B4FAACD45B}" dt="2022-07-19T08:04:10.411" v="694" actId="478"/>
          <ac:spMkLst>
            <pc:docMk/>
            <pc:sldMk cId="1486775289" sldId="333"/>
            <ac:spMk id="14" creationId="{1771ED60-E481-D5C6-5A46-BFDA4661F366}"/>
          </ac:spMkLst>
        </pc:spChg>
        <pc:spChg chg="del">
          <ac:chgData name="Glen Jones" userId="e846aaca-4b24-4b13-b0d0-f2308e16b284" providerId="ADAL" clId="{A8529135-9DF2-4177-A82E-D8B4FAACD45B}" dt="2022-07-19T08:04:10.411" v="694" actId="478"/>
          <ac:spMkLst>
            <pc:docMk/>
            <pc:sldMk cId="1486775289" sldId="333"/>
            <ac:spMk id="15" creationId="{DE0A9421-DFE7-55A4-380D-0FAB77912C09}"/>
          </ac:spMkLst>
        </pc:spChg>
        <pc:spChg chg="del">
          <ac:chgData name="Glen Jones" userId="e846aaca-4b24-4b13-b0d0-f2308e16b284" providerId="ADAL" clId="{A8529135-9DF2-4177-A82E-D8B4FAACD45B}" dt="2022-07-19T08:04:10.411" v="694" actId="478"/>
          <ac:spMkLst>
            <pc:docMk/>
            <pc:sldMk cId="1486775289" sldId="333"/>
            <ac:spMk id="16" creationId="{A7F2CBE2-5237-079C-7DC5-A2BA6549B4C4}"/>
          </ac:spMkLst>
        </pc:spChg>
        <pc:spChg chg="del">
          <ac:chgData name="Glen Jones" userId="e846aaca-4b24-4b13-b0d0-f2308e16b284" providerId="ADAL" clId="{A8529135-9DF2-4177-A82E-D8B4FAACD45B}" dt="2022-07-19T08:04:10.411" v="694" actId="478"/>
          <ac:spMkLst>
            <pc:docMk/>
            <pc:sldMk cId="1486775289" sldId="333"/>
            <ac:spMk id="17" creationId="{61790EAB-5C99-B7EE-D018-F1EA7782434D}"/>
          </ac:spMkLst>
        </pc:spChg>
        <pc:spChg chg="del">
          <ac:chgData name="Glen Jones" userId="e846aaca-4b24-4b13-b0d0-f2308e16b284" providerId="ADAL" clId="{A8529135-9DF2-4177-A82E-D8B4FAACD45B}" dt="2022-07-19T08:04:10.411" v="694" actId="478"/>
          <ac:spMkLst>
            <pc:docMk/>
            <pc:sldMk cId="1486775289" sldId="333"/>
            <ac:spMk id="18" creationId="{68AB60DB-0876-013D-40F1-6F40B3321D05}"/>
          </ac:spMkLst>
        </pc:spChg>
        <pc:spChg chg="del">
          <ac:chgData name="Glen Jones" userId="e846aaca-4b24-4b13-b0d0-f2308e16b284" providerId="ADAL" clId="{A8529135-9DF2-4177-A82E-D8B4FAACD45B}" dt="2022-07-19T08:04:10.411" v="694" actId="478"/>
          <ac:spMkLst>
            <pc:docMk/>
            <pc:sldMk cId="1486775289" sldId="333"/>
            <ac:spMk id="19" creationId="{C0E229A3-BBF4-F417-F278-C7E4D52A107F}"/>
          </ac:spMkLst>
        </pc:spChg>
        <pc:spChg chg="del">
          <ac:chgData name="Glen Jones" userId="e846aaca-4b24-4b13-b0d0-f2308e16b284" providerId="ADAL" clId="{A8529135-9DF2-4177-A82E-D8B4FAACD45B}" dt="2022-07-19T08:04:10.411" v="694" actId="478"/>
          <ac:spMkLst>
            <pc:docMk/>
            <pc:sldMk cId="1486775289" sldId="333"/>
            <ac:spMk id="20" creationId="{145E2554-62FC-2AFD-4C4B-6D8B2C7AA604}"/>
          </ac:spMkLst>
        </pc:spChg>
        <pc:spChg chg="del">
          <ac:chgData name="Glen Jones" userId="e846aaca-4b24-4b13-b0d0-f2308e16b284" providerId="ADAL" clId="{A8529135-9DF2-4177-A82E-D8B4FAACD45B}" dt="2022-07-19T08:04:10.411" v="694" actId="478"/>
          <ac:spMkLst>
            <pc:docMk/>
            <pc:sldMk cId="1486775289" sldId="333"/>
            <ac:spMk id="21" creationId="{7EC834A7-687C-61D9-E01D-15BFB7005924}"/>
          </ac:spMkLst>
        </pc:spChg>
        <pc:spChg chg="del">
          <ac:chgData name="Glen Jones" userId="e846aaca-4b24-4b13-b0d0-f2308e16b284" providerId="ADAL" clId="{A8529135-9DF2-4177-A82E-D8B4FAACD45B}" dt="2022-07-19T08:04:10.411" v="694" actId="478"/>
          <ac:spMkLst>
            <pc:docMk/>
            <pc:sldMk cId="1486775289" sldId="333"/>
            <ac:spMk id="22" creationId="{908F8754-E938-38C5-165E-11CFA90B79A5}"/>
          </ac:spMkLst>
        </pc:spChg>
        <pc:spChg chg="del">
          <ac:chgData name="Glen Jones" userId="e846aaca-4b24-4b13-b0d0-f2308e16b284" providerId="ADAL" clId="{A8529135-9DF2-4177-A82E-D8B4FAACD45B}" dt="2022-07-19T08:04:10.411" v="694" actId="478"/>
          <ac:spMkLst>
            <pc:docMk/>
            <pc:sldMk cId="1486775289" sldId="333"/>
            <ac:spMk id="23" creationId="{0F070B8B-ED3B-1A4E-73BE-953E9558CB45}"/>
          </ac:spMkLst>
        </pc:spChg>
        <pc:spChg chg="del">
          <ac:chgData name="Glen Jones" userId="e846aaca-4b24-4b13-b0d0-f2308e16b284" providerId="ADAL" clId="{A8529135-9DF2-4177-A82E-D8B4FAACD45B}" dt="2022-07-19T08:04:10.411" v="694" actId="478"/>
          <ac:spMkLst>
            <pc:docMk/>
            <pc:sldMk cId="1486775289" sldId="333"/>
            <ac:spMk id="24" creationId="{11EC796B-3FFE-6A95-7369-4149713A0090}"/>
          </ac:spMkLst>
        </pc:spChg>
        <pc:spChg chg="add mod">
          <ac:chgData name="Glen Jones" userId="e846aaca-4b24-4b13-b0d0-f2308e16b284" providerId="ADAL" clId="{A8529135-9DF2-4177-A82E-D8B4FAACD45B}" dt="2022-07-19T08:09:05.715" v="771" actId="1076"/>
          <ac:spMkLst>
            <pc:docMk/>
            <pc:sldMk cId="1486775289" sldId="333"/>
            <ac:spMk id="25" creationId="{3F280AED-23D9-E0FA-6812-6C7FD8EA56DE}"/>
          </ac:spMkLst>
        </pc:spChg>
        <pc:spChg chg="add mod">
          <ac:chgData name="Glen Jones" userId="e846aaca-4b24-4b13-b0d0-f2308e16b284" providerId="ADAL" clId="{A8529135-9DF2-4177-A82E-D8B4FAACD45B}" dt="2022-07-19T08:07:53.684" v="757" actId="1076"/>
          <ac:spMkLst>
            <pc:docMk/>
            <pc:sldMk cId="1486775289" sldId="333"/>
            <ac:spMk id="26" creationId="{D4AF35E5-D7C5-C3CC-28BB-D8DD5236EFE8}"/>
          </ac:spMkLst>
        </pc:spChg>
        <pc:spChg chg="add mod">
          <ac:chgData name="Glen Jones" userId="e846aaca-4b24-4b13-b0d0-f2308e16b284" providerId="ADAL" clId="{A8529135-9DF2-4177-A82E-D8B4FAACD45B}" dt="2022-07-19T08:07:53.684" v="757" actId="1076"/>
          <ac:spMkLst>
            <pc:docMk/>
            <pc:sldMk cId="1486775289" sldId="333"/>
            <ac:spMk id="27" creationId="{37D8C83E-792E-6371-7EDC-B909DF913074}"/>
          </ac:spMkLst>
        </pc:spChg>
        <pc:spChg chg="add mod">
          <ac:chgData name="Glen Jones" userId="e846aaca-4b24-4b13-b0d0-f2308e16b284" providerId="ADAL" clId="{A8529135-9DF2-4177-A82E-D8B4FAACD45B}" dt="2022-07-19T08:07:53.684" v="757" actId="1076"/>
          <ac:spMkLst>
            <pc:docMk/>
            <pc:sldMk cId="1486775289" sldId="333"/>
            <ac:spMk id="28" creationId="{89E8D4A0-414F-1786-B948-89431118F65A}"/>
          </ac:spMkLst>
        </pc:spChg>
        <pc:spChg chg="add mod">
          <ac:chgData name="Glen Jones" userId="e846aaca-4b24-4b13-b0d0-f2308e16b284" providerId="ADAL" clId="{A8529135-9DF2-4177-A82E-D8B4FAACD45B}" dt="2022-07-19T08:07:53.684" v="757" actId="1076"/>
          <ac:spMkLst>
            <pc:docMk/>
            <pc:sldMk cId="1486775289" sldId="333"/>
            <ac:spMk id="29" creationId="{6D482227-CC86-CE54-9C0A-23910B118991}"/>
          </ac:spMkLst>
        </pc:spChg>
        <pc:spChg chg="add mod">
          <ac:chgData name="Glen Jones" userId="e846aaca-4b24-4b13-b0d0-f2308e16b284" providerId="ADAL" clId="{A8529135-9DF2-4177-A82E-D8B4FAACD45B}" dt="2022-07-19T08:07:53.684" v="757" actId="1076"/>
          <ac:spMkLst>
            <pc:docMk/>
            <pc:sldMk cId="1486775289" sldId="333"/>
            <ac:spMk id="30" creationId="{01CE0B5B-C9F8-6AD3-6CC6-F6D3E8DA3367}"/>
          </ac:spMkLst>
        </pc:spChg>
        <pc:spChg chg="add mod">
          <ac:chgData name="Glen Jones" userId="e846aaca-4b24-4b13-b0d0-f2308e16b284" providerId="ADAL" clId="{A8529135-9DF2-4177-A82E-D8B4FAACD45B}" dt="2022-07-19T08:07:53.684" v="757" actId="1076"/>
          <ac:spMkLst>
            <pc:docMk/>
            <pc:sldMk cId="1486775289" sldId="333"/>
            <ac:spMk id="31" creationId="{238E32B8-D74C-C400-EC22-165D9B93717A}"/>
          </ac:spMkLst>
        </pc:spChg>
        <pc:spChg chg="add mod">
          <ac:chgData name="Glen Jones" userId="e846aaca-4b24-4b13-b0d0-f2308e16b284" providerId="ADAL" clId="{A8529135-9DF2-4177-A82E-D8B4FAACD45B}" dt="2022-07-19T08:07:53.684" v="757" actId="1076"/>
          <ac:spMkLst>
            <pc:docMk/>
            <pc:sldMk cId="1486775289" sldId="333"/>
            <ac:spMk id="32" creationId="{5EA5982F-6F9E-629F-8BC5-67C37C6C4B70}"/>
          </ac:spMkLst>
        </pc:spChg>
        <pc:spChg chg="add mod">
          <ac:chgData name="Glen Jones" userId="e846aaca-4b24-4b13-b0d0-f2308e16b284" providerId="ADAL" clId="{A8529135-9DF2-4177-A82E-D8B4FAACD45B}" dt="2022-07-19T08:07:53.684" v="757" actId="1076"/>
          <ac:spMkLst>
            <pc:docMk/>
            <pc:sldMk cId="1486775289" sldId="333"/>
            <ac:spMk id="33" creationId="{13B8606D-7BB4-40CB-27B7-BE96F4146BC2}"/>
          </ac:spMkLst>
        </pc:spChg>
        <pc:picChg chg="mod">
          <ac:chgData name="Glen Jones" userId="e846aaca-4b24-4b13-b0d0-f2308e16b284" providerId="ADAL" clId="{A8529135-9DF2-4177-A82E-D8B4FAACD45B}" dt="2022-07-19T08:08:50.983" v="769" actId="1036"/>
          <ac:picMkLst>
            <pc:docMk/>
            <pc:sldMk cId="1486775289" sldId="333"/>
            <ac:picMk id="4" creationId="{DEBE74C9-0D80-346C-5F06-A2383F9BEFFF}"/>
          </ac:picMkLst>
        </pc:picChg>
        <pc:picChg chg="del mod">
          <ac:chgData name="Glen Jones" userId="e846aaca-4b24-4b13-b0d0-f2308e16b284" providerId="ADAL" clId="{A8529135-9DF2-4177-A82E-D8B4FAACD45B}" dt="2022-07-19T08:24:01.117" v="862" actId="478"/>
          <ac:picMkLst>
            <pc:docMk/>
            <pc:sldMk cId="1486775289" sldId="333"/>
            <ac:picMk id="7" creationId="{A82C2FEB-EE39-CD09-539A-CAC1699C4B23}"/>
          </ac:picMkLst>
        </pc:picChg>
        <pc:cxnChg chg="add mod">
          <ac:chgData name="Glen Jones" userId="e846aaca-4b24-4b13-b0d0-f2308e16b284" providerId="ADAL" clId="{A8529135-9DF2-4177-A82E-D8B4FAACD45B}" dt="2022-07-19T08:08:25.783" v="764" actId="14100"/>
          <ac:cxnSpMkLst>
            <pc:docMk/>
            <pc:sldMk cId="1486775289" sldId="333"/>
            <ac:cxnSpMk id="6" creationId="{1FCC45A5-7D7C-DB24-6F1F-79C48C413DC3}"/>
          </ac:cxnSpMkLst>
        </pc:cxnChg>
        <pc:cxnChg chg="add mod">
          <ac:chgData name="Glen Jones" userId="e846aaca-4b24-4b13-b0d0-f2308e16b284" providerId="ADAL" clId="{A8529135-9DF2-4177-A82E-D8B4FAACD45B}" dt="2022-07-19T08:08:32.555" v="766" actId="1076"/>
          <ac:cxnSpMkLst>
            <pc:docMk/>
            <pc:sldMk cId="1486775289" sldId="333"/>
            <ac:cxnSpMk id="34" creationId="{4407B014-DA46-B222-60AD-09D849244659}"/>
          </ac:cxnSpMkLst>
        </pc:cxnChg>
        <pc:cxnChg chg="add del mod">
          <ac:chgData name="Glen Jones" userId="e846aaca-4b24-4b13-b0d0-f2308e16b284" providerId="ADAL" clId="{A8529135-9DF2-4177-A82E-D8B4FAACD45B}" dt="2022-07-19T08:25:58.823" v="865" actId="478"/>
          <ac:cxnSpMkLst>
            <pc:docMk/>
            <pc:sldMk cId="1486775289" sldId="333"/>
            <ac:cxnSpMk id="35" creationId="{BD947B3E-31CF-2284-5383-77F0EA4769C9}"/>
          </ac:cxnSpMkLst>
        </pc:cxnChg>
        <pc:cxnChg chg="add del mod">
          <ac:chgData name="Glen Jones" userId="e846aaca-4b24-4b13-b0d0-f2308e16b284" providerId="ADAL" clId="{A8529135-9DF2-4177-A82E-D8B4FAACD45B}" dt="2022-07-19T08:26:00.683" v="866" actId="478"/>
          <ac:cxnSpMkLst>
            <pc:docMk/>
            <pc:sldMk cId="1486775289" sldId="333"/>
            <ac:cxnSpMk id="36" creationId="{DA18472C-4C37-C516-12DA-E42BFC0E6426}"/>
          </ac:cxnSpMkLst>
        </pc:cxnChg>
      </pc:sldChg>
      <pc:sldChg chg="del">
        <pc:chgData name="Glen Jones" userId="e846aaca-4b24-4b13-b0d0-f2308e16b284" providerId="ADAL" clId="{A8529135-9DF2-4177-A82E-D8B4FAACD45B}" dt="2022-07-19T09:03:19.800" v="1448" actId="47"/>
        <pc:sldMkLst>
          <pc:docMk/>
          <pc:sldMk cId="2161820280" sldId="338"/>
        </pc:sldMkLst>
      </pc:sldChg>
      <pc:sldChg chg="del">
        <pc:chgData name="Glen Jones" userId="e846aaca-4b24-4b13-b0d0-f2308e16b284" providerId="ADAL" clId="{A8529135-9DF2-4177-A82E-D8B4FAACD45B}" dt="2022-07-19T09:03:18.962" v="1447" actId="47"/>
        <pc:sldMkLst>
          <pc:docMk/>
          <pc:sldMk cId="1018402032" sldId="339"/>
        </pc:sldMkLst>
      </pc:sldChg>
      <pc:sldChg chg="modSp del mod">
        <pc:chgData name="Glen Jones" userId="e846aaca-4b24-4b13-b0d0-f2308e16b284" providerId="ADAL" clId="{A8529135-9DF2-4177-A82E-D8B4FAACD45B}" dt="2022-07-19T08:24:15.974" v="863" actId="47"/>
        <pc:sldMkLst>
          <pc:docMk/>
          <pc:sldMk cId="1083120107" sldId="340"/>
        </pc:sldMkLst>
        <pc:spChg chg="mod">
          <ac:chgData name="Glen Jones" userId="e846aaca-4b24-4b13-b0d0-f2308e16b284" providerId="ADAL" clId="{A8529135-9DF2-4177-A82E-D8B4FAACD45B}" dt="2022-07-19T08:09:19.123" v="772" actId="1076"/>
          <ac:spMkLst>
            <pc:docMk/>
            <pc:sldMk cId="1083120107" sldId="340"/>
            <ac:spMk id="26" creationId="{D4AF35E5-D7C5-C3CC-28BB-D8DD5236EFE8}"/>
          </ac:spMkLst>
        </pc:spChg>
        <pc:spChg chg="mod">
          <ac:chgData name="Glen Jones" userId="e846aaca-4b24-4b13-b0d0-f2308e16b284" providerId="ADAL" clId="{A8529135-9DF2-4177-A82E-D8B4FAACD45B}" dt="2022-07-19T08:09:21.930" v="773" actId="1076"/>
          <ac:spMkLst>
            <pc:docMk/>
            <pc:sldMk cId="1083120107" sldId="340"/>
            <ac:spMk id="27" creationId="{37D8C83E-792E-6371-7EDC-B909DF913074}"/>
          </ac:spMkLst>
        </pc:spChg>
        <pc:spChg chg="mod">
          <ac:chgData name="Glen Jones" userId="e846aaca-4b24-4b13-b0d0-f2308e16b284" providerId="ADAL" clId="{A8529135-9DF2-4177-A82E-D8B4FAACD45B}" dt="2022-07-19T08:09:29.658" v="775" actId="1076"/>
          <ac:spMkLst>
            <pc:docMk/>
            <pc:sldMk cId="1083120107" sldId="340"/>
            <ac:spMk id="28" creationId="{89E8D4A0-414F-1786-B948-89431118F65A}"/>
          </ac:spMkLst>
        </pc:spChg>
        <pc:spChg chg="mod">
          <ac:chgData name="Glen Jones" userId="e846aaca-4b24-4b13-b0d0-f2308e16b284" providerId="ADAL" clId="{A8529135-9DF2-4177-A82E-D8B4FAACD45B}" dt="2022-07-19T08:09:26.331" v="774" actId="1076"/>
          <ac:spMkLst>
            <pc:docMk/>
            <pc:sldMk cId="1083120107" sldId="340"/>
            <ac:spMk id="29" creationId="{6D482227-CC86-CE54-9C0A-23910B118991}"/>
          </ac:spMkLst>
        </pc:spChg>
        <pc:spChg chg="mod">
          <ac:chgData name="Glen Jones" userId="e846aaca-4b24-4b13-b0d0-f2308e16b284" providerId="ADAL" clId="{A8529135-9DF2-4177-A82E-D8B4FAACD45B}" dt="2022-07-19T08:09:36.531" v="776" actId="1076"/>
          <ac:spMkLst>
            <pc:docMk/>
            <pc:sldMk cId="1083120107" sldId="340"/>
            <ac:spMk id="31" creationId="{238E32B8-D74C-C400-EC22-165D9B93717A}"/>
          </ac:spMkLst>
        </pc:spChg>
      </pc:sldChg>
      <pc:sldChg chg="addSp delSp modSp add mod modAnim">
        <pc:chgData name="Glen Jones" userId="e846aaca-4b24-4b13-b0d0-f2308e16b284" providerId="ADAL" clId="{A8529135-9DF2-4177-A82E-D8B4FAACD45B}" dt="2022-07-19T08:29:41.088" v="957" actId="27636"/>
        <pc:sldMkLst>
          <pc:docMk/>
          <pc:sldMk cId="3144828481" sldId="340"/>
        </pc:sldMkLst>
        <pc:spChg chg="mod">
          <ac:chgData name="Glen Jones" userId="e846aaca-4b24-4b13-b0d0-f2308e16b284" providerId="ADAL" clId="{A8529135-9DF2-4177-A82E-D8B4FAACD45B}" dt="2022-07-19T08:29:41.088" v="957" actId="27636"/>
          <ac:spMkLst>
            <pc:docMk/>
            <pc:sldMk cId="3144828481" sldId="340"/>
            <ac:spMk id="3" creationId="{FA79B487-2B39-D1FB-C619-7086E17203C8}"/>
          </ac:spMkLst>
        </pc:spChg>
        <pc:spChg chg="del">
          <ac:chgData name="Glen Jones" userId="e846aaca-4b24-4b13-b0d0-f2308e16b284" providerId="ADAL" clId="{A8529135-9DF2-4177-A82E-D8B4FAACD45B}" dt="2022-07-19T08:28:02.555" v="911" actId="478"/>
          <ac:spMkLst>
            <pc:docMk/>
            <pc:sldMk cId="3144828481" sldId="340"/>
            <ac:spMk id="5" creationId="{8E5D7B89-D295-144A-4C37-2529AC219181}"/>
          </ac:spMkLst>
        </pc:spChg>
        <pc:spChg chg="add mod">
          <ac:chgData name="Glen Jones" userId="e846aaca-4b24-4b13-b0d0-f2308e16b284" providerId="ADAL" clId="{A8529135-9DF2-4177-A82E-D8B4FAACD45B}" dt="2022-07-19T08:29:33.228" v="954" actId="1076"/>
          <ac:spMkLst>
            <pc:docMk/>
            <pc:sldMk cId="3144828481" sldId="340"/>
            <ac:spMk id="16" creationId="{0FE7A653-4ED8-B37C-3E18-3704C0AA5F21}"/>
          </ac:spMkLst>
        </pc:spChg>
        <pc:spChg chg="add mod">
          <ac:chgData name="Glen Jones" userId="e846aaca-4b24-4b13-b0d0-f2308e16b284" providerId="ADAL" clId="{A8529135-9DF2-4177-A82E-D8B4FAACD45B}" dt="2022-07-19T08:29:33.228" v="954" actId="1076"/>
          <ac:spMkLst>
            <pc:docMk/>
            <pc:sldMk cId="3144828481" sldId="340"/>
            <ac:spMk id="17" creationId="{EABFA501-86CD-E2E7-3D0D-9C5AFF67FE42}"/>
          </ac:spMkLst>
        </pc:spChg>
        <pc:spChg chg="add mod">
          <ac:chgData name="Glen Jones" userId="e846aaca-4b24-4b13-b0d0-f2308e16b284" providerId="ADAL" clId="{A8529135-9DF2-4177-A82E-D8B4FAACD45B}" dt="2022-07-19T08:29:33.228" v="954" actId="1076"/>
          <ac:spMkLst>
            <pc:docMk/>
            <pc:sldMk cId="3144828481" sldId="340"/>
            <ac:spMk id="18" creationId="{FC6242E5-13CC-5E55-E90C-C32E7BAFEAFB}"/>
          </ac:spMkLst>
        </pc:spChg>
        <pc:spChg chg="del">
          <ac:chgData name="Glen Jones" userId="e846aaca-4b24-4b13-b0d0-f2308e16b284" providerId="ADAL" clId="{A8529135-9DF2-4177-A82E-D8B4FAACD45B}" dt="2022-07-19T08:28:02.003" v="910" actId="478"/>
          <ac:spMkLst>
            <pc:docMk/>
            <pc:sldMk cId="3144828481" sldId="340"/>
            <ac:spMk id="25" creationId="{3F280AED-23D9-E0FA-6812-6C7FD8EA56DE}"/>
          </ac:spMkLst>
        </pc:spChg>
        <pc:spChg chg="del">
          <ac:chgData name="Glen Jones" userId="e846aaca-4b24-4b13-b0d0-f2308e16b284" providerId="ADAL" clId="{A8529135-9DF2-4177-A82E-D8B4FAACD45B}" dt="2022-07-19T08:28:19.452" v="917" actId="478"/>
          <ac:spMkLst>
            <pc:docMk/>
            <pc:sldMk cId="3144828481" sldId="340"/>
            <ac:spMk id="26" creationId="{D4AF35E5-D7C5-C3CC-28BB-D8DD5236EFE8}"/>
          </ac:spMkLst>
        </pc:spChg>
        <pc:spChg chg="del">
          <ac:chgData name="Glen Jones" userId="e846aaca-4b24-4b13-b0d0-f2308e16b284" providerId="ADAL" clId="{A8529135-9DF2-4177-A82E-D8B4FAACD45B}" dt="2022-07-19T08:28:20.365" v="918" actId="478"/>
          <ac:spMkLst>
            <pc:docMk/>
            <pc:sldMk cId="3144828481" sldId="340"/>
            <ac:spMk id="27" creationId="{37D8C83E-792E-6371-7EDC-B909DF913074}"/>
          </ac:spMkLst>
        </pc:spChg>
        <pc:spChg chg="del">
          <ac:chgData name="Glen Jones" userId="e846aaca-4b24-4b13-b0d0-f2308e16b284" providerId="ADAL" clId="{A8529135-9DF2-4177-A82E-D8B4FAACD45B}" dt="2022-07-19T08:28:13.580" v="915" actId="478"/>
          <ac:spMkLst>
            <pc:docMk/>
            <pc:sldMk cId="3144828481" sldId="340"/>
            <ac:spMk id="28" creationId="{89E8D4A0-414F-1786-B948-89431118F65A}"/>
          </ac:spMkLst>
        </pc:spChg>
        <pc:spChg chg="del">
          <ac:chgData name="Glen Jones" userId="e846aaca-4b24-4b13-b0d0-f2308e16b284" providerId="ADAL" clId="{A8529135-9DF2-4177-A82E-D8B4FAACD45B}" dt="2022-07-19T08:28:24.559" v="921" actId="478"/>
          <ac:spMkLst>
            <pc:docMk/>
            <pc:sldMk cId="3144828481" sldId="340"/>
            <ac:spMk id="29" creationId="{6D482227-CC86-CE54-9C0A-23910B118991}"/>
          </ac:spMkLst>
        </pc:spChg>
        <pc:spChg chg="mod">
          <ac:chgData name="Glen Jones" userId="e846aaca-4b24-4b13-b0d0-f2308e16b284" providerId="ADAL" clId="{A8529135-9DF2-4177-A82E-D8B4FAACD45B}" dt="2022-07-19T08:29:33.228" v="954" actId="1076"/>
          <ac:spMkLst>
            <pc:docMk/>
            <pc:sldMk cId="3144828481" sldId="340"/>
            <ac:spMk id="30" creationId="{01CE0B5B-C9F8-6AD3-6CC6-F6D3E8DA3367}"/>
          </ac:spMkLst>
        </pc:spChg>
        <pc:spChg chg="del mod">
          <ac:chgData name="Glen Jones" userId="e846aaca-4b24-4b13-b0d0-f2308e16b284" providerId="ADAL" clId="{A8529135-9DF2-4177-A82E-D8B4FAACD45B}" dt="2022-07-19T08:28:37.731" v="928" actId="478"/>
          <ac:spMkLst>
            <pc:docMk/>
            <pc:sldMk cId="3144828481" sldId="340"/>
            <ac:spMk id="31" creationId="{238E32B8-D74C-C400-EC22-165D9B93717A}"/>
          </ac:spMkLst>
        </pc:spChg>
        <pc:spChg chg="del mod">
          <ac:chgData name="Glen Jones" userId="e846aaca-4b24-4b13-b0d0-f2308e16b284" providerId="ADAL" clId="{A8529135-9DF2-4177-A82E-D8B4FAACD45B}" dt="2022-07-19T08:28:36.214" v="927" actId="478"/>
          <ac:spMkLst>
            <pc:docMk/>
            <pc:sldMk cId="3144828481" sldId="340"/>
            <ac:spMk id="32" creationId="{5EA5982F-6F9E-629F-8BC5-67C37C6C4B70}"/>
          </ac:spMkLst>
        </pc:spChg>
        <pc:spChg chg="del mod">
          <ac:chgData name="Glen Jones" userId="e846aaca-4b24-4b13-b0d0-f2308e16b284" providerId="ADAL" clId="{A8529135-9DF2-4177-A82E-D8B4FAACD45B}" dt="2022-07-19T08:28:35.621" v="926" actId="478"/>
          <ac:spMkLst>
            <pc:docMk/>
            <pc:sldMk cId="3144828481" sldId="340"/>
            <ac:spMk id="33" creationId="{13B8606D-7BB4-40CB-27B7-BE96F4146BC2}"/>
          </ac:spMkLst>
        </pc:spChg>
        <pc:picChg chg="add del">
          <ac:chgData name="Glen Jones" userId="e846aaca-4b24-4b13-b0d0-f2308e16b284" providerId="ADAL" clId="{A8529135-9DF2-4177-A82E-D8B4FAACD45B}" dt="2022-07-19T08:28:22.524" v="920" actId="478"/>
          <ac:picMkLst>
            <pc:docMk/>
            <pc:sldMk cId="3144828481" sldId="340"/>
            <ac:picMk id="4" creationId="{DEBE74C9-0D80-346C-5F06-A2383F9BEFFF}"/>
          </ac:picMkLst>
        </pc:picChg>
        <pc:cxnChg chg="del">
          <ac:chgData name="Glen Jones" userId="e846aaca-4b24-4b13-b0d0-f2308e16b284" providerId="ADAL" clId="{A8529135-9DF2-4177-A82E-D8B4FAACD45B}" dt="2022-07-19T08:27:59.794" v="908" actId="478"/>
          <ac:cxnSpMkLst>
            <pc:docMk/>
            <pc:sldMk cId="3144828481" sldId="340"/>
            <ac:cxnSpMk id="6" creationId="{1FCC45A5-7D7C-DB24-6F1F-79C48C413DC3}"/>
          </ac:cxnSpMkLst>
        </pc:cxnChg>
        <pc:cxnChg chg="del">
          <ac:chgData name="Glen Jones" userId="e846aaca-4b24-4b13-b0d0-f2308e16b284" providerId="ADAL" clId="{A8529135-9DF2-4177-A82E-D8B4FAACD45B}" dt="2022-07-19T08:28:01.018" v="909" actId="478"/>
          <ac:cxnSpMkLst>
            <pc:docMk/>
            <pc:sldMk cId="3144828481" sldId="340"/>
            <ac:cxnSpMk id="34" creationId="{4407B014-DA46-B222-60AD-09D849244659}"/>
          </ac:cxnSpMkLst>
        </pc:cxnChg>
      </pc:sldChg>
      <pc:sldChg chg="add del">
        <pc:chgData name="Glen Jones" userId="e846aaca-4b24-4b13-b0d0-f2308e16b284" providerId="ADAL" clId="{A8529135-9DF2-4177-A82E-D8B4FAACD45B}" dt="2022-07-19T08:41:37.934" v="1011" actId="47"/>
        <pc:sldMkLst>
          <pc:docMk/>
          <pc:sldMk cId="3213736867" sldId="341"/>
        </pc:sldMkLst>
      </pc:sldChg>
      <pc:sldChg chg="addSp modSp add mod modAnim">
        <pc:chgData name="Glen Jones" userId="e846aaca-4b24-4b13-b0d0-f2308e16b284" providerId="ADAL" clId="{A8529135-9DF2-4177-A82E-D8B4FAACD45B}" dt="2022-07-19T08:33:00.306" v="1010" actId="207"/>
        <pc:sldMkLst>
          <pc:docMk/>
          <pc:sldMk cId="1734258171" sldId="342"/>
        </pc:sldMkLst>
        <pc:spChg chg="add mod">
          <ac:chgData name="Glen Jones" userId="e846aaca-4b24-4b13-b0d0-f2308e16b284" providerId="ADAL" clId="{A8529135-9DF2-4177-A82E-D8B4FAACD45B}" dt="2022-07-19T08:33:00.306" v="1010" actId="207"/>
          <ac:spMkLst>
            <pc:docMk/>
            <pc:sldMk cId="1734258171" sldId="342"/>
            <ac:spMk id="8" creationId="{6D549731-BCFB-36A0-20EE-01EA1E12258D}"/>
          </ac:spMkLst>
        </pc:spChg>
        <pc:spChg chg="mod">
          <ac:chgData name="Glen Jones" userId="e846aaca-4b24-4b13-b0d0-f2308e16b284" providerId="ADAL" clId="{A8529135-9DF2-4177-A82E-D8B4FAACD45B}" dt="2022-07-19T08:29:57.377" v="960" actId="115"/>
          <ac:spMkLst>
            <pc:docMk/>
            <pc:sldMk cId="1734258171" sldId="342"/>
            <ac:spMk id="16" creationId="{0FE7A653-4ED8-B37C-3E18-3704C0AA5F21}"/>
          </ac:spMkLst>
        </pc:spChg>
        <pc:spChg chg="mod">
          <ac:chgData name="Glen Jones" userId="e846aaca-4b24-4b13-b0d0-f2308e16b284" providerId="ADAL" clId="{A8529135-9DF2-4177-A82E-D8B4FAACD45B}" dt="2022-07-19T08:30:02.267" v="962" actId="207"/>
          <ac:spMkLst>
            <pc:docMk/>
            <pc:sldMk cId="1734258171" sldId="342"/>
            <ac:spMk id="17" creationId="{EABFA501-86CD-E2E7-3D0D-9C5AFF67FE42}"/>
          </ac:spMkLst>
        </pc:spChg>
        <pc:spChg chg="mod">
          <ac:chgData name="Glen Jones" userId="e846aaca-4b24-4b13-b0d0-f2308e16b284" providerId="ADAL" clId="{A8529135-9DF2-4177-A82E-D8B4FAACD45B}" dt="2022-07-19T08:30:12.316" v="966" actId="207"/>
          <ac:spMkLst>
            <pc:docMk/>
            <pc:sldMk cId="1734258171" sldId="342"/>
            <ac:spMk id="18" creationId="{FC6242E5-13CC-5E55-E90C-C32E7BAFEAFB}"/>
          </ac:spMkLst>
        </pc:spChg>
        <pc:spChg chg="mod">
          <ac:chgData name="Glen Jones" userId="e846aaca-4b24-4b13-b0d0-f2308e16b284" providerId="ADAL" clId="{A8529135-9DF2-4177-A82E-D8B4FAACD45B}" dt="2022-07-19T08:30:07.340" v="964" actId="207"/>
          <ac:spMkLst>
            <pc:docMk/>
            <pc:sldMk cId="1734258171" sldId="342"/>
            <ac:spMk id="30" creationId="{01CE0B5B-C9F8-6AD3-6CC6-F6D3E8DA3367}"/>
          </ac:spMkLst>
        </pc:spChg>
      </pc:sldChg>
      <pc:sldChg chg="addSp delSp modSp mod">
        <pc:chgData name="Glen Jones" userId="e846aaca-4b24-4b13-b0d0-f2308e16b284" providerId="ADAL" clId="{A8529135-9DF2-4177-A82E-D8B4FAACD45B}" dt="2022-07-19T08:42:28.426" v="1038" actId="20577"/>
        <pc:sldMkLst>
          <pc:docMk/>
          <pc:sldMk cId="805390595" sldId="343"/>
        </pc:sldMkLst>
        <pc:spChg chg="mod">
          <ac:chgData name="Glen Jones" userId="e846aaca-4b24-4b13-b0d0-f2308e16b284" providerId="ADAL" clId="{A8529135-9DF2-4177-A82E-D8B4FAACD45B}" dt="2022-07-19T08:42:11.770" v="1021" actId="20577"/>
          <ac:spMkLst>
            <pc:docMk/>
            <pc:sldMk cId="805390595" sldId="343"/>
            <ac:spMk id="3" creationId="{FA79B487-2B39-D1FB-C619-7086E17203C8}"/>
          </ac:spMkLst>
        </pc:spChg>
        <pc:spChg chg="mod">
          <ac:chgData name="Glen Jones" userId="e846aaca-4b24-4b13-b0d0-f2308e16b284" providerId="ADAL" clId="{A8529135-9DF2-4177-A82E-D8B4FAACD45B}" dt="2022-07-19T08:42:18.586" v="1025" actId="20577"/>
          <ac:spMkLst>
            <pc:docMk/>
            <pc:sldMk cId="805390595" sldId="343"/>
            <ac:spMk id="16" creationId="{0FE7A653-4ED8-B37C-3E18-3704C0AA5F21}"/>
          </ac:spMkLst>
        </pc:spChg>
        <pc:spChg chg="mod">
          <ac:chgData name="Glen Jones" userId="e846aaca-4b24-4b13-b0d0-f2308e16b284" providerId="ADAL" clId="{A8529135-9DF2-4177-A82E-D8B4FAACD45B}" dt="2022-07-19T08:42:22.050" v="1029" actId="20577"/>
          <ac:spMkLst>
            <pc:docMk/>
            <pc:sldMk cId="805390595" sldId="343"/>
            <ac:spMk id="17" creationId="{EABFA501-86CD-E2E7-3D0D-9C5AFF67FE42}"/>
          </ac:spMkLst>
        </pc:spChg>
        <pc:spChg chg="mod">
          <ac:chgData name="Glen Jones" userId="e846aaca-4b24-4b13-b0d0-f2308e16b284" providerId="ADAL" clId="{A8529135-9DF2-4177-A82E-D8B4FAACD45B}" dt="2022-07-19T08:42:28.426" v="1038" actId="20577"/>
          <ac:spMkLst>
            <pc:docMk/>
            <pc:sldMk cId="805390595" sldId="343"/>
            <ac:spMk id="18" creationId="{FC6242E5-13CC-5E55-E90C-C32E7BAFEAFB}"/>
          </ac:spMkLst>
        </pc:spChg>
        <pc:spChg chg="mod">
          <ac:chgData name="Glen Jones" userId="e846aaca-4b24-4b13-b0d0-f2308e16b284" providerId="ADAL" clId="{A8529135-9DF2-4177-A82E-D8B4FAACD45B}" dt="2022-07-19T08:42:25.266" v="1034" actId="20577"/>
          <ac:spMkLst>
            <pc:docMk/>
            <pc:sldMk cId="805390595" sldId="343"/>
            <ac:spMk id="30" creationId="{01CE0B5B-C9F8-6AD3-6CC6-F6D3E8DA3367}"/>
          </ac:spMkLst>
        </pc:spChg>
        <pc:picChg chg="del">
          <ac:chgData name="Glen Jones" userId="e846aaca-4b24-4b13-b0d0-f2308e16b284" providerId="ADAL" clId="{A8529135-9DF2-4177-A82E-D8B4FAACD45B}" dt="2022-07-19T08:41:59.954" v="1016" actId="478"/>
          <ac:picMkLst>
            <pc:docMk/>
            <pc:sldMk cId="805390595" sldId="343"/>
            <ac:picMk id="4" creationId="{DEBE74C9-0D80-346C-5F06-A2383F9BEFFF}"/>
          </ac:picMkLst>
        </pc:picChg>
        <pc:picChg chg="add mod ord">
          <ac:chgData name="Glen Jones" userId="e846aaca-4b24-4b13-b0d0-f2308e16b284" providerId="ADAL" clId="{A8529135-9DF2-4177-A82E-D8B4FAACD45B}" dt="2022-07-19T08:41:58.335" v="1015" actId="167"/>
          <ac:picMkLst>
            <pc:docMk/>
            <pc:sldMk cId="805390595" sldId="343"/>
            <ac:picMk id="5" creationId="{5D4A7E50-EC5C-B548-1A3A-1649EAD17471}"/>
          </ac:picMkLst>
        </pc:picChg>
      </pc:sldChg>
      <pc:sldChg chg="addSp delSp modSp mod">
        <pc:chgData name="Glen Jones" userId="e846aaca-4b24-4b13-b0d0-f2308e16b284" providerId="ADAL" clId="{A8529135-9DF2-4177-A82E-D8B4FAACD45B}" dt="2022-07-19T08:43:19.114" v="1073" actId="20577"/>
        <pc:sldMkLst>
          <pc:docMk/>
          <pc:sldMk cId="4176473621" sldId="344"/>
        </pc:sldMkLst>
        <pc:spChg chg="mod">
          <ac:chgData name="Glen Jones" userId="e846aaca-4b24-4b13-b0d0-f2308e16b284" providerId="ADAL" clId="{A8529135-9DF2-4177-A82E-D8B4FAACD45B}" dt="2022-07-19T08:43:14.922" v="1069" actId="20577"/>
          <ac:spMkLst>
            <pc:docMk/>
            <pc:sldMk cId="4176473621" sldId="344"/>
            <ac:spMk id="3" creationId="{FA79B487-2B39-D1FB-C619-7086E17203C8}"/>
          </ac:spMkLst>
        </pc:spChg>
        <pc:spChg chg="mod">
          <ac:chgData name="Glen Jones" userId="e846aaca-4b24-4b13-b0d0-f2308e16b284" providerId="ADAL" clId="{A8529135-9DF2-4177-A82E-D8B4FAACD45B}" dt="2022-07-19T08:43:19.114" v="1073" actId="20577"/>
          <ac:spMkLst>
            <pc:docMk/>
            <pc:sldMk cId="4176473621" sldId="344"/>
            <ac:spMk id="8" creationId="{6D549731-BCFB-36A0-20EE-01EA1E12258D}"/>
          </ac:spMkLst>
        </pc:spChg>
        <pc:spChg chg="mod">
          <ac:chgData name="Glen Jones" userId="e846aaca-4b24-4b13-b0d0-f2308e16b284" providerId="ADAL" clId="{A8529135-9DF2-4177-A82E-D8B4FAACD45B}" dt="2022-07-19T08:42:58.999" v="1063"/>
          <ac:spMkLst>
            <pc:docMk/>
            <pc:sldMk cId="4176473621" sldId="344"/>
            <ac:spMk id="16" creationId="{0FE7A653-4ED8-B37C-3E18-3704C0AA5F21}"/>
          </ac:spMkLst>
        </pc:spChg>
        <pc:spChg chg="mod">
          <ac:chgData name="Glen Jones" userId="e846aaca-4b24-4b13-b0d0-f2308e16b284" providerId="ADAL" clId="{A8529135-9DF2-4177-A82E-D8B4FAACD45B}" dt="2022-07-19T08:42:56.531" v="1062"/>
          <ac:spMkLst>
            <pc:docMk/>
            <pc:sldMk cId="4176473621" sldId="344"/>
            <ac:spMk id="17" creationId="{EABFA501-86CD-E2E7-3D0D-9C5AFF67FE42}"/>
          </ac:spMkLst>
        </pc:spChg>
        <pc:spChg chg="mod">
          <ac:chgData name="Glen Jones" userId="e846aaca-4b24-4b13-b0d0-f2308e16b284" providerId="ADAL" clId="{A8529135-9DF2-4177-A82E-D8B4FAACD45B}" dt="2022-07-19T08:42:53.147" v="1061" actId="114"/>
          <ac:spMkLst>
            <pc:docMk/>
            <pc:sldMk cId="4176473621" sldId="344"/>
            <ac:spMk id="18" creationId="{FC6242E5-13CC-5E55-E90C-C32E7BAFEAFB}"/>
          </ac:spMkLst>
        </pc:spChg>
        <pc:spChg chg="mod">
          <ac:chgData name="Glen Jones" userId="e846aaca-4b24-4b13-b0d0-f2308e16b284" providerId="ADAL" clId="{A8529135-9DF2-4177-A82E-D8B4FAACD45B}" dt="2022-07-19T08:43:11.202" v="1067" actId="115"/>
          <ac:spMkLst>
            <pc:docMk/>
            <pc:sldMk cId="4176473621" sldId="344"/>
            <ac:spMk id="30" creationId="{01CE0B5B-C9F8-6AD3-6CC6-F6D3E8DA3367}"/>
          </ac:spMkLst>
        </pc:spChg>
        <pc:picChg chg="del">
          <ac:chgData name="Glen Jones" userId="e846aaca-4b24-4b13-b0d0-f2308e16b284" providerId="ADAL" clId="{A8529135-9DF2-4177-A82E-D8B4FAACD45B}" dt="2022-07-19T08:42:04.113" v="1017" actId="478"/>
          <ac:picMkLst>
            <pc:docMk/>
            <pc:sldMk cId="4176473621" sldId="344"/>
            <ac:picMk id="4" creationId="{DEBE74C9-0D80-346C-5F06-A2383F9BEFFF}"/>
          </ac:picMkLst>
        </pc:picChg>
        <pc:picChg chg="add mod ord">
          <ac:chgData name="Glen Jones" userId="e846aaca-4b24-4b13-b0d0-f2308e16b284" providerId="ADAL" clId="{A8529135-9DF2-4177-A82E-D8B4FAACD45B}" dt="2022-07-19T08:42:08.055" v="1019" actId="167"/>
          <ac:picMkLst>
            <pc:docMk/>
            <pc:sldMk cId="4176473621" sldId="344"/>
            <ac:picMk id="9" creationId="{AD2C3CE2-434F-3F0A-4346-8DFAC185DDE7}"/>
          </ac:picMkLst>
        </pc:picChg>
      </pc:sldChg>
      <pc:sldChg chg="addSp delSp modSp add mod delAnim modAnim">
        <pc:chgData name="Glen Jones" userId="e846aaca-4b24-4b13-b0d0-f2308e16b284" providerId="ADAL" clId="{A8529135-9DF2-4177-A82E-D8B4FAACD45B}" dt="2022-07-19T08:53:19.183" v="1285"/>
        <pc:sldMkLst>
          <pc:docMk/>
          <pc:sldMk cId="1795071685" sldId="345"/>
        </pc:sldMkLst>
        <pc:spChg chg="add mod">
          <ac:chgData name="Glen Jones" userId="e846aaca-4b24-4b13-b0d0-f2308e16b284" providerId="ADAL" clId="{A8529135-9DF2-4177-A82E-D8B4FAACD45B}" dt="2022-07-19T08:45:53.562" v="1151" actId="164"/>
          <ac:spMkLst>
            <pc:docMk/>
            <pc:sldMk cId="1795071685" sldId="345"/>
            <ac:spMk id="2" creationId="{290E34F2-BB23-EA2A-D113-C573A97A574D}"/>
          </ac:spMkLst>
        </pc:spChg>
        <pc:spChg chg="mod">
          <ac:chgData name="Glen Jones" userId="e846aaca-4b24-4b13-b0d0-f2308e16b284" providerId="ADAL" clId="{A8529135-9DF2-4177-A82E-D8B4FAACD45B}" dt="2022-07-19T08:44:45.222" v="1128" actId="27636"/>
          <ac:spMkLst>
            <pc:docMk/>
            <pc:sldMk cId="1795071685" sldId="345"/>
            <ac:spMk id="3" creationId="{FA79B487-2B39-D1FB-C619-7086E17203C8}"/>
          </ac:spMkLst>
        </pc:spChg>
        <pc:spChg chg="add mod">
          <ac:chgData name="Glen Jones" userId="e846aaca-4b24-4b13-b0d0-f2308e16b284" providerId="ADAL" clId="{A8529135-9DF2-4177-A82E-D8B4FAACD45B}" dt="2022-07-19T08:47:40.536" v="1189" actId="1035"/>
          <ac:spMkLst>
            <pc:docMk/>
            <pc:sldMk cId="1795071685" sldId="345"/>
            <ac:spMk id="6" creationId="{B3A040A7-35CA-8767-822D-DBD9664B6C90}"/>
          </ac:spMkLst>
        </pc:spChg>
        <pc:spChg chg="add mod">
          <ac:chgData name="Glen Jones" userId="e846aaca-4b24-4b13-b0d0-f2308e16b284" providerId="ADAL" clId="{A8529135-9DF2-4177-A82E-D8B4FAACD45B}" dt="2022-07-19T08:52:25.090" v="1268" actId="207"/>
          <ac:spMkLst>
            <pc:docMk/>
            <pc:sldMk cId="1795071685" sldId="345"/>
            <ac:spMk id="7" creationId="{C67A9B27-A44B-9ED0-0564-A425126743D1}"/>
          </ac:spMkLst>
        </pc:spChg>
        <pc:spChg chg="del mod">
          <ac:chgData name="Glen Jones" userId="e846aaca-4b24-4b13-b0d0-f2308e16b284" providerId="ADAL" clId="{A8529135-9DF2-4177-A82E-D8B4FAACD45B}" dt="2022-07-19T08:44:47.864" v="1129" actId="478"/>
          <ac:spMkLst>
            <pc:docMk/>
            <pc:sldMk cId="1795071685" sldId="345"/>
            <ac:spMk id="8" creationId="{6D549731-BCFB-36A0-20EE-01EA1E12258D}"/>
          </ac:spMkLst>
        </pc:spChg>
        <pc:spChg chg="add del mod">
          <ac:chgData name="Glen Jones" userId="e846aaca-4b24-4b13-b0d0-f2308e16b284" providerId="ADAL" clId="{A8529135-9DF2-4177-A82E-D8B4FAACD45B}" dt="2022-07-19T08:45:18.998" v="1135" actId="478"/>
          <ac:spMkLst>
            <pc:docMk/>
            <pc:sldMk cId="1795071685" sldId="345"/>
            <ac:spMk id="10" creationId="{C79C177D-603C-F7EB-31DC-7C487A7398E3}"/>
          </ac:spMkLst>
        </pc:spChg>
        <pc:spChg chg="add mod">
          <ac:chgData name="Glen Jones" userId="e846aaca-4b24-4b13-b0d0-f2308e16b284" providerId="ADAL" clId="{A8529135-9DF2-4177-A82E-D8B4FAACD45B}" dt="2022-07-19T08:45:53.562" v="1151" actId="164"/>
          <ac:spMkLst>
            <pc:docMk/>
            <pc:sldMk cId="1795071685" sldId="345"/>
            <ac:spMk id="11" creationId="{02970471-42D7-BD2A-1635-0CEBF50F4A77}"/>
          </ac:spMkLst>
        </pc:spChg>
        <pc:spChg chg="add mod">
          <ac:chgData name="Glen Jones" userId="e846aaca-4b24-4b13-b0d0-f2308e16b284" providerId="ADAL" clId="{A8529135-9DF2-4177-A82E-D8B4FAACD45B}" dt="2022-07-19T08:46:34.454" v="1162" actId="1036"/>
          <ac:spMkLst>
            <pc:docMk/>
            <pc:sldMk cId="1795071685" sldId="345"/>
            <ac:spMk id="12" creationId="{ADFC24BE-FF2A-EB85-24B7-1B238AAC7A5E}"/>
          </ac:spMkLst>
        </pc:spChg>
        <pc:spChg chg="del mod">
          <ac:chgData name="Glen Jones" userId="e846aaca-4b24-4b13-b0d0-f2308e16b284" providerId="ADAL" clId="{A8529135-9DF2-4177-A82E-D8B4FAACD45B}" dt="2022-07-19T08:46:18.067" v="1158" actId="478"/>
          <ac:spMkLst>
            <pc:docMk/>
            <pc:sldMk cId="1795071685" sldId="345"/>
            <ac:spMk id="15" creationId="{4094E114-A57E-1893-6D74-37D8CE2C6D5A}"/>
          </ac:spMkLst>
        </pc:spChg>
        <pc:spChg chg="mod">
          <ac:chgData name="Glen Jones" userId="e846aaca-4b24-4b13-b0d0-f2308e16b284" providerId="ADAL" clId="{A8529135-9DF2-4177-A82E-D8B4FAACD45B}" dt="2022-07-19T08:46:05.810" v="1153" actId="1076"/>
          <ac:spMkLst>
            <pc:docMk/>
            <pc:sldMk cId="1795071685" sldId="345"/>
            <ac:spMk id="16" creationId="{0FE7A653-4ED8-B37C-3E18-3704C0AA5F21}"/>
          </ac:spMkLst>
        </pc:spChg>
        <pc:spChg chg="mod">
          <ac:chgData name="Glen Jones" userId="e846aaca-4b24-4b13-b0d0-f2308e16b284" providerId="ADAL" clId="{A8529135-9DF2-4177-A82E-D8B4FAACD45B}" dt="2022-07-19T08:46:26.619" v="1160" actId="1076"/>
          <ac:spMkLst>
            <pc:docMk/>
            <pc:sldMk cId="1795071685" sldId="345"/>
            <ac:spMk id="17" creationId="{EABFA501-86CD-E2E7-3D0D-9C5AFF67FE42}"/>
          </ac:spMkLst>
        </pc:spChg>
        <pc:spChg chg="mod">
          <ac:chgData name="Glen Jones" userId="e846aaca-4b24-4b13-b0d0-f2308e16b284" providerId="ADAL" clId="{A8529135-9DF2-4177-A82E-D8B4FAACD45B}" dt="2022-07-19T08:46:59.203" v="1167" actId="1076"/>
          <ac:spMkLst>
            <pc:docMk/>
            <pc:sldMk cId="1795071685" sldId="345"/>
            <ac:spMk id="18" creationId="{FC6242E5-13CC-5E55-E90C-C32E7BAFEAFB}"/>
          </ac:spMkLst>
        </pc:spChg>
        <pc:spChg chg="mod">
          <ac:chgData name="Glen Jones" userId="e846aaca-4b24-4b13-b0d0-f2308e16b284" providerId="ADAL" clId="{A8529135-9DF2-4177-A82E-D8B4FAACD45B}" dt="2022-07-19T08:46:12.863" v="1156"/>
          <ac:spMkLst>
            <pc:docMk/>
            <pc:sldMk cId="1795071685" sldId="345"/>
            <ac:spMk id="19" creationId="{D432CD57-8C33-A384-65EF-721E798670BC}"/>
          </ac:spMkLst>
        </pc:spChg>
        <pc:spChg chg="mod">
          <ac:chgData name="Glen Jones" userId="e846aaca-4b24-4b13-b0d0-f2308e16b284" providerId="ADAL" clId="{A8529135-9DF2-4177-A82E-D8B4FAACD45B}" dt="2022-07-19T08:46:30.661" v="1161" actId="1036"/>
          <ac:spMkLst>
            <pc:docMk/>
            <pc:sldMk cId="1795071685" sldId="345"/>
            <ac:spMk id="20" creationId="{99D60A3B-5214-FAC5-BC4E-B7220F2D2CDF}"/>
          </ac:spMkLst>
        </pc:spChg>
        <pc:spChg chg="mod">
          <ac:chgData name="Glen Jones" userId="e846aaca-4b24-4b13-b0d0-f2308e16b284" providerId="ADAL" clId="{A8529135-9DF2-4177-A82E-D8B4FAACD45B}" dt="2022-07-19T08:46:40.245" v="1163"/>
          <ac:spMkLst>
            <pc:docMk/>
            <pc:sldMk cId="1795071685" sldId="345"/>
            <ac:spMk id="22" creationId="{67BAC20C-4213-6C11-563F-28B8DD6046BA}"/>
          </ac:spMkLst>
        </pc:spChg>
        <pc:spChg chg="mod">
          <ac:chgData name="Glen Jones" userId="e846aaca-4b24-4b13-b0d0-f2308e16b284" providerId="ADAL" clId="{A8529135-9DF2-4177-A82E-D8B4FAACD45B}" dt="2022-07-19T08:46:40.245" v="1163"/>
          <ac:spMkLst>
            <pc:docMk/>
            <pc:sldMk cId="1795071685" sldId="345"/>
            <ac:spMk id="23" creationId="{8EEB63BA-8595-ED8E-2088-64657FD8E2BC}"/>
          </ac:spMkLst>
        </pc:spChg>
        <pc:spChg chg="mod">
          <ac:chgData name="Glen Jones" userId="e846aaca-4b24-4b13-b0d0-f2308e16b284" providerId="ADAL" clId="{A8529135-9DF2-4177-A82E-D8B4FAACD45B}" dt="2022-07-19T08:50:12.684" v="1252" actId="14100"/>
          <ac:spMkLst>
            <pc:docMk/>
            <pc:sldMk cId="1795071685" sldId="345"/>
            <ac:spMk id="24" creationId="{B0DAC5D4-87D9-E4D1-F3B9-82F7C1804016}"/>
          </ac:spMkLst>
        </pc:spChg>
        <pc:spChg chg="mod">
          <ac:chgData name="Glen Jones" userId="e846aaca-4b24-4b13-b0d0-f2308e16b284" providerId="ADAL" clId="{A8529135-9DF2-4177-A82E-D8B4FAACD45B}" dt="2022-07-19T08:50:43.219" v="1256" actId="14100"/>
          <ac:spMkLst>
            <pc:docMk/>
            <pc:sldMk cId="1795071685" sldId="345"/>
            <ac:spMk id="26" creationId="{4825FFFA-A579-47DA-B599-F800FE871953}"/>
          </ac:spMkLst>
        </pc:spChg>
        <pc:spChg chg="mod">
          <ac:chgData name="Glen Jones" userId="e846aaca-4b24-4b13-b0d0-f2308e16b284" providerId="ADAL" clId="{A8529135-9DF2-4177-A82E-D8B4FAACD45B}" dt="2022-07-19T08:46:47.208" v="1165"/>
          <ac:spMkLst>
            <pc:docMk/>
            <pc:sldMk cId="1795071685" sldId="345"/>
            <ac:spMk id="27" creationId="{2C0A24E0-310A-CD79-2965-07D4780F51C7}"/>
          </ac:spMkLst>
        </pc:spChg>
        <pc:spChg chg="mod">
          <ac:chgData name="Glen Jones" userId="e846aaca-4b24-4b13-b0d0-f2308e16b284" providerId="ADAL" clId="{A8529135-9DF2-4177-A82E-D8B4FAACD45B}" dt="2022-07-19T08:50:19.084" v="1253" actId="14100"/>
          <ac:spMkLst>
            <pc:docMk/>
            <pc:sldMk cId="1795071685" sldId="345"/>
            <ac:spMk id="28" creationId="{8D665B62-F8F1-7C76-949D-E50710E16D85}"/>
          </ac:spMkLst>
        </pc:spChg>
        <pc:spChg chg="add mod">
          <ac:chgData name="Glen Jones" userId="e846aaca-4b24-4b13-b0d0-f2308e16b284" providerId="ADAL" clId="{A8529135-9DF2-4177-A82E-D8B4FAACD45B}" dt="2022-07-19T08:47:57.593" v="1195" actId="1076"/>
          <ac:spMkLst>
            <pc:docMk/>
            <pc:sldMk cId="1795071685" sldId="345"/>
            <ac:spMk id="29" creationId="{49A7DB34-3885-D257-7F1B-EE1B98349B61}"/>
          </ac:spMkLst>
        </pc:spChg>
        <pc:spChg chg="mod">
          <ac:chgData name="Glen Jones" userId="e846aaca-4b24-4b13-b0d0-f2308e16b284" providerId="ADAL" clId="{A8529135-9DF2-4177-A82E-D8B4FAACD45B}" dt="2022-07-19T08:46:10.619" v="1155" actId="1076"/>
          <ac:spMkLst>
            <pc:docMk/>
            <pc:sldMk cId="1795071685" sldId="345"/>
            <ac:spMk id="30" creationId="{01CE0B5B-C9F8-6AD3-6CC6-F6D3E8DA3367}"/>
          </ac:spMkLst>
        </pc:spChg>
        <pc:spChg chg="add mod">
          <ac:chgData name="Glen Jones" userId="e846aaca-4b24-4b13-b0d0-f2308e16b284" providerId="ADAL" clId="{A8529135-9DF2-4177-A82E-D8B4FAACD45B}" dt="2022-07-19T08:48:13.987" v="1211" actId="1038"/>
          <ac:spMkLst>
            <pc:docMk/>
            <pc:sldMk cId="1795071685" sldId="345"/>
            <ac:spMk id="31" creationId="{B7AB6F8B-5082-930A-D430-CE8598F38E0C}"/>
          </ac:spMkLst>
        </pc:spChg>
        <pc:spChg chg="add mod">
          <ac:chgData name="Glen Jones" userId="e846aaca-4b24-4b13-b0d0-f2308e16b284" providerId="ADAL" clId="{A8529135-9DF2-4177-A82E-D8B4FAACD45B}" dt="2022-07-19T08:49:43.423" v="1231" actId="6549"/>
          <ac:spMkLst>
            <pc:docMk/>
            <pc:sldMk cId="1795071685" sldId="345"/>
            <ac:spMk id="32" creationId="{92341AFB-1728-5A3D-6D42-C512251884AE}"/>
          </ac:spMkLst>
        </pc:spChg>
        <pc:spChg chg="add mod">
          <ac:chgData name="Glen Jones" userId="e846aaca-4b24-4b13-b0d0-f2308e16b284" providerId="ADAL" clId="{A8529135-9DF2-4177-A82E-D8B4FAACD45B}" dt="2022-07-19T08:48:59.524" v="1220" actId="1038"/>
          <ac:spMkLst>
            <pc:docMk/>
            <pc:sldMk cId="1795071685" sldId="345"/>
            <ac:spMk id="33" creationId="{428D3DA3-8147-C45B-3810-D742F21B5518}"/>
          </ac:spMkLst>
        </pc:spChg>
        <pc:spChg chg="add mod">
          <ac:chgData name="Glen Jones" userId="e846aaca-4b24-4b13-b0d0-f2308e16b284" providerId="ADAL" clId="{A8529135-9DF2-4177-A82E-D8B4FAACD45B}" dt="2022-07-19T08:50:06.797" v="1251" actId="6549"/>
          <ac:spMkLst>
            <pc:docMk/>
            <pc:sldMk cId="1795071685" sldId="345"/>
            <ac:spMk id="34" creationId="{A8E087C1-18A6-2F25-DA23-54F933D9034A}"/>
          </ac:spMkLst>
        </pc:spChg>
        <pc:spChg chg="add mod">
          <ac:chgData name="Glen Jones" userId="e846aaca-4b24-4b13-b0d0-f2308e16b284" providerId="ADAL" clId="{A8529135-9DF2-4177-A82E-D8B4FAACD45B}" dt="2022-07-19T08:50:49.874" v="1257" actId="1076"/>
          <ac:spMkLst>
            <pc:docMk/>
            <pc:sldMk cId="1795071685" sldId="345"/>
            <ac:spMk id="35" creationId="{1C146586-BD90-DAA5-6C02-8CD170225EE2}"/>
          </ac:spMkLst>
        </pc:spChg>
        <pc:spChg chg="add mod">
          <ac:chgData name="Glen Jones" userId="e846aaca-4b24-4b13-b0d0-f2308e16b284" providerId="ADAL" clId="{A8529135-9DF2-4177-A82E-D8B4FAACD45B}" dt="2022-07-19T08:49:22.476" v="1222" actId="1076"/>
          <ac:spMkLst>
            <pc:docMk/>
            <pc:sldMk cId="1795071685" sldId="345"/>
            <ac:spMk id="36" creationId="{1094DBE4-BA60-A14B-C9F6-FADE7619309D}"/>
          </ac:spMkLst>
        </pc:spChg>
        <pc:spChg chg="add mod">
          <ac:chgData name="Glen Jones" userId="e846aaca-4b24-4b13-b0d0-f2308e16b284" providerId="ADAL" clId="{A8529135-9DF2-4177-A82E-D8B4FAACD45B}" dt="2022-07-19T08:50:25.906" v="1254" actId="1036"/>
          <ac:spMkLst>
            <pc:docMk/>
            <pc:sldMk cId="1795071685" sldId="345"/>
            <ac:spMk id="37" creationId="{CCDB45EE-59F1-970D-B759-E56FA6429C3E}"/>
          </ac:spMkLst>
        </pc:spChg>
        <pc:spChg chg="add del mod">
          <ac:chgData name="Glen Jones" userId="e846aaca-4b24-4b13-b0d0-f2308e16b284" providerId="ADAL" clId="{A8529135-9DF2-4177-A82E-D8B4FAACD45B}" dt="2022-07-19T08:49:34.102" v="1225" actId="478"/>
          <ac:spMkLst>
            <pc:docMk/>
            <pc:sldMk cId="1795071685" sldId="345"/>
            <ac:spMk id="38" creationId="{D3863CF1-6E43-20C1-AA6F-436BE74D1E52}"/>
          </ac:spMkLst>
        </pc:spChg>
        <pc:spChg chg="add mod">
          <ac:chgData name="Glen Jones" userId="e846aaca-4b24-4b13-b0d0-f2308e16b284" providerId="ADAL" clId="{A8529135-9DF2-4177-A82E-D8B4FAACD45B}" dt="2022-07-19T08:49:30.236" v="1224" actId="1076"/>
          <ac:spMkLst>
            <pc:docMk/>
            <pc:sldMk cId="1795071685" sldId="345"/>
            <ac:spMk id="39" creationId="{5D8E9496-FECD-F3D4-293D-7981617D1560}"/>
          </ac:spMkLst>
        </pc:spChg>
        <pc:spChg chg="add mod">
          <ac:chgData name="Glen Jones" userId="e846aaca-4b24-4b13-b0d0-f2308e16b284" providerId="ADAL" clId="{A8529135-9DF2-4177-A82E-D8B4FAACD45B}" dt="2022-07-19T08:49:30.236" v="1224" actId="1076"/>
          <ac:spMkLst>
            <pc:docMk/>
            <pc:sldMk cId="1795071685" sldId="345"/>
            <ac:spMk id="40" creationId="{7985BC04-EAB3-F599-417E-3E582B66FC12}"/>
          </ac:spMkLst>
        </pc:spChg>
        <pc:spChg chg="add del mod">
          <ac:chgData name="Glen Jones" userId="e846aaca-4b24-4b13-b0d0-f2308e16b284" providerId="ADAL" clId="{A8529135-9DF2-4177-A82E-D8B4FAACD45B}" dt="2022-07-19T08:52:36.591" v="1271"/>
          <ac:spMkLst>
            <pc:docMk/>
            <pc:sldMk cId="1795071685" sldId="345"/>
            <ac:spMk id="41" creationId="{7C553C35-B348-0062-5C9C-4495AB97CD40}"/>
          </ac:spMkLst>
        </pc:spChg>
        <pc:spChg chg="add del mod">
          <ac:chgData name="Glen Jones" userId="e846aaca-4b24-4b13-b0d0-f2308e16b284" providerId="ADAL" clId="{A8529135-9DF2-4177-A82E-D8B4FAACD45B}" dt="2022-07-19T08:52:36.591" v="1271"/>
          <ac:spMkLst>
            <pc:docMk/>
            <pc:sldMk cId="1795071685" sldId="345"/>
            <ac:spMk id="42" creationId="{0C884B21-5347-2EDE-17EE-80D2646ED6C5}"/>
          </ac:spMkLst>
        </pc:spChg>
        <pc:spChg chg="add del mod">
          <ac:chgData name="Glen Jones" userId="e846aaca-4b24-4b13-b0d0-f2308e16b284" providerId="ADAL" clId="{A8529135-9DF2-4177-A82E-D8B4FAACD45B}" dt="2022-07-19T08:52:36.591" v="1271"/>
          <ac:spMkLst>
            <pc:docMk/>
            <pc:sldMk cId="1795071685" sldId="345"/>
            <ac:spMk id="43" creationId="{01964CC9-5CA6-1C15-CD44-C3DBA6951143}"/>
          </ac:spMkLst>
        </pc:spChg>
        <pc:spChg chg="add mod">
          <ac:chgData name="Glen Jones" userId="e846aaca-4b24-4b13-b0d0-f2308e16b284" providerId="ADAL" clId="{A8529135-9DF2-4177-A82E-D8B4FAACD45B}" dt="2022-07-19T08:52:40.299" v="1273" actId="1076"/>
          <ac:spMkLst>
            <pc:docMk/>
            <pc:sldMk cId="1795071685" sldId="345"/>
            <ac:spMk id="44" creationId="{F1F149DF-DF7B-0D72-336F-A4E06497704B}"/>
          </ac:spMkLst>
        </pc:spChg>
        <pc:spChg chg="add mod">
          <ac:chgData name="Glen Jones" userId="e846aaca-4b24-4b13-b0d0-f2308e16b284" providerId="ADAL" clId="{A8529135-9DF2-4177-A82E-D8B4FAACD45B}" dt="2022-07-19T08:52:45.771" v="1275" actId="1076"/>
          <ac:spMkLst>
            <pc:docMk/>
            <pc:sldMk cId="1795071685" sldId="345"/>
            <ac:spMk id="45" creationId="{A2798476-8AB5-2819-0BD6-05A3ED546B51}"/>
          </ac:spMkLst>
        </pc:spChg>
        <pc:spChg chg="add mod">
          <ac:chgData name="Glen Jones" userId="e846aaca-4b24-4b13-b0d0-f2308e16b284" providerId="ADAL" clId="{A8529135-9DF2-4177-A82E-D8B4FAACD45B}" dt="2022-07-19T08:52:52.573" v="1277" actId="1076"/>
          <ac:spMkLst>
            <pc:docMk/>
            <pc:sldMk cId="1795071685" sldId="345"/>
            <ac:spMk id="46" creationId="{6B2370DD-507E-72B1-5F37-54307916D2A8}"/>
          </ac:spMkLst>
        </pc:spChg>
        <pc:grpChg chg="add mod">
          <ac:chgData name="Glen Jones" userId="e846aaca-4b24-4b13-b0d0-f2308e16b284" providerId="ADAL" clId="{A8529135-9DF2-4177-A82E-D8B4FAACD45B}" dt="2022-07-19T08:46:07.371" v="1154" actId="1076"/>
          <ac:grpSpMkLst>
            <pc:docMk/>
            <pc:sldMk cId="1795071685" sldId="345"/>
            <ac:grpSpMk id="5" creationId="{7390193F-344B-B6B1-B12F-A1483C4320F3}"/>
          </ac:grpSpMkLst>
        </pc:grpChg>
        <pc:grpChg chg="add mod">
          <ac:chgData name="Glen Jones" userId="e846aaca-4b24-4b13-b0d0-f2308e16b284" providerId="ADAL" clId="{A8529135-9DF2-4177-A82E-D8B4FAACD45B}" dt="2022-07-19T08:46:22.514" v="1159" actId="1076"/>
          <ac:grpSpMkLst>
            <pc:docMk/>
            <pc:sldMk cId="1795071685" sldId="345"/>
            <ac:grpSpMk id="14" creationId="{DEEAB636-3378-C228-FDFC-D9203263B394}"/>
          </ac:grpSpMkLst>
        </pc:grpChg>
        <pc:grpChg chg="add mod">
          <ac:chgData name="Glen Jones" userId="e846aaca-4b24-4b13-b0d0-f2308e16b284" providerId="ADAL" clId="{A8529135-9DF2-4177-A82E-D8B4FAACD45B}" dt="2022-07-19T08:46:45.627" v="1164" actId="1076"/>
          <ac:grpSpMkLst>
            <pc:docMk/>
            <pc:sldMk cId="1795071685" sldId="345"/>
            <ac:grpSpMk id="21" creationId="{BEEDC10A-9A9B-4709-C89B-35A70F888E1A}"/>
          </ac:grpSpMkLst>
        </pc:grpChg>
        <pc:grpChg chg="add mod">
          <ac:chgData name="Glen Jones" userId="e846aaca-4b24-4b13-b0d0-f2308e16b284" providerId="ADAL" clId="{A8529135-9DF2-4177-A82E-D8B4FAACD45B}" dt="2022-07-19T08:46:55.395" v="1166" actId="1076"/>
          <ac:grpSpMkLst>
            <pc:docMk/>
            <pc:sldMk cId="1795071685" sldId="345"/>
            <ac:grpSpMk id="25" creationId="{9662F42B-58AA-9A27-76D1-63AAE5E77E1B}"/>
          </ac:grpSpMkLst>
        </pc:grpChg>
      </pc:sldChg>
      <pc:sldChg chg="modSp add mod modAnim">
        <pc:chgData name="Glen Jones" userId="e846aaca-4b24-4b13-b0d0-f2308e16b284" providerId="ADAL" clId="{A8529135-9DF2-4177-A82E-D8B4FAACD45B}" dt="2022-07-19T08:55:00.643" v="1289"/>
        <pc:sldMkLst>
          <pc:docMk/>
          <pc:sldMk cId="4268363631" sldId="346"/>
        </pc:sldMkLst>
        <pc:picChg chg="mod">
          <ac:chgData name="Glen Jones" userId="e846aaca-4b24-4b13-b0d0-f2308e16b284" providerId="ADAL" clId="{A8529135-9DF2-4177-A82E-D8B4FAACD45B}" dt="2022-07-19T08:54:53.307" v="1288" actId="1076"/>
          <ac:picMkLst>
            <pc:docMk/>
            <pc:sldMk cId="4268363631" sldId="346"/>
            <ac:picMk id="4" creationId="{DEBE74C9-0D80-346C-5F06-A2383F9BEFFF}"/>
          </ac:picMkLst>
        </pc:picChg>
      </pc:sldChg>
      <pc:sldChg chg="addSp delSp modSp mod delAnim modAnim">
        <pc:chgData name="Glen Jones" userId="e846aaca-4b24-4b13-b0d0-f2308e16b284" providerId="ADAL" clId="{A8529135-9DF2-4177-A82E-D8B4FAACD45B}" dt="2022-07-19T09:03:35.734" v="1455"/>
        <pc:sldMkLst>
          <pc:docMk/>
          <pc:sldMk cId="3335674805" sldId="347"/>
        </pc:sldMkLst>
        <pc:spChg chg="mod">
          <ac:chgData name="Glen Jones" userId="e846aaca-4b24-4b13-b0d0-f2308e16b284" providerId="ADAL" clId="{A8529135-9DF2-4177-A82E-D8B4FAACD45B}" dt="2022-07-19T08:56:19.972" v="1330" actId="6549"/>
          <ac:spMkLst>
            <pc:docMk/>
            <pc:sldMk cId="3335674805" sldId="347"/>
            <ac:spMk id="6" creationId="{B3A040A7-35CA-8767-822D-DBD9664B6C90}"/>
          </ac:spMkLst>
        </pc:spChg>
        <pc:spChg chg="mod">
          <ac:chgData name="Glen Jones" userId="e846aaca-4b24-4b13-b0d0-f2308e16b284" providerId="ADAL" clId="{A8529135-9DF2-4177-A82E-D8B4FAACD45B}" dt="2022-07-19T08:56:13.733" v="1324" actId="20577"/>
          <ac:spMkLst>
            <pc:docMk/>
            <pc:sldMk cId="3335674805" sldId="347"/>
            <ac:spMk id="16" creationId="{0FE7A653-4ED8-B37C-3E18-3704C0AA5F21}"/>
          </ac:spMkLst>
        </pc:spChg>
        <pc:spChg chg="mod">
          <ac:chgData name="Glen Jones" userId="e846aaca-4b24-4b13-b0d0-f2308e16b284" providerId="ADAL" clId="{A8529135-9DF2-4177-A82E-D8B4FAACD45B}" dt="2022-07-19T08:55:55.610" v="1312" actId="6549"/>
          <ac:spMkLst>
            <pc:docMk/>
            <pc:sldMk cId="3335674805" sldId="347"/>
            <ac:spMk id="17" creationId="{EABFA501-86CD-E2E7-3D0D-9C5AFF67FE42}"/>
          </ac:spMkLst>
        </pc:spChg>
        <pc:spChg chg="mod">
          <ac:chgData name="Glen Jones" userId="e846aaca-4b24-4b13-b0d0-f2308e16b284" providerId="ADAL" clId="{A8529135-9DF2-4177-A82E-D8B4FAACD45B}" dt="2022-07-19T08:56:42.933" v="1340" actId="20577"/>
          <ac:spMkLst>
            <pc:docMk/>
            <pc:sldMk cId="3335674805" sldId="347"/>
            <ac:spMk id="18" creationId="{FC6242E5-13CC-5E55-E90C-C32E7BAFEAFB}"/>
          </ac:spMkLst>
        </pc:spChg>
        <pc:spChg chg="mod topLvl">
          <ac:chgData name="Glen Jones" userId="e846aaca-4b24-4b13-b0d0-f2308e16b284" providerId="ADAL" clId="{A8529135-9DF2-4177-A82E-D8B4FAACD45B}" dt="2022-07-19T08:59:04.652" v="1407" actId="1036"/>
          <ac:spMkLst>
            <pc:docMk/>
            <pc:sldMk cId="3335674805" sldId="347"/>
            <ac:spMk id="19" creationId="{D432CD57-8C33-A384-65EF-721E798670BC}"/>
          </ac:spMkLst>
        </pc:spChg>
        <pc:spChg chg="del topLvl">
          <ac:chgData name="Glen Jones" userId="e846aaca-4b24-4b13-b0d0-f2308e16b284" providerId="ADAL" clId="{A8529135-9DF2-4177-A82E-D8B4FAACD45B}" dt="2022-07-19T08:58:54.087" v="1401" actId="478"/>
          <ac:spMkLst>
            <pc:docMk/>
            <pc:sldMk cId="3335674805" sldId="347"/>
            <ac:spMk id="20" creationId="{99D60A3B-5214-FAC5-BC4E-B7220F2D2CDF}"/>
          </ac:spMkLst>
        </pc:spChg>
        <pc:spChg chg="mod">
          <ac:chgData name="Glen Jones" userId="e846aaca-4b24-4b13-b0d0-f2308e16b284" providerId="ADAL" clId="{A8529135-9DF2-4177-A82E-D8B4FAACD45B}" dt="2022-07-19T08:59:30.275" v="1415" actId="14100"/>
          <ac:spMkLst>
            <pc:docMk/>
            <pc:sldMk cId="3335674805" sldId="347"/>
            <ac:spMk id="28" creationId="{8D665B62-F8F1-7C76-949D-E50710E16D85}"/>
          </ac:spMkLst>
        </pc:spChg>
        <pc:spChg chg="mod">
          <ac:chgData name="Glen Jones" userId="e846aaca-4b24-4b13-b0d0-f2308e16b284" providerId="ADAL" clId="{A8529135-9DF2-4177-A82E-D8B4FAACD45B}" dt="2022-07-19T08:56:22.727" v="1332" actId="20577"/>
          <ac:spMkLst>
            <pc:docMk/>
            <pc:sldMk cId="3335674805" sldId="347"/>
            <ac:spMk id="29" creationId="{49A7DB34-3885-D257-7F1B-EE1B98349B61}"/>
          </ac:spMkLst>
        </pc:spChg>
        <pc:spChg chg="mod">
          <ac:chgData name="Glen Jones" userId="e846aaca-4b24-4b13-b0d0-f2308e16b284" providerId="ADAL" clId="{A8529135-9DF2-4177-A82E-D8B4FAACD45B}" dt="2022-07-19T08:57:05.747" v="1349" actId="207"/>
          <ac:spMkLst>
            <pc:docMk/>
            <pc:sldMk cId="3335674805" sldId="347"/>
            <ac:spMk id="30" creationId="{01CE0B5B-C9F8-6AD3-6CC6-F6D3E8DA3367}"/>
          </ac:spMkLst>
        </pc:spChg>
        <pc:spChg chg="mod">
          <ac:chgData name="Glen Jones" userId="e846aaca-4b24-4b13-b0d0-f2308e16b284" providerId="ADAL" clId="{A8529135-9DF2-4177-A82E-D8B4FAACD45B}" dt="2022-07-19T08:56:27.779" v="1334" actId="20577"/>
          <ac:spMkLst>
            <pc:docMk/>
            <pc:sldMk cId="3335674805" sldId="347"/>
            <ac:spMk id="31" creationId="{B7AB6F8B-5082-930A-D430-CE8598F38E0C}"/>
          </ac:spMkLst>
        </pc:spChg>
        <pc:spChg chg="mod">
          <ac:chgData name="Glen Jones" userId="e846aaca-4b24-4b13-b0d0-f2308e16b284" providerId="ADAL" clId="{A8529135-9DF2-4177-A82E-D8B4FAACD45B}" dt="2022-07-19T08:55:58.101" v="1314" actId="20577"/>
          <ac:spMkLst>
            <pc:docMk/>
            <pc:sldMk cId="3335674805" sldId="347"/>
            <ac:spMk id="32" creationId="{92341AFB-1728-5A3D-6D42-C512251884AE}"/>
          </ac:spMkLst>
        </pc:spChg>
        <pc:spChg chg="mod">
          <ac:chgData name="Glen Jones" userId="e846aaca-4b24-4b13-b0d0-f2308e16b284" providerId="ADAL" clId="{A8529135-9DF2-4177-A82E-D8B4FAACD45B}" dt="2022-07-19T08:56:00.722" v="1316" actId="20577"/>
          <ac:spMkLst>
            <pc:docMk/>
            <pc:sldMk cId="3335674805" sldId="347"/>
            <ac:spMk id="33" creationId="{428D3DA3-8147-C45B-3810-D742F21B5518}"/>
          </ac:spMkLst>
        </pc:spChg>
        <pc:spChg chg="mod">
          <ac:chgData name="Glen Jones" userId="e846aaca-4b24-4b13-b0d0-f2308e16b284" providerId="ADAL" clId="{A8529135-9DF2-4177-A82E-D8B4FAACD45B}" dt="2022-07-19T08:59:44.355" v="1423" actId="1035"/>
          <ac:spMkLst>
            <pc:docMk/>
            <pc:sldMk cId="3335674805" sldId="347"/>
            <ac:spMk id="35" creationId="{1C146586-BD90-DAA5-6C02-8CD170225EE2}"/>
          </ac:spMkLst>
        </pc:spChg>
        <pc:spChg chg="mod">
          <ac:chgData name="Glen Jones" userId="e846aaca-4b24-4b13-b0d0-f2308e16b284" providerId="ADAL" clId="{A8529135-9DF2-4177-A82E-D8B4FAACD45B}" dt="2022-07-19T08:59:19.466" v="1412" actId="20577"/>
          <ac:spMkLst>
            <pc:docMk/>
            <pc:sldMk cId="3335674805" sldId="347"/>
            <ac:spMk id="36" creationId="{1094DBE4-BA60-A14B-C9F6-FADE7619309D}"/>
          </ac:spMkLst>
        </pc:spChg>
        <pc:spChg chg="mod">
          <ac:chgData name="Glen Jones" userId="e846aaca-4b24-4b13-b0d0-f2308e16b284" providerId="ADAL" clId="{A8529135-9DF2-4177-A82E-D8B4FAACD45B}" dt="2022-07-19T08:59:40.342" v="1418" actId="20577"/>
          <ac:spMkLst>
            <pc:docMk/>
            <pc:sldMk cId="3335674805" sldId="347"/>
            <ac:spMk id="37" creationId="{CCDB45EE-59F1-970D-B759-E56FA6429C3E}"/>
          </ac:spMkLst>
        </pc:spChg>
        <pc:spChg chg="del mod">
          <ac:chgData name="Glen Jones" userId="e846aaca-4b24-4b13-b0d0-f2308e16b284" providerId="ADAL" clId="{A8529135-9DF2-4177-A82E-D8B4FAACD45B}" dt="2022-07-19T08:58:09.280" v="1379"/>
          <ac:spMkLst>
            <pc:docMk/>
            <pc:sldMk cId="3335674805" sldId="347"/>
            <ac:spMk id="39" creationId="{5D8E9496-FECD-F3D4-293D-7981617D1560}"/>
          </ac:spMkLst>
        </pc:spChg>
        <pc:spChg chg="del">
          <ac:chgData name="Glen Jones" userId="e846aaca-4b24-4b13-b0d0-f2308e16b284" providerId="ADAL" clId="{A8529135-9DF2-4177-A82E-D8B4FAACD45B}" dt="2022-07-19T08:58:42.211" v="1391" actId="478"/>
          <ac:spMkLst>
            <pc:docMk/>
            <pc:sldMk cId="3335674805" sldId="347"/>
            <ac:spMk id="40" creationId="{7985BC04-EAB3-F599-417E-3E582B66FC12}"/>
          </ac:spMkLst>
        </pc:spChg>
        <pc:spChg chg="add del mod ord">
          <ac:chgData name="Glen Jones" userId="e846aaca-4b24-4b13-b0d0-f2308e16b284" providerId="ADAL" clId="{A8529135-9DF2-4177-A82E-D8B4FAACD45B}" dt="2022-07-19T08:58:09.271" v="1377" actId="478"/>
          <ac:spMkLst>
            <pc:docMk/>
            <pc:sldMk cId="3335674805" sldId="347"/>
            <ac:spMk id="41" creationId="{146333DD-B8C4-78D6-1F8E-6057A88416F9}"/>
          </ac:spMkLst>
        </pc:spChg>
        <pc:spChg chg="add del mod">
          <ac:chgData name="Glen Jones" userId="e846aaca-4b24-4b13-b0d0-f2308e16b284" providerId="ADAL" clId="{A8529135-9DF2-4177-A82E-D8B4FAACD45B}" dt="2022-07-19T08:58:14.750" v="1381"/>
          <ac:spMkLst>
            <pc:docMk/>
            <pc:sldMk cId="3335674805" sldId="347"/>
            <ac:spMk id="42" creationId="{2CA50591-2F88-7154-7BB9-08A849C3F242}"/>
          </ac:spMkLst>
        </pc:spChg>
        <pc:spChg chg="add del mod">
          <ac:chgData name="Glen Jones" userId="e846aaca-4b24-4b13-b0d0-f2308e16b284" providerId="ADAL" clId="{A8529135-9DF2-4177-A82E-D8B4FAACD45B}" dt="2022-07-19T08:58:25.512" v="1383" actId="478"/>
          <ac:spMkLst>
            <pc:docMk/>
            <pc:sldMk cId="3335674805" sldId="347"/>
            <ac:spMk id="43" creationId="{A321C1A5-FB52-9424-C01A-848C537C9694}"/>
          </ac:spMkLst>
        </pc:spChg>
        <pc:spChg chg="add mod">
          <ac:chgData name="Glen Jones" userId="e846aaca-4b24-4b13-b0d0-f2308e16b284" providerId="ADAL" clId="{A8529135-9DF2-4177-A82E-D8B4FAACD45B}" dt="2022-07-19T09:01:42.820" v="1430" actId="14100"/>
          <ac:spMkLst>
            <pc:docMk/>
            <pc:sldMk cId="3335674805" sldId="347"/>
            <ac:spMk id="47" creationId="{5DC00810-7B69-4A64-3222-0A65386540F2}"/>
          </ac:spMkLst>
        </pc:spChg>
        <pc:spChg chg="add mod">
          <ac:chgData name="Glen Jones" userId="e846aaca-4b24-4b13-b0d0-f2308e16b284" providerId="ADAL" clId="{A8529135-9DF2-4177-A82E-D8B4FAACD45B}" dt="2022-07-19T09:01:16.717" v="1424" actId="1036"/>
          <ac:spMkLst>
            <pc:docMk/>
            <pc:sldMk cId="3335674805" sldId="347"/>
            <ac:spMk id="48" creationId="{19B1E8ED-3DD6-10CE-3CD5-356DA298E8AC}"/>
          </ac:spMkLst>
        </pc:spChg>
        <pc:spChg chg="add mod">
          <ac:chgData name="Glen Jones" userId="e846aaca-4b24-4b13-b0d0-f2308e16b284" providerId="ADAL" clId="{A8529135-9DF2-4177-A82E-D8B4FAACD45B}" dt="2022-07-19T09:01:26.160" v="1426" actId="1036"/>
          <ac:spMkLst>
            <pc:docMk/>
            <pc:sldMk cId="3335674805" sldId="347"/>
            <ac:spMk id="49" creationId="{78E9D6C4-A47A-F33E-3EFA-D359EB9DBEBA}"/>
          </ac:spMkLst>
        </pc:spChg>
        <pc:spChg chg="add mod">
          <ac:chgData name="Glen Jones" userId="e846aaca-4b24-4b13-b0d0-f2308e16b284" providerId="ADAL" clId="{A8529135-9DF2-4177-A82E-D8B4FAACD45B}" dt="2022-07-19T09:01:36.644" v="1428" actId="1076"/>
          <ac:spMkLst>
            <pc:docMk/>
            <pc:sldMk cId="3335674805" sldId="347"/>
            <ac:spMk id="50" creationId="{1FDFC038-F521-E84F-3F7E-E826E06574D8}"/>
          </ac:spMkLst>
        </pc:spChg>
        <pc:spChg chg="add mod">
          <ac:chgData name="Glen Jones" userId="e846aaca-4b24-4b13-b0d0-f2308e16b284" providerId="ADAL" clId="{A8529135-9DF2-4177-A82E-D8B4FAACD45B}" dt="2022-07-19T09:01:48.971" v="1431" actId="1076"/>
          <ac:spMkLst>
            <pc:docMk/>
            <pc:sldMk cId="3335674805" sldId="347"/>
            <ac:spMk id="51" creationId="{F5592B50-3F16-5E3F-540A-A8B49527C968}"/>
          </ac:spMkLst>
        </pc:spChg>
        <pc:spChg chg="add mod">
          <ac:chgData name="Glen Jones" userId="e846aaca-4b24-4b13-b0d0-f2308e16b284" providerId="ADAL" clId="{A8529135-9DF2-4177-A82E-D8B4FAACD45B}" dt="2022-07-19T09:01:59.877" v="1433" actId="1076"/>
          <ac:spMkLst>
            <pc:docMk/>
            <pc:sldMk cId="3335674805" sldId="347"/>
            <ac:spMk id="52" creationId="{4BA15A32-C890-BA41-CC35-702545EAC19A}"/>
          </ac:spMkLst>
        </pc:spChg>
        <pc:spChg chg="add mod">
          <ac:chgData name="Glen Jones" userId="e846aaca-4b24-4b13-b0d0-f2308e16b284" providerId="ADAL" clId="{A8529135-9DF2-4177-A82E-D8B4FAACD45B}" dt="2022-07-19T09:02:11.426" v="1437" actId="1038"/>
          <ac:spMkLst>
            <pc:docMk/>
            <pc:sldMk cId="3335674805" sldId="347"/>
            <ac:spMk id="53" creationId="{7DADC2AF-2F08-E537-2300-2489F9EE7C92}"/>
          </ac:spMkLst>
        </pc:spChg>
        <pc:grpChg chg="del mod">
          <ac:chgData name="Glen Jones" userId="e846aaca-4b24-4b13-b0d0-f2308e16b284" providerId="ADAL" clId="{A8529135-9DF2-4177-A82E-D8B4FAACD45B}" dt="2022-07-19T08:58:54.087" v="1401" actId="478"/>
          <ac:grpSpMkLst>
            <pc:docMk/>
            <pc:sldMk cId="3335674805" sldId="347"/>
            <ac:grpSpMk id="14" creationId="{DEEAB636-3378-C228-FDFC-D9203263B394}"/>
          </ac:grpSpMkLst>
        </pc:grpChg>
        <pc:picChg chg="del">
          <ac:chgData name="Glen Jones" userId="e846aaca-4b24-4b13-b0d0-f2308e16b284" providerId="ADAL" clId="{A8529135-9DF2-4177-A82E-D8B4FAACD45B}" dt="2022-07-19T08:55:22.232" v="1290" actId="478"/>
          <ac:picMkLst>
            <pc:docMk/>
            <pc:sldMk cId="3335674805" sldId="347"/>
            <ac:picMk id="4" creationId="{DEBE74C9-0D80-346C-5F06-A2383F9BEFFF}"/>
          </ac:picMkLst>
        </pc:picChg>
        <pc:picChg chg="add mod ord">
          <ac:chgData name="Glen Jones" userId="e846aaca-4b24-4b13-b0d0-f2308e16b284" providerId="ADAL" clId="{A8529135-9DF2-4177-A82E-D8B4FAACD45B}" dt="2022-07-19T08:57:24.345" v="1351" actId="1076"/>
          <ac:picMkLst>
            <pc:docMk/>
            <pc:sldMk cId="3335674805" sldId="347"/>
            <ac:picMk id="38" creationId="{363C9137-C37E-7AAC-8C6E-D5A79D693F37}"/>
          </ac:picMkLst>
        </pc:picChg>
        <pc:picChg chg="add mod">
          <ac:chgData name="Glen Jones" userId="e846aaca-4b24-4b13-b0d0-f2308e16b284" providerId="ADAL" clId="{A8529135-9DF2-4177-A82E-D8B4FAACD45B}" dt="2022-07-19T09:03:35.734" v="1455"/>
          <ac:picMkLst>
            <pc:docMk/>
            <pc:sldMk cId="3335674805" sldId="347"/>
            <ac:picMk id="54" creationId="{25788904-EE9C-DA9B-7F1C-6FD3ADA235CC}"/>
          </ac:picMkLst>
        </pc:picChg>
      </pc:sldChg>
      <pc:sldChg chg="addSp delSp modSp del mod">
        <pc:chgData name="Glen Jones" userId="e846aaca-4b24-4b13-b0d0-f2308e16b284" providerId="ADAL" clId="{A8529135-9DF2-4177-A82E-D8B4FAACD45B}" dt="2022-07-19T08:56:44.941" v="1341" actId="47"/>
        <pc:sldMkLst>
          <pc:docMk/>
          <pc:sldMk cId="634383526" sldId="348"/>
        </pc:sldMkLst>
        <pc:picChg chg="del">
          <ac:chgData name="Glen Jones" userId="e846aaca-4b24-4b13-b0d0-f2308e16b284" providerId="ADAL" clId="{A8529135-9DF2-4177-A82E-D8B4FAACD45B}" dt="2022-07-19T08:55:24.102" v="1291" actId="478"/>
          <ac:picMkLst>
            <pc:docMk/>
            <pc:sldMk cId="634383526" sldId="348"/>
            <ac:picMk id="4" creationId="{DEBE74C9-0D80-346C-5F06-A2383F9BEFFF}"/>
          </ac:picMkLst>
        </pc:picChg>
        <pc:picChg chg="add mod ord">
          <ac:chgData name="Glen Jones" userId="e846aaca-4b24-4b13-b0d0-f2308e16b284" providerId="ADAL" clId="{A8529135-9DF2-4177-A82E-D8B4FAACD45B}" dt="2022-07-19T08:55:29.737" v="1300" actId="167"/>
          <ac:picMkLst>
            <pc:docMk/>
            <pc:sldMk cId="634383526" sldId="348"/>
            <ac:picMk id="9" creationId="{20E40269-A979-4C54-AFFD-592AC91ECB1E}"/>
          </ac:picMkLst>
        </pc:picChg>
      </pc:sldChg>
      <pc:sldChg chg="addSp modSp add mod modAnim">
        <pc:chgData name="Glen Jones" userId="e846aaca-4b24-4b13-b0d0-f2308e16b284" providerId="ADAL" clId="{A8529135-9DF2-4177-A82E-D8B4FAACD45B}" dt="2022-07-19T09:03:33.644" v="1454" actId="1076"/>
        <pc:sldMkLst>
          <pc:docMk/>
          <pc:sldMk cId="2693654492" sldId="348"/>
        </pc:sldMkLst>
        <pc:picChg chg="add mod">
          <ac:chgData name="Glen Jones" userId="e846aaca-4b24-4b13-b0d0-f2308e16b284" providerId="ADAL" clId="{A8529135-9DF2-4177-A82E-D8B4FAACD45B}" dt="2022-07-19T09:03:33.644" v="1454" actId="1076"/>
          <ac:picMkLst>
            <pc:docMk/>
            <pc:sldMk cId="2693654492" sldId="348"/>
            <ac:picMk id="41" creationId="{FF6B681B-C2EC-0036-F483-08711481164F}"/>
          </ac:picMkLst>
        </pc:picChg>
      </pc:sldChg>
      <pc:sldChg chg="add del">
        <pc:chgData name="Glen Jones" userId="e846aaca-4b24-4b13-b0d0-f2308e16b284" providerId="ADAL" clId="{A8529135-9DF2-4177-A82E-D8B4FAACD45B}" dt="2022-07-19T08:55:34.691" v="1302"/>
        <pc:sldMkLst>
          <pc:docMk/>
          <pc:sldMk cId="851245110" sldId="349"/>
        </pc:sldMkLst>
      </pc:sldChg>
      <pc:sldChg chg="modSp add mod">
        <pc:chgData name="Glen Jones" userId="e846aaca-4b24-4b13-b0d0-f2308e16b284" providerId="ADAL" clId="{A8529135-9DF2-4177-A82E-D8B4FAACD45B}" dt="2022-07-19T09:08:19.107" v="1611" actId="115"/>
        <pc:sldMkLst>
          <pc:docMk/>
          <pc:sldMk cId="1689192634" sldId="349"/>
        </pc:sldMkLst>
        <pc:spChg chg="mod">
          <ac:chgData name="Glen Jones" userId="e846aaca-4b24-4b13-b0d0-f2308e16b284" providerId="ADAL" clId="{A8529135-9DF2-4177-A82E-D8B4FAACD45B}" dt="2022-07-19T09:07:35.098" v="1531" actId="14100"/>
          <ac:spMkLst>
            <pc:docMk/>
            <pc:sldMk cId="1689192634" sldId="349"/>
            <ac:spMk id="3" creationId="{FA79B487-2B39-D1FB-C619-7086E17203C8}"/>
          </ac:spMkLst>
        </pc:spChg>
        <pc:spChg chg="mod">
          <ac:chgData name="Glen Jones" userId="e846aaca-4b24-4b13-b0d0-f2308e16b284" providerId="ADAL" clId="{A8529135-9DF2-4177-A82E-D8B4FAACD45B}" dt="2022-07-19T09:08:19.107" v="1611" actId="115"/>
          <ac:spMkLst>
            <pc:docMk/>
            <pc:sldMk cId="1689192634" sldId="349"/>
            <ac:spMk id="8" creationId="{6D549731-BCFB-36A0-20EE-01EA1E12258D}"/>
          </ac:spMkLst>
        </pc:spChg>
        <pc:spChg chg="mod">
          <ac:chgData name="Glen Jones" userId="e846aaca-4b24-4b13-b0d0-f2308e16b284" providerId="ADAL" clId="{A8529135-9DF2-4177-A82E-D8B4FAACD45B}" dt="2022-07-19T09:07:39.402" v="1532" actId="1076"/>
          <ac:spMkLst>
            <pc:docMk/>
            <pc:sldMk cId="1689192634" sldId="349"/>
            <ac:spMk id="16" creationId="{0FE7A653-4ED8-B37C-3E18-3704C0AA5F21}"/>
          </ac:spMkLst>
        </pc:spChg>
        <pc:spChg chg="mod">
          <ac:chgData name="Glen Jones" userId="e846aaca-4b24-4b13-b0d0-f2308e16b284" providerId="ADAL" clId="{A8529135-9DF2-4177-A82E-D8B4FAACD45B}" dt="2022-07-19T09:07:39.402" v="1532" actId="1076"/>
          <ac:spMkLst>
            <pc:docMk/>
            <pc:sldMk cId="1689192634" sldId="349"/>
            <ac:spMk id="17" creationId="{EABFA501-86CD-E2E7-3D0D-9C5AFF67FE42}"/>
          </ac:spMkLst>
        </pc:spChg>
        <pc:spChg chg="mod">
          <ac:chgData name="Glen Jones" userId="e846aaca-4b24-4b13-b0d0-f2308e16b284" providerId="ADAL" clId="{A8529135-9DF2-4177-A82E-D8B4FAACD45B}" dt="2022-07-19T09:07:39.402" v="1532" actId="1076"/>
          <ac:spMkLst>
            <pc:docMk/>
            <pc:sldMk cId="1689192634" sldId="349"/>
            <ac:spMk id="18" creationId="{FC6242E5-13CC-5E55-E90C-C32E7BAFEAFB}"/>
          </ac:spMkLst>
        </pc:spChg>
        <pc:spChg chg="mod">
          <ac:chgData name="Glen Jones" userId="e846aaca-4b24-4b13-b0d0-f2308e16b284" providerId="ADAL" clId="{A8529135-9DF2-4177-A82E-D8B4FAACD45B}" dt="2022-07-19T09:07:39.402" v="1532" actId="1076"/>
          <ac:spMkLst>
            <pc:docMk/>
            <pc:sldMk cId="1689192634" sldId="349"/>
            <ac:spMk id="30" creationId="{01CE0B5B-C9F8-6AD3-6CC6-F6D3E8DA3367}"/>
          </ac:spMkLst>
        </pc:spChg>
      </pc:sldChg>
      <pc:sldChg chg="add del">
        <pc:chgData name="Glen Jones" userId="e846aaca-4b24-4b13-b0d0-f2308e16b284" providerId="ADAL" clId="{A8529135-9DF2-4177-A82E-D8B4FAACD45B}" dt="2022-07-19T08:55:34.691" v="1302"/>
        <pc:sldMkLst>
          <pc:docMk/>
          <pc:sldMk cId="1446530165" sldId="350"/>
        </pc:sldMkLst>
      </pc:sldChg>
      <pc:sldChg chg="modSp add mod">
        <pc:chgData name="Glen Jones" userId="e846aaca-4b24-4b13-b0d0-f2308e16b284" providerId="ADAL" clId="{A8529135-9DF2-4177-A82E-D8B4FAACD45B}" dt="2022-07-19T09:11:13.388" v="1675" actId="20577"/>
        <pc:sldMkLst>
          <pc:docMk/>
          <pc:sldMk cId="2642803415" sldId="350"/>
        </pc:sldMkLst>
        <pc:spChg chg="mod">
          <ac:chgData name="Glen Jones" userId="e846aaca-4b24-4b13-b0d0-f2308e16b284" providerId="ADAL" clId="{A8529135-9DF2-4177-A82E-D8B4FAACD45B}" dt="2022-07-19T09:10:35.539" v="1659" actId="14100"/>
          <ac:spMkLst>
            <pc:docMk/>
            <pc:sldMk cId="2642803415" sldId="350"/>
            <ac:spMk id="3" creationId="{FA79B487-2B39-D1FB-C619-7086E17203C8}"/>
          </ac:spMkLst>
        </pc:spChg>
        <pc:spChg chg="mod">
          <ac:chgData name="Glen Jones" userId="e846aaca-4b24-4b13-b0d0-f2308e16b284" providerId="ADAL" clId="{A8529135-9DF2-4177-A82E-D8B4FAACD45B}" dt="2022-07-19T09:11:13.388" v="1675" actId="20577"/>
          <ac:spMkLst>
            <pc:docMk/>
            <pc:sldMk cId="2642803415" sldId="350"/>
            <ac:spMk id="8" creationId="{6D549731-BCFB-36A0-20EE-01EA1E12258D}"/>
          </ac:spMkLst>
        </pc:spChg>
        <pc:spChg chg="mod">
          <ac:chgData name="Glen Jones" userId="e846aaca-4b24-4b13-b0d0-f2308e16b284" providerId="ADAL" clId="{A8529135-9DF2-4177-A82E-D8B4FAACD45B}" dt="2022-07-19T09:10:42.650" v="1660" actId="1076"/>
          <ac:spMkLst>
            <pc:docMk/>
            <pc:sldMk cId="2642803415" sldId="350"/>
            <ac:spMk id="16" creationId="{0FE7A653-4ED8-B37C-3E18-3704C0AA5F21}"/>
          </ac:spMkLst>
        </pc:spChg>
        <pc:spChg chg="mod">
          <ac:chgData name="Glen Jones" userId="e846aaca-4b24-4b13-b0d0-f2308e16b284" providerId="ADAL" clId="{A8529135-9DF2-4177-A82E-D8B4FAACD45B}" dt="2022-07-19T09:10:42.650" v="1660" actId="1076"/>
          <ac:spMkLst>
            <pc:docMk/>
            <pc:sldMk cId="2642803415" sldId="350"/>
            <ac:spMk id="17" creationId="{EABFA501-86CD-E2E7-3D0D-9C5AFF67FE42}"/>
          </ac:spMkLst>
        </pc:spChg>
        <pc:spChg chg="mod">
          <ac:chgData name="Glen Jones" userId="e846aaca-4b24-4b13-b0d0-f2308e16b284" providerId="ADAL" clId="{A8529135-9DF2-4177-A82E-D8B4FAACD45B}" dt="2022-07-19T09:10:42.650" v="1660" actId="1076"/>
          <ac:spMkLst>
            <pc:docMk/>
            <pc:sldMk cId="2642803415" sldId="350"/>
            <ac:spMk id="18" creationId="{FC6242E5-13CC-5E55-E90C-C32E7BAFEAFB}"/>
          </ac:spMkLst>
        </pc:spChg>
        <pc:spChg chg="mod">
          <ac:chgData name="Glen Jones" userId="e846aaca-4b24-4b13-b0d0-f2308e16b284" providerId="ADAL" clId="{A8529135-9DF2-4177-A82E-D8B4FAACD45B}" dt="2022-07-19T09:10:42.650" v="1660" actId="1076"/>
          <ac:spMkLst>
            <pc:docMk/>
            <pc:sldMk cId="2642803415" sldId="350"/>
            <ac:spMk id="30" creationId="{01CE0B5B-C9F8-6AD3-6CC6-F6D3E8DA3367}"/>
          </ac:spMkLst>
        </pc:spChg>
      </pc:sldChg>
    </pc:docChg>
  </pc:docChgLst>
  <pc:docChgLst>
    <pc:chgData name="Guest User" userId="S::urn:spo:anon#0132ecc7dd6f00fc8dd92cc7dd0c2cb9f8ec0381dcbfed889610284301928148::" providerId="AD" clId="Web-{49E6C7A5-FD25-D00E-8135-01B3314580FB}"/>
    <pc:docChg chg="modSld">
      <pc:chgData name="Guest User" userId="S::urn:spo:anon#0132ecc7dd6f00fc8dd92cc7dd0c2cb9f8ec0381dcbfed889610284301928148::" providerId="AD" clId="Web-{49E6C7A5-FD25-D00E-8135-01B3314580FB}" dt="2022-08-16T11:43:19.312" v="7" actId="20577"/>
      <pc:docMkLst>
        <pc:docMk/>
      </pc:docMkLst>
      <pc:sldChg chg="modSp">
        <pc:chgData name="Guest User" userId="S::urn:spo:anon#0132ecc7dd6f00fc8dd92cc7dd0c2cb9f8ec0381dcbfed889610284301928148::" providerId="AD" clId="Web-{49E6C7A5-FD25-D00E-8135-01B3314580FB}" dt="2022-08-16T11:43:00.952" v="2" actId="20577"/>
        <pc:sldMkLst>
          <pc:docMk/>
          <pc:sldMk cId="1486775289" sldId="333"/>
        </pc:sldMkLst>
        <pc:spChg chg="mod">
          <ac:chgData name="Guest User" userId="S::urn:spo:anon#0132ecc7dd6f00fc8dd92cc7dd0c2cb9f8ec0381dcbfed889610284301928148::" providerId="AD" clId="Web-{49E6C7A5-FD25-D00E-8135-01B3314580FB}" dt="2022-08-16T11:43:00.952" v="2" actId="20577"/>
          <ac:spMkLst>
            <pc:docMk/>
            <pc:sldMk cId="1486775289" sldId="333"/>
            <ac:spMk id="3" creationId="{FA79B487-2B39-D1FB-C619-7086E17203C8}"/>
          </ac:spMkLst>
        </pc:spChg>
      </pc:sldChg>
      <pc:sldChg chg="modSp">
        <pc:chgData name="Guest User" userId="S::urn:spo:anon#0132ecc7dd6f00fc8dd92cc7dd0c2cb9f8ec0381dcbfed889610284301928148::" providerId="AD" clId="Web-{49E6C7A5-FD25-D00E-8135-01B3314580FB}" dt="2022-08-16T11:43:19.312" v="7" actId="20577"/>
        <pc:sldMkLst>
          <pc:docMk/>
          <pc:sldMk cId="1795071685" sldId="345"/>
        </pc:sldMkLst>
        <pc:spChg chg="mod">
          <ac:chgData name="Guest User" userId="S::urn:spo:anon#0132ecc7dd6f00fc8dd92cc7dd0c2cb9f8ec0381dcbfed889610284301928148::" providerId="AD" clId="Web-{49E6C7A5-FD25-D00E-8135-01B3314580FB}" dt="2022-08-16T11:43:19.312" v="7" actId="20577"/>
          <ac:spMkLst>
            <pc:docMk/>
            <pc:sldMk cId="1795071685" sldId="345"/>
            <ac:spMk id="3" creationId="{FA79B487-2B39-D1FB-C619-7086E17203C8}"/>
          </ac:spMkLst>
        </pc:spChg>
      </pc:sldChg>
      <pc:sldChg chg="modSp">
        <pc:chgData name="Guest User" userId="S::urn:spo:anon#0132ecc7dd6f00fc8dd92cc7dd0c2cb9f8ec0381dcbfed889610284301928148::" providerId="AD" clId="Web-{49E6C7A5-FD25-D00E-8135-01B3314580FB}" dt="2022-08-16T11:43:12.187" v="5" actId="20577"/>
        <pc:sldMkLst>
          <pc:docMk/>
          <pc:sldMk cId="3335674805" sldId="347"/>
        </pc:sldMkLst>
        <pc:spChg chg="mod">
          <ac:chgData name="Guest User" userId="S::urn:spo:anon#0132ecc7dd6f00fc8dd92cc7dd0c2cb9f8ec0381dcbfed889610284301928148::" providerId="AD" clId="Web-{49E6C7A5-FD25-D00E-8135-01B3314580FB}" dt="2022-08-16T11:43:12.187" v="5" actId="20577"/>
          <ac:spMkLst>
            <pc:docMk/>
            <pc:sldMk cId="3335674805" sldId="347"/>
            <ac:spMk id="3" creationId="{FA79B487-2B39-D1FB-C619-7086E17203C8}"/>
          </ac:spMkLst>
        </pc:spChg>
      </pc:sldChg>
    </pc:docChg>
  </pc:docChgLst>
  <pc:docChgLst>
    <pc:chgData name="Glen Jones" userId="e846aaca-4b24-4b13-b0d0-f2308e16b284" providerId="ADAL" clId="{1AEE5ACC-392C-46B1-A0E3-0459469C4C2A}"/>
    <pc:docChg chg="delSld">
      <pc:chgData name="Glen Jones" userId="e846aaca-4b24-4b13-b0d0-f2308e16b284" providerId="ADAL" clId="{1AEE5ACC-392C-46B1-A0E3-0459469C4C2A}" dt="2023-07-31T09:36:33.903" v="0" actId="2696"/>
      <pc:docMkLst>
        <pc:docMk/>
      </pc:docMkLst>
      <pc:sldChg chg="del">
        <pc:chgData name="Glen Jones" userId="e846aaca-4b24-4b13-b0d0-f2308e16b284" providerId="ADAL" clId="{1AEE5ACC-392C-46B1-A0E3-0459469C4C2A}" dt="2023-07-31T09:36:33.903" v="0" actId="2696"/>
        <pc:sldMkLst>
          <pc:docMk/>
          <pc:sldMk cId="248752726" sldId="362"/>
        </pc:sldMkLst>
      </pc:sldChg>
    </pc:docChg>
  </pc:docChgLst>
  <pc:docChgLst>
    <pc:chgData name="Glen Jones" userId="e846aaca-4b24-4b13-b0d0-f2308e16b284" providerId="ADAL" clId="{1EB3996A-DCBA-438D-AD7C-ECCFE0F05200}"/>
    <pc:docChg chg="custSel addSld delSld modSld">
      <pc:chgData name="Glen Jones" userId="e846aaca-4b24-4b13-b0d0-f2308e16b284" providerId="ADAL" clId="{1EB3996A-DCBA-438D-AD7C-ECCFE0F05200}" dt="2022-09-05T14:05:49.970" v="89" actId="478"/>
      <pc:docMkLst>
        <pc:docMk/>
      </pc:docMkLst>
      <pc:sldChg chg="addSp delSp modSp mod delAnim modAnim">
        <pc:chgData name="Glen Jones" userId="e846aaca-4b24-4b13-b0d0-f2308e16b284" providerId="ADAL" clId="{1EB3996A-DCBA-438D-AD7C-ECCFE0F05200}" dt="2022-09-05T13:35:46.724" v="76"/>
        <pc:sldMkLst>
          <pc:docMk/>
          <pc:sldMk cId="4010327805" sldId="274"/>
        </pc:sldMkLst>
        <pc:spChg chg="mod">
          <ac:chgData name="Glen Jones" userId="e846aaca-4b24-4b13-b0d0-f2308e16b284" providerId="ADAL" clId="{1EB3996A-DCBA-438D-AD7C-ECCFE0F05200}" dt="2022-09-05T13:31:24.796" v="31" actId="20577"/>
          <ac:spMkLst>
            <pc:docMk/>
            <pc:sldMk cId="4010327805" sldId="274"/>
            <ac:spMk id="2" creationId="{702E7211-B3C0-8C62-17A1-5F712D739FBA}"/>
          </ac:spMkLst>
        </pc:spChg>
        <pc:picChg chg="add mod ord">
          <ac:chgData name="Glen Jones" userId="e846aaca-4b24-4b13-b0d0-f2308e16b284" providerId="ADAL" clId="{1EB3996A-DCBA-438D-AD7C-ECCFE0F05200}" dt="2022-09-05T13:32:28.196" v="44" actId="167"/>
          <ac:picMkLst>
            <pc:docMk/>
            <pc:sldMk cId="4010327805" sldId="274"/>
            <ac:picMk id="3" creationId="{BF1667E6-83E3-B4CA-40F3-039692482317}"/>
          </ac:picMkLst>
        </pc:picChg>
        <pc:picChg chg="add mod ord">
          <ac:chgData name="Glen Jones" userId="e846aaca-4b24-4b13-b0d0-f2308e16b284" providerId="ADAL" clId="{1EB3996A-DCBA-438D-AD7C-ECCFE0F05200}" dt="2022-09-05T13:32:44.392" v="48" actId="167"/>
          <ac:picMkLst>
            <pc:docMk/>
            <pc:sldMk cId="4010327805" sldId="274"/>
            <ac:picMk id="5" creationId="{562A27C8-8631-1283-130B-738BAF714D21}"/>
          </ac:picMkLst>
        </pc:picChg>
        <pc:picChg chg="del">
          <ac:chgData name="Glen Jones" userId="e846aaca-4b24-4b13-b0d0-f2308e16b284" providerId="ADAL" clId="{1EB3996A-DCBA-438D-AD7C-ECCFE0F05200}" dt="2022-09-05T13:31:14.715" v="2" actId="478"/>
          <ac:picMkLst>
            <pc:docMk/>
            <pc:sldMk cId="4010327805" sldId="274"/>
            <ac:picMk id="7" creationId="{7D33E182-A991-96A9-B999-51F038AD8457}"/>
          </ac:picMkLst>
        </pc:picChg>
        <pc:picChg chg="del">
          <ac:chgData name="Glen Jones" userId="e846aaca-4b24-4b13-b0d0-f2308e16b284" providerId="ADAL" clId="{1EB3996A-DCBA-438D-AD7C-ECCFE0F05200}" dt="2022-09-05T13:31:27.448" v="32" actId="478"/>
          <ac:picMkLst>
            <pc:docMk/>
            <pc:sldMk cId="4010327805" sldId="274"/>
            <ac:picMk id="9" creationId="{18301B86-2DBD-8C3D-7346-01599E9AD2B0}"/>
          </ac:picMkLst>
        </pc:picChg>
        <pc:picChg chg="del">
          <ac:chgData name="Glen Jones" userId="e846aaca-4b24-4b13-b0d0-f2308e16b284" providerId="ADAL" clId="{1EB3996A-DCBA-438D-AD7C-ECCFE0F05200}" dt="2022-09-05T13:31:28.524" v="33" actId="478"/>
          <ac:picMkLst>
            <pc:docMk/>
            <pc:sldMk cId="4010327805" sldId="274"/>
            <ac:picMk id="10" creationId="{A4C48AFD-EF63-A76F-F1DA-D32225C8E1DB}"/>
          </ac:picMkLst>
        </pc:picChg>
        <pc:picChg chg="add mod modCrop">
          <ac:chgData name="Glen Jones" userId="e846aaca-4b24-4b13-b0d0-f2308e16b284" providerId="ADAL" clId="{1EB3996A-DCBA-438D-AD7C-ECCFE0F05200}" dt="2022-09-05T13:35:21.747" v="72" actId="732"/>
          <ac:picMkLst>
            <pc:docMk/>
            <pc:sldMk cId="4010327805" sldId="274"/>
            <ac:picMk id="11" creationId="{DE1E4655-1785-5ED7-3084-EC091AAFD274}"/>
          </ac:picMkLst>
        </pc:picChg>
      </pc:sldChg>
      <pc:sldChg chg="del">
        <pc:chgData name="Glen Jones" userId="e846aaca-4b24-4b13-b0d0-f2308e16b284" providerId="ADAL" clId="{1EB3996A-DCBA-438D-AD7C-ECCFE0F05200}" dt="2022-09-05T13:31:44.837" v="36" actId="47"/>
        <pc:sldMkLst>
          <pc:docMk/>
          <pc:sldMk cId="0" sldId="277"/>
        </pc:sldMkLst>
      </pc:sldChg>
      <pc:sldChg chg="delSp del mod">
        <pc:chgData name="Glen Jones" userId="e846aaca-4b24-4b13-b0d0-f2308e16b284" providerId="ADAL" clId="{1EB3996A-DCBA-438D-AD7C-ECCFE0F05200}" dt="2022-09-05T13:31:38.782" v="35" actId="47"/>
        <pc:sldMkLst>
          <pc:docMk/>
          <pc:sldMk cId="3127948760" sldId="301"/>
        </pc:sldMkLst>
        <pc:picChg chg="del">
          <ac:chgData name="Glen Jones" userId="e846aaca-4b24-4b13-b0d0-f2308e16b284" providerId="ADAL" clId="{1EB3996A-DCBA-438D-AD7C-ECCFE0F05200}" dt="2022-09-05T13:31:30.556" v="34" actId="478"/>
          <ac:picMkLst>
            <pc:docMk/>
            <pc:sldMk cId="3127948760" sldId="301"/>
            <ac:picMk id="25" creationId="{33479EAB-6C1B-FF1D-1B46-0A7AABA3514D}"/>
          </ac:picMkLst>
        </pc:picChg>
      </pc:sldChg>
      <pc:sldChg chg="del">
        <pc:chgData name="Glen Jones" userId="e846aaca-4b24-4b13-b0d0-f2308e16b284" providerId="ADAL" clId="{1EB3996A-DCBA-438D-AD7C-ECCFE0F05200}" dt="2022-09-05T13:31:38.782" v="35" actId="47"/>
        <pc:sldMkLst>
          <pc:docMk/>
          <pc:sldMk cId="1486775289" sldId="333"/>
        </pc:sldMkLst>
      </pc:sldChg>
      <pc:sldChg chg="del">
        <pc:chgData name="Glen Jones" userId="e846aaca-4b24-4b13-b0d0-f2308e16b284" providerId="ADAL" clId="{1EB3996A-DCBA-438D-AD7C-ECCFE0F05200}" dt="2022-09-05T13:31:38.782" v="35" actId="47"/>
        <pc:sldMkLst>
          <pc:docMk/>
          <pc:sldMk cId="3144828481" sldId="340"/>
        </pc:sldMkLst>
      </pc:sldChg>
      <pc:sldChg chg="del">
        <pc:chgData name="Glen Jones" userId="e846aaca-4b24-4b13-b0d0-f2308e16b284" providerId="ADAL" clId="{1EB3996A-DCBA-438D-AD7C-ECCFE0F05200}" dt="2022-09-05T13:31:38.782" v="35" actId="47"/>
        <pc:sldMkLst>
          <pc:docMk/>
          <pc:sldMk cId="1734258171" sldId="342"/>
        </pc:sldMkLst>
      </pc:sldChg>
      <pc:sldChg chg="del">
        <pc:chgData name="Glen Jones" userId="e846aaca-4b24-4b13-b0d0-f2308e16b284" providerId="ADAL" clId="{1EB3996A-DCBA-438D-AD7C-ECCFE0F05200}" dt="2022-09-05T13:31:38.782" v="35" actId="47"/>
        <pc:sldMkLst>
          <pc:docMk/>
          <pc:sldMk cId="805390595" sldId="343"/>
        </pc:sldMkLst>
      </pc:sldChg>
      <pc:sldChg chg="del">
        <pc:chgData name="Glen Jones" userId="e846aaca-4b24-4b13-b0d0-f2308e16b284" providerId="ADAL" clId="{1EB3996A-DCBA-438D-AD7C-ECCFE0F05200}" dt="2022-09-05T13:31:38.782" v="35" actId="47"/>
        <pc:sldMkLst>
          <pc:docMk/>
          <pc:sldMk cId="4176473621" sldId="344"/>
        </pc:sldMkLst>
      </pc:sldChg>
      <pc:sldChg chg="del">
        <pc:chgData name="Glen Jones" userId="e846aaca-4b24-4b13-b0d0-f2308e16b284" providerId="ADAL" clId="{1EB3996A-DCBA-438D-AD7C-ECCFE0F05200}" dt="2022-09-05T13:31:38.782" v="35" actId="47"/>
        <pc:sldMkLst>
          <pc:docMk/>
          <pc:sldMk cId="1795071685" sldId="345"/>
        </pc:sldMkLst>
      </pc:sldChg>
      <pc:sldChg chg="del">
        <pc:chgData name="Glen Jones" userId="e846aaca-4b24-4b13-b0d0-f2308e16b284" providerId="ADAL" clId="{1EB3996A-DCBA-438D-AD7C-ECCFE0F05200}" dt="2022-09-05T13:31:38.782" v="35" actId="47"/>
        <pc:sldMkLst>
          <pc:docMk/>
          <pc:sldMk cId="3335674805" sldId="347"/>
        </pc:sldMkLst>
      </pc:sldChg>
      <pc:sldChg chg="del">
        <pc:chgData name="Glen Jones" userId="e846aaca-4b24-4b13-b0d0-f2308e16b284" providerId="ADAL" clId="{1EB3996A-DCBA-438D-AD7C-ECCFE0F05200}" dt="2022-09-05T13:31:38.782" v="35" actId="47"/>
        <pc:sldMkLst>
          <pc:docMk/>
          <pc:sldMk cId="2693654492" sldId="348"/>
        </pc:sldMkLst>
      </pc:sldChg>
      <pc:sldChg chg="del">
        <pc:chgData name="Glen Jones" userId="e846aaca-4b24-4b13-b0d0-f2308e16b284" providerId="ADAL" clId="{1EB3996A-DCBA-438D-AD7C-ECCFE0F05200}" dt="2022-09-05T13:31:38.782" v="35" actId="47"/>
        <pc:sldMkLst>
          <pc:docMk/>
          <pc:sldMk cId="1689192634" sldId="349"/>
        </pc:sldMkLst>
      </pc:sldChg>
      <pc:sldChg chg="del">
        <pc:chgData name="Glen Jones" userId="e846aaca-4b24-4b13-b0d0-f2308e16b284" providerId="ADAL" clId="{1EB3996A-DCBA-438D-AD7C-ECCFE0F05200}" dt="2022-09-05T13:31:38.782" v="35" actId="47"/>
        <pc:sldMkLst>
          <pc:docMk/>
          <pc:sldMk cId="2642803415" sldId="350"/>
        </pc:sldMkLst>
      </pc:sldChg>
      <pc:sldChg chg="del">
        <pc:chgData name="Glen Jones" userId="e846aaca-4b24-4b13-b0d0-f2308e16b284" providerId="ADAL" clId="{1EB3996A-DCBA-438D-AD7C-ECCFE0F05200}" dt="2022-09-05T13:31:38.782" v="35" actId="47"/>
        <pc:sldMkLst>
          <pc:docMk/>
          <pc:sldMk cId="1112089998" sldId="351"/>
        </pc:sldMkLst>
      </pc:sldChg>
      <pc:sldChg chg="addSp delSp modSp mod">
        <pc:chgData name="Glen Jones" userId="e846aaca-4b24-4b13-b0d0-f2308e16b284" providerId="ADAL" clId="{1EB3996A-DCBA-438D-AD7C-ECCFE0F05200}" dt="2022-09-05T13:33:57.497" v="56" actId="167"/>
        <pc:sldMkLst>
          <pc:docMk/>
          <pc:sldMk cId="2355754654" sldId="352"/>
        </pc:sldMkLst>
        <pc:picChg chg="add mod ord">
          <ac:chgData name="Glen Jones" userId="e846aaca-4b24-4b13-b0d0-f2308e16b284" providerId="ADAL" clId="{1EB3996A-DCBA-438D-AD7C-ECCFE0F05200}" dt="2022-09-05T13:32:20.978" v="42" actId="962"/>
          <ac:picMkLst>
            <pc:docMk/>
            <pc:sldMk cId="2355754654" sldId="352"/>
            <ac:picMk id="5" creationId="{118AD9D6-673A-4E8C-B4D9-3B29B6735E0C}"/>
          </ac:picMkLst>
        </pc:picChg>
        <pc:picChg chg="add del mod">
          <ac:chgData name="Glen Jones" userId="e846aaca-4b24-4b13-b0d0-f2308e16b284" providerId="ADAL" clId="{1EB3996A-DCBA-438D-AD7C-ECCFE0F05200}" dt="2022-09-05T13:32:50.856" v="50"/>
          <ac:picMkLst>
            <pc:docMk/>
            <pc:sldMk cId="2355754654" sldId="352"/>
            <ac:picMk id="7" creationId="{64B902D3-C8F8-3C97-3F23-9A9DFE4E7D10}"/>
          </ac:picMkLst>
        </pc:picChg>
        <pc:picChg chg="del">
          <ac:chgData name="Glen Jones" userId="e846aaca-4b24-4b13-b0d0-f2308e16b284" providerId="ADAL" clId="{1EB3996A-DCBA-438D-AD7C-ECCFE0F05200}" dt="2022-09-05T13:31:12.587" v="1" actId="478"/>
          <ac:picMkLst>
            <pc:docMk/>
            <pc:sldMk cId="2355754654" sldId="352"/>
            <ac:picMk id="8" creationId="{E8CFF44C-56B5-9BAD-F711-8E7073B9151B}"/>
          </ac:picMkLst>
        </pc:picChg>
        <pc:picChg chg="del">
          <ac:chgData name="Glen Jones" userId="e846aaca-4b24-4b13-b0d0-f2308e16b284" providerId="ADAL" clId="{1EB3996A-DCBA-438D-AD7C-ECCFE0F05200}" dt="2022-09-05T13:31:11.108" v="0" actId="478"/>
          <ac:picMkLst>
            <pc:docMk/>
            <pc:sldMk cId="2355754654" sldId="352"/>
            <ac:picMk id="10" creationId="{D54D3FF8-31FE-8CAE-B56F-CE723BA05605}"/>
          </ac:picMkLst>
        </pc:picChg>
        <pc:picChg chg="add del mod">
          <ac:chgData name="Glen Jones" userId="e846aaca-4b24-4b13-b0d0-f2308e16b284" providerId="ADAL" clId="{1EB3996A-DCBA-438D-AD7C-ECCFE0F05200}" dt="2022-09-05T13:33:03.220" v="52" actId="478"/>
          <ac:picMkLst>
            <pc:docMk/>
            <pc:sldMk cId="2355754654" sldId="352"/>
            <ac:picMk id="11" creationId="{0D190083-4365-85B6-D06C-2A027AE236F4}"/>
          </ac:picMkLst>
        </pc:picChg>
        <pc:picChg chg="add mod ord">
          <ac:chgData name="Glen Jones" userId="e846aaca-4b24-4b13-b0d0-f2308e16b284" providerId="ADAL" clId="{1EB3996A-DCBA-438D-AD7C-ECCFE0F05200}" dt="2022-09-05T13:33:57.497" v="56" actId="167"/>
          <ac:picMkLst>
            <pc:docMk/>
            <pc:sldMk cId="2355754654" sldId="352"/>
            <ac:picMk id="13" creationId="{B902CD5E-0F19-1EED-8291-6A9BCA5E4F59}"/>
          </ac:picMkLst>
        </pc:picChg>
      </pc:sldChg>
      <pc:sldChg chg="addSp delSp modSp mod delAnim">
        <pc:chgData name="Glen Jones" userId="e846aaca-4b24-4b13-b0d0-f2308e16b284" providerId="ADAL" clId="{1EB3996A-DCBA-438D-AD7C-ECCFE0F05200}" dt="2022-09-05T14:01:56.875" v="84" actId="1076"/>
        <pc:sldMkLst>
          <pc:docMk/>
          <pc:sldMk cId="248752726" sldId="362"/>
        </pc:sldMkLst>
        <pc:graphicFrameChg chg="mod modGraphic">
          <ac:chgData name="Glen Jones" userId="e846aaca-4b24-4b13-b0d0-f2308e16b284" providerId="ADAL" clId="{1EB3996A-DCBA-438D-AD7C-ECCFE0F05200}" dt="2022-09-05T14:01:56.875" v="84" actId="1076"/>
          <ac:graphicFrameMkLst>
            <pc:docMk/>
            <pc:sldMk cId="248752726" sldId="362"/>
            <ac:graphicFrameMk id="7" creationId="{F27B061C-BBB5-7253-90D7-E79123DB55D3}"/>
          </ac:graphicFrameMkLst>
        </pc:graphicFrameChg>
        <pc:picChg chg="add del mod">
          <ac:chgData name="Glen Jones" userId="e846aaca-4b24-4b13-b0d0-f2308e16b284" providerId="ADAL" clId="{1EB3996A-DCBA-438D-AD7C-ECCFE0F05200}" dt="2022-09-05T13:34:18.453" v="60" actId="478"/>
          <ac:picMkLst>
            <pc:docMk/>
            <pc:sldMk cId="248752726" sldId="362"/>
            <ac:picMk id="3" creationId="{86972582-6425-06CA-BC8E-D0373C5C26BA}"/>
          </ac:picMkLst>
        </pc:picChg>
        <pc:picChg chg="del">
          <ac:chgData name="Glen Jones" userId="e846aaca-4b24-4b13-b0d0-f2308e16b284" providerId="ADAL" clId="{1EB3996A-DCBA-438D-AD7C-ECCFE0F05200}" dt="2022-09-05T13:31:48.901" v="37" actId="478"/>
          <ac:picMkLst>
            <pc:docMk/>
            <pc:sldMk cId="248752726" sldId="362"/>
            <ac:picMk id="5" creationId="{AEDAD691-208A-0D7D-25BA-7AEC5B59A79B}"/>
          </ac:picMkLst>
        </pc:picChg>
        <pc:picChg chg="del">
          <ac:chgData name="Glen Jones" userId="e846aaca-4b24-4b13-b0d0-f2308e16b284" providerId="ADAL" clId="{1EB3996A-DCBA-438D-AD7C-ECCFE0F05200}" dt="2022-09-05T13:31:50.115" v="38" actId="478"/>
          <ac:picMkLst>
            <pc:docMk/>
            <pc:sldMk cId="248752726" sldId="362"/>
            <ac:picMk id="6" creationId="{5751194D-481E-9C5D-7FA7-4F13A3F54E61}"/>
          </ac:picMkLst>
        </pc:picChg>
        <pc:picChg chg="add del mod ord">
          <ac:chgData name="Glen Jones" userId="e846aaca-4b24-4b13-b0d0-f2308e16b284" providerId="ADAL" clId="{1EB3996A-DCBA-438D-AD7C-ECCFE0F05200}" dt="2022-09-05T14:00:45.960" v="77" actId="478"/>
          <ac:picMkLst>
            <pc:docMk/>
            <pc:sldMk cId="248752726" sldId="362"/>
            <ac:picMk id="8" creationId="{2C895738-7A7A-812D-8405-AB031E7D3EC9}"/>
          </ac:picMkLst>
        </pc:picChg>
        <pc:picChg chg="add mod ord">
          <ac:chgData name="Glen Jones" userId="e846aaca-4b24-4b13-b0d0-f2308e16b284" providerId="ADAL" clId="{1EB3996A-DCBA-438D-AD7C-ECCFE0F05200}" dt="2022-09-05T14:00:49.483" v="81" actId="171"/>
          <ac:picMkLst>
            <pc:docMk/>
            <pc:sldMk cId="248752726" sldId="362"/>
            <ac:picMk id="10" creationId="{8DC7106E-B528-9B61-B391-47C4F1EB0061}"/>
          </ac:picMkLst>
        </pc:picChg>
      </pc:sldChg>
      <pc:sldChg chg="addSp delSp modSp new mod">
        <pc:chgData name="Glen Jones" userId="e846aaca-4b24-4b13-b0d0-f2308e16b284" providerId="ADAL" clId="{1EB3996A-DCBA-438D-AD7C-ECCFE0F05200}" dt="2022-09-05T14:05:49.970" v="89" actId="478"/>
        <pc:sldMkLst>
          <pc:docMk/>
          <pc:sldMk cId="2861103671" sldId="363"/>
        </pc:sldMkLst>
        <pc:picChg chg="add del mod">
          <ac:chgData name="Glen Jones" userId="e846aaca-4b24-4b13-b0d0-f2308e16b284" providerId="ADAL" clId="{1EB3996A-DCBA-438D-AD7C-ECCFE0F05200}" dt="2022-09-05T14:05:49.970" v="89" actId="478"/>
          <ac:picMkLst>
            <pc:docMk/>
            <pc:sldMk cId="2861103671" sldId="363"/>
            <ac:picMk id="5" creationId="{B559539E-5415-94C7-8AF3-7D3484530C89}"/>
          </ac:picMkLst>
        </pc:picChg>
      </pc:sldChg>
      <pc:sldMasterChg chg="delSldLayout">
        <pc:chgData name="Glen Jones" userId="e846aaca-4b24-4b13-b0d0-f2308e16b284" providerId="ADAL" clId="{1EB3996A-DCBA-438D-AD7C-ECCFE0F05200}" dt="2022-09-05T13:31:44.837" v="36" actId="47"/>
        <pc:sldMasterMkLst>
          <pc:docMk/>
          <pc:sldMasterMk cId="451012602" sldId="2147483648"/>
        </pc:sldMasterMkLst>
        <pc:sldLayoutChg chg="del">
          <pc:chgData name="Glen Jones" userId="e846aaca-4b24-4b13-b0d0-f2308e16b284" providerId="ADAL" clId="{1EB3996A-DCBA-438D-AD7C-ECCFE0F05200}" dt="2022-09-05T13:31:44.837" v="36" actId="47"/>
          <pc:sldLayoutMkLst>
            <pc:docMk/>
            <pc:sldMasterMk cId="451012602" sldId="2147483648"/>
            <pc:sldLayoutMk cId="283811695" sldId="2147483663"/>
          </pc:sldLayoutMkLst>
        </pc:sldLayoutChg>
      </pc:sldMasterChg>
    </pc:docChg>
  </pc:docChgLst>
  <pc:docChgLst>
    <pc:chgData name="Glen Jones" userId="e846aaca-4b24-4b13-b0d0-f2308e16b284" providerId="ADAL" clId="{938A6D4D-0A50-4A37-9BFA-5036169741CA}"/>
    <pc:docChg chg="custSel addSld delSld modSld sldOrd">
      <pc:chgData name="Glen Jones" userId="e846aaca-4b24-4b13-b0d0-f2308e16b284" providerId="ADAL" clId="{938A6D4D-0A50-4A37-9BFA-5036169741CA}" dt="2022-07-18T12:20:13.415" v="471" actId="47"/>
      <pc:docMkLst>
        <pc:docMk/>
      </pc:docMkLst>
      <pc:sldChg chg="del">
        <pc:chgData name="Glen Jones" userId="e846aaca-4b24-4b13-b0d0-f2308e16b284" providerId="ADAL" clId="{938A6D4D-0A50-4A37-9BFA-5036169741CA}" dt="2022-07-18T10:44:49.739" v="19" actId="47"/>
        <pc:sldMkLst>
          <pc:docMk/>
          <pc:sldMk cId="1832379782" sldId="259"/>
        </pc:sldMkLst>
      </pc:sldChg>
      <pc:sldChg chg="del">
        <pc:chgData name="Glen Jones" userId="e846aaca-4b24-4b13-b0d0-f2308e16b284" providerId="ADAL" clId="{938A6D4D-0A50-4A37-9BFA-5036169741CA}" dt="2022-07-18T10:57:40.655" v="208" actId="47"/>
        <pc:sldMkLst>
          <pc:docMk/>
          <pc:sldMk cId="0" sldId="269"/>
        </pc:sldMkLst>
      </pc:sldChg>
      <pc:sldChg chg="del">
        <pc:chgData name="Glen Jones" userId="e846aaca-4b24-4b13-b0d0-f2308e16b284" providerId="ADAL" clId="{938A6D4D-0A50-4A37-9BFA-5036169741CA}" dt="2022-07-18T10:44:46.773" v="17" actId="47"/>
        <pc:sldMkLst>
          <pc:docMk/>
          <pc:sldMk cId="0" sldId="270"/>
        </pc:sldMkLst>
      </pc:sldChg>
      <pc:sldChg chg="addSp delSp modSp mod modAnim">
        <pc:chgData name="Glen Jones" userId="e846aaca-4b24-4b13-b0d0-f2308e16b284" providerId="ADAL" clId="{938A6D4D-0A50-4A37-9BFA-5036169741CA}" dt="2022-07-18T10:44:22.129" v="16"/>
        <pc:sldMkLst>
          <pc:docMk/>
          <pc:sldMk cId="4010327805" sldId="274"/>
        </pc:sldMkLst>
        <pc:picChg chg="del">
          <ac:chgData name="Glen Jones" userId="e846aaca-4b24-4b13-b0d0-f2308e16b284" providerId="ADAL" clId="{938A6D4D-0A50-4A37-9BFA-5036169741CA}" dt="2022-07-18T10:43:57.647" v="1" actId="478"/>
          <ac:picMkLst>
            <pc:docMk/>
            <pc:sldMk cId="4010327805" sldId="274"/>
            <ac:picMk id="4" creationId="{A0FD4FB1-EFE4-E075-879C-4B3F8A49496D}"/>
          </ac:picMkLst>
        </pc:picChg>
        <pc:picChg chg="del">
          <ac:chgData name="Glen Jones" userId="e846aaca-4b24-4b13-b0d0-f2308e16b284" providerId="ADAL" clId="{938A6D4D-0A50-4A37-9BFA-5036169741CA}" dt="2022-07-18T10:43:58.343" v="2" actId="478"/>
          <ac:picMkLst>
            <pc:docMk/>
            <pc:sldMk cId="4010327805" sldId="274"/>
            <ac:picMk id="5" creationId="{4B7F324D-8E02-2F0B-196F-53C28F572239}"/>
          </ac:picMkLst>
        </pc:picChg>
        <pc:picChg chg="del">
          <ac:chgData name="Glen Jones" userId="e846aaca-4b24-4b13-b0d0-f2308e16b284" providerId="ADAL" clId="{938A6D4D-0A50-4A37-9BFA-5036169741CA}" dt="2022-07-18T10:43:56.608" v="0" actId="478"/>
          <ac:picMkLst>
            <pc:docMk/>
            <pc:sldMk cId="4010327805" sldId="274"/>
            <ac:picMk id="6" creationId="{DC0ED71E-5865-9DFE-7586-EBB2F71F8FC9}"/>
          </ac:picMkLst>
        </pc:picChg>
        <pc:picChg chg="add mod ord">
          <ac:chgData name="Glen Jones" userId="e846aaca-4b24-4b13-b0d0-f2308e16b284" providerId="ADAL" clId="{938A6D4D-0A50-4A37-9BFA-5036169741CA}" dt="2022-07-18T10:44:03.599" v="4" actId="167"/>
          <ac:picMkLst>
            <pc:docMk/>
            <pc:sldMk cId="4010327805" sldId="274"/>
            <ac:picMk id="7" creationId="{7D33E182-A991-96A9-B999-51F038AD8457}"/>
          </ac:picMkLst>
        </pc:picChg>
        <pc:picChg chg="add mod">
          <ac:chgData name="Glen Jones" userId="e846aaca-4b24-4b13-b0d0-f2308e16b284" providerId="ADAL" clId="{938A6D4D-0A50-4A37-9BFA-5036169741CA}" dt="2022-07-18T10:43:59.362" v="3"/>
          <ac:picMkLst>
            <pc:docMk/>
            <pc:sldMk cId="4010327805" sldId="274"/>
            <ac:picMk id="8" creationId="{8BFF819C-9154-11B9-355C-E3134EEFD973}"/>
          </ac:picMkLst>
        </pc:picChg>
        <pc:picChg chg="add mod">
          <ac:chgData name="Glen Jones" userId="e846aaca-4b24-4b13-b0d0-f2308e16b284" providerId="ADAL" clId="{938A6D4D-0A50-4A37-9BFA-5036169741CA}" dt="2022-07-18T10:43:59.362" v="3"/>
          <ac:picMkLst>
            <pc:docMk/>
            <pc:sldMk cId="4010327805" sldId="274"/>
            <ac:picMk id="9" creationId="{18301B86-2DBD-8C3D-7346-01599E9AD2B0}"/>
          </ac:picMkLst>
        </pc:picChg>
        <pc:picChg chg="add mod">
          <ac:chgData name="Glen Jones" userId="e846aaca-4b24-4b13-b0d0-f2308e16b284" providerId="ADAL" clId="{938A6D4D-0A50-4A37-9BFA-5036169741CA}" dt="2022-07-18T10:43:59.362" v="3"/>
          <ac:picMkLst>
            <pc:docMk/>
            <pc:sldMk cId="4010327805" sldId="274"/>
            <ac:picMk id="10" creationId="{A4C48AFD-EF63-A76F-F1DA-D32225C8E1DB}"/>
          </ac:picMkLst>
        </pc:picChg>
      </pc:sldChg>
      <pc:sldChg chg="del">
        <pc:chgData name="Glen Jones" userId="e846aaca-4b24-4b13-b0d0-f2308e16b284" providerId="ADAL" clId="{938A6D4D-0A50-4A37-9BFA-5036169741CA}" dt="2022-07-18T10:44:47.854" v="18" actId="47"/>
        <pc:sldMkLst>
          <pc:docMk/>
          <pc:sldMk cId="2425069664" sldId="278"/>
        </pc:sldMkLst>
      </pc:sldChg>
      <pc:sldChg chg="del">
        <pc:chgData name="Glen Jones" userId="e846aaca-4b24-4b13-b0d0-f2308e16b284" providerId="ADAL" clId="{938A6D4D-0A50-4A37-9BFA-5036169741CA}" dt="2022-07-18T10:57:40.655" v="208" actId="47"/>
        <pc:sldMkLst>
          <pc:docMk/>
          <pc:sldMk cId="2596669970" sldId="279"/>
        </pc:sldMkLst>
      </pc:sldChg>
      <pc:sldChg chg="del">
        <pc:chgData name="Glen Jones" userId="e846aaca-4b24-4b13-b0d0-f2308e16b284" providerId="ADAL" clId="{938A6D4D-0A50-4A37-9BFA-5036169741CA}" dt="2022-07-18T10:57:40.655" v="208" actId="47"/>
        <pc:sldMkLst>
          <pc:docMk/>
          <pc:sldMk cId="2296262912" sldId="280"/>
        </pc:sldMkLst>
      </pc:sldChg>
      <pc:sldChg chg="del">
        <pc:chgData name="Glen Jones" userId="e846aaca-4b24-4b13-b0d0-f2308e16b284" providerId="ADAL" clId="{938A6D4D-0A50-4A37-9BFA-5036169741CA}" dt="2022-07-18T10:57:40.655" v="208" actId="47"/>
        <pc:sldMkLst>
          <pc:docMk/>
          <pc:sldMk cId="2454408207" sldId="281"/>
        </pc:sldMkLst>
      </pc:sldChg>
      <pc:sldChg chg="del">
        <pc:chgData name="Glen Jones" userId="e846aaca-4b24-4b13-b0d0-f2308e16b284" providerId="ADAL" clId="{938A6D4D-0A50-4A37-9BFA-5036169741CA}" dt="2022-07-18T10:57:40.655" v="208" actId="47"/>
        <pc:sldMkLst>
          <pc:docMk/>
          <pc:sldMk cId="2866529963" sldId="282"/>
        </pc:sldMkLst>
      </pc:sldChg>
      <pc:sldChg chg="del">
        <pc:chgData name="Glen Jones" userId="e846aaca-4b24-4b13-b0d0-f2308e16b284" providerId="ADAL" clId="{938A6D4D-0A50-4A37-9BFA-5036169741CA}" dt="2022-07-18T10:57:40.655" v="208" actId="47"/>
        <pc:sldMkLst>
          <pc:docMk/>
          <pc:sldMk cId="2195136812" sldId="283"/>
        </pc:sldMkLst>
      </pc:sldChg>
      <pc:sldChg chg="ord">
        <pc:chgData name="Glen Jones" userId="e846aaca-4b24-4b13-b0d0-f2308e16b284" providerId="ADAL" clId="{938A6D4D-0A50-4A37-9BFA-5036169741CA}" dt="2022-07-18T10:58:40.978" v="298"/>
        <pc:sldMkLst>
          <pc:docMk/>
          <pc:sldMk cId="3127948760" sldId="301"/>
        </pc:sldMkLst>
      </pc:sldChg>
      <pc:sldChg chg="modSp new del mod">
        <pc:chgData name="Glen Jones" userId="e846aaca-4b24-4b13-b0d0-f2308e16b284" providerId="ADAL" clId="{938A6D4D-0A50-4A37-9BFA-5036169741CA}" dt="2022-07-18T12:20:13.415" v="471" actId="47"/>
        <pc:sldMkLst>
          <pc:docMk/>
          <pc:sldMk cId="475144836" sldId="335"/>
        </pc:sldMkLst>
        <pc:spChg chg="mod">
          <ac:chgData name="Glen Jones" userId="e846aaca-4b24-4b13-b0d0-f2308e16b284" providerId="ADAL" clId="{938A6D4D-0A50-4A37-9BFA-5036169741CA}" dt="2022-07-18T10:57:57.665" v="222" actId="20577"/>
          <ac:spMkLst>
            <pc:docMk/>
            <pc:sldMk cId="475144836" sldId="335"/>
            <ac:spMk id="2" creationId="{010C84AA-8FF1-082D-EF0C-3505D6C4F942}"/>
          </ac:spMkLst>
        </pc:spChg>
        <pc:spChg chg="mod">
          <ac:chgData name="Glen Jones" userId="e846aaca-4b24-4b13-b0d0-f2308e16b284" providerId="ADAL" clId="{938A6D4D-0A50-4A37-9BFA-5036169741CA}" dt="2022-07-18T12:19:45.973" v="452" actId="21"/>
          <ac:spMkLst>
            <pc:docMk/>
            <pc:sldMk cId="475144836" sldId="335"/>
            <ac:spMk id="3" creationId="{224692B7-BB6A-5A85-A9F0-2B63F4CA83E8}"/>
          </ac:spMkLst>
        </pc:spChg>
      </pc:sldChg>
      <pc:sldChg chg="addSp modSp new del mod">
        <pc:chgData name="Glen Jones" userId="e846aaca-4b24-4b13-b0d0-f2308e16b284" providerId="ADAL" clId="{938A6D4D-0A50-4A37-9BFA-5036169741CA}" dt="2022-07-18T12:20:13.415" v="471" actId="47"/>
        <pc:sldMkLst>
          <pc:docMk/>
          <pc:sldMk cId="1800808246" sldId="336"/>
        </pc:sldMkLst>
        <pc:spChg chg="mod">
          <ac:chgData name="Glen Jones" userId="e846aaca-4b24-4b13-b0d0-f2308e16b284" providerId="ADAL" clId="{938A6D4D-0A50-4A37-9BFA-5036169741CA}" dt="2022-07-18T10:57:15.695" v="191" actId="20577"/>
          <ac:spMkLst>
            <pc:docMk/>
            <pc:sldMk cId="1800808246" sldId="336"/>
            <ac:spMk id="2" creationId="{4FD37CB5-1F60-CE52-2603-EFE461622F01}"/>
          </ac:spMkLst>
        </pc:spChg>
        <pc:spChg chg="add">
          <ac:chgData name="Glen Jones" userId="e846aaca-4b24-4b13-b0d0-f2308e16b284" providerId="ADAL" clId="{938A6D4D-0A50-4A37-9BFA-5036169741CA}" dt="2022-07-18T10:57:21.602" v="192" actId="22"/>
          <ac:spMkLst>
            <pc:docMk/>
            <pc:sldMk cId="1800808246" sldId="336"/>
            <ac:spMk id="5" creationId="{61430C76-36DF-1322-59DF-7A4FD0D03833}"/>
          </ac:spMkLst>
        </pc:spChg>
      </pc:sldChg>
      <pc:sldChg chg="modSp add del mod">
        <pc:chgData name="Glen Jones" userId="e846aaca-4b24-4b13-b0d0-f2308e16b284" providerId="ADAL" clId="{938A6D4D-0A50-4A37-9BFA-5036169741CA}" dt="2022-07-18T12:20:13.415" v="471" actId="47"/>
        <pc:sldMkLst>
          <pc:docMk/>
          <pc:sldMk cId="1609862480" sldId="337"/>
        </pc:sldMkLst>
        <pc:spChg chg="mod">
          <ac:chgData name="Glen Jones" userId="e846aaca-4b24-4b13-b0d0-f2308e16b284" providerId="ADAL" clId="{938A6D4D-0A50-4A37-9BFA-5036169741CA}" dt="2022-07-18T10:58:27.289" v="294" actId="20577"/>
          <ac:spMkLst>
            <pc:docMk/>
            <pc:sldMk cId="1609862480" sldId="337"/>
            <ac:spMk id="2" creationId="{010C84AA-8FF1-082D-EF0C-3505D6C4F942}"/>
          </ac:spMkLst>
        </pc:spChg>
        <pc:spChg chg="mod">
          <ac:chgData name="Glen Jones" userId="e846aaca-4b24-4b13-b0d0-f2308e16b284" providerId="ADAL" clId="{938A6D4D-0A50-4A37-9BFA-5036169741CA}" dt="2022-07-18T10:58:16.570" v="273" actId="20577"/>
          <ac:spMkLst>
            <pc:docMk/>
            <pc:sldMk cId="1609862480" sldId="337"/>
            <ac:spMk id="3" creationId="{224692B7-BB6A-5A85-A9F0-2B63F4CA83E8}"/>
          </ac:spMkLst>
        </pc:spChg>
      </pc:sldChg>
      <pc:sldChg chg="modSp new mod">
        <pc:chgData name="Glen Jones" userId="e846aaca-4b24-4b13-b0d0-f2308e16b284" providerId="ADAL" clId="{938A6D4D-0A50-4A37-9BFA-5036169741CA}" dt="2022-07-18T10:57:32.712" v="207" actId="20577"/>
        <pc:sldMkLst>
          <pc:docMk/>
          <pc:sldMk cId="2161820280" sldId="338"/>
        </pc:sldMkLst>
        <pc:spChg chg="mod">
          <ac:chgData name="Glen Jones" userId="e846aaca-4b24-4b13-b0d0-f2308e16b284" providerId="ADAL" clId="{938A6D4D-0A50-4A37-9BFA-5036169741CA}" dt="2022-07-18T10:57:32.712" v="207" actId="20577"/>
          <ac:spMkLst>
            <pc:docMk/>
            <pc:sldMk cId="2161820280" sldId="338"/>
            <ac:spMk id="2" creationId="{7B904CB9-4FF3-5C45-8AC7-C92B546EF0F0}"/>
          </ac:spMkLst>
        </pc:spChg>
      </pc:sldChg>
      <pc:sldChg chg="modSp new mod">
        <pc:chgData name="Glen Jones" userId="e846aaca-4b24-4b13-b0d0-f2308e16b284" providerId="ADAL" clId="{938A6D4D-0A50-4A37-9BFA-5036169741CA}" dt="2022-07-18T12:20:01.761" v="470" actId="20577"/>
        <pc:sldMkLst>
          <pc:docMk/>
          <pc:sldMk cId="1018402032" sldId="339"/>
        </pc:sldMkLst>
        <pc:spChg chg="mod">
          <ac:chgData name="Glen Jones" userId="e846aaca-4b24-4b13-b0d0-f2308e16b284" providerId="ADAL" clId="{938A6D4D-0A50-4A37-9BFA-5036169741CA}" dt="2022-07-18T11:06:36.086" v="376" actId="6549"/>
          <ac:spMkLst>
            <pc:docMk/>
            <pc:sldMk cId="1018402032" sldId="339"/>
            <ac:spMk id="2" creationId="{6EC5BC30-AA13-C1AA-9BF6-E094E77296EC}"/>
          </ac:spMkLst>
        </pc:spChg>
        <pc:spChg chg="mod">
          <ac:chgData name="Glen Jones" userId="e846aaca-4b24-4b13-b0d0-f2308e16b284" providerId="ADAL" clId="{938A6D4D-0A50-4A37-9BFA-5036169741CA}" dt="2022-07-18T12:20:01.761" v="470" actId="20577"/>
          <ac:spMkLst>
            <pc:docMk/>
            <pc:sldMk cId="1018402032" sldId="339"/>
            <ac:spMk id="3" creationId="{14EED1C9-DA74-6DBB-C2A1-330318EA08AD}"/>
          </ac:spMkLst>
        </pc:spChg>
      </pc:sldChg>
      <pc:sldMasterChg chg="delSldLayout">
        <pc:chgData name="Glen Jones" userId="e846aaca-4b24-4b13-b0d0-f2308e16b284" providerId="ADAL" clId="{938A6D4D-0A50-4A37-9BFA-5036169741CA}" dt="2022-07-18T10:57:40.655" v="208" actId="47"/>
        <pc:sldMasterMkLst>
          <pc:docMk/>
          <pc:sldMasterMk cId="451012602" sldId="2147483648"/>
        </pc:sldMasterMkLst>
        <pc:sldLayoutChg chg="del">
          <pc:chgData name="Glen Jones" userId="e846aaca-4b24-4b13-b0d0-f2308e16b284" providerId="ADAL" clId="{938A6D4D-0A50-4A37-9BFA-5036169741CA}" dt="2022-07-18T10:57:40.655" v="208" actId="47"/>
          <pc:sldLayoutMkLst>
            <pc:docMk/>
            <pc:sldMasterMk cId="451012602" sldId="2147483648"/>
            <pc:sldLayoutMk cId="2342060921" sldId="2147483660"/>
          </pc:sldLayoutMkLst>
        </pc:sldLayoutChg>
      </pc:sldMasterChg>
    </pc:docChg>
  </pc:docChgLst>
  <pc:docChgLst>
    <pc:chgData name="Glen Jones" userId="e846aaca-4b24-4b13-b0d0-f2308e16b284" providerId="ADAL" clId="{61E3F294-DD37-430A-8C94-7E204446918E}"/>
    <pc:docChg chg="custSel modSld">
      <pc:chgData name="Glen Jones" userId="e846aaca-4b24-4b13-b0d0-f2308e16b284" providerId="ADAL" clId="{61E3F294-DD37-430A-8C94-7E204446918E}" dt="2022-06-29T12:09:45.428" v="27" actId="14100"/>
      <pc:docMkLst>
        <pc:docMk/>
      </pc:docMkLst>
      <pc:sldChg chg="modSp mod">
        <pc:chgData name="Glen Jones" userId="e846aaca-4b24-4b13-b0d0-f2308e16b284" providerId="ADAL" clId="{61E3F294-DD37-430A-8C94-7E204446918E}" dt="2022-06-29T12:09:45.428" v="27" actId="14100"/>
        <pc:sldMkLst>
          <pc:docMk/>
          <pc:sldMk cId="4010327805" sldId="274"/>
        </pc:sldMkLst>
        <pc:spChg chg="mod">
          <ac:chgData name="Glen Jones" userId="e846aaca-4b24-4b13-b0d0-f2308e16b284" providerId="ADAL" clId="{61E3F294-DD37-430A-8C94-7E204446918E}" dt="2022-06-29T12:09:45.428" v="27" actId="14100"/>
          <ac:spMkLst>
            <pc:docMk/>
            <pc:sldMk cId="4010327805" sldId="274"/>
            <ac:spMk id="2" creationId="{702E7211-B3C0-8C62-17A1-5F712D739FBA}"/>
          </ac:spMkLst>
        </pc:spChg>
      </pc:sldChg>
    </pc:docChg>
  </pc:docChgLst>
  <pc:docChgLst>
    <pc:chgData name="Glen Jones" userId="e846aaca-4b24-4b13-b0d0-f2308e16b284" providerId="ADAL" clId="{92B6840B-6DE2-455F-9DB6-42E787552EC0}"/>
    <pc:docChg chg="undo custSel addSld delSld modSld sldOrd">
      <pc:chgData name="Glen Jones" userId="e846aaca-4b24-4b13-b0d0-f2308e16b284" providerId="ADAL" clId="{92B6840B-6DE2-455F-9DB6-42E787552EC0}" dt="2022-07-19T10:11:19.748" v="437"/>
      <pc:docMkLst>
        <pc:docMk/>
      </pc:docMkLst>
      <pc:sldChg chg="modSp mod">
        <pc:chgData name="Glen Jones" userId="e846aaca-4b24-4b13-b0d0-f2308e16b284" providerId="ADAL" clId="{92B6840B-6DE2-455F-9DB6-42E787552EC0}" dt="2022-07-19T09:12:55.428" v="4" actId="27636"/>
        <pc:sldMkLst>
          <pc:docMk/>
          <pc:sldMk cId="4010327805" sldId="274"/>
        </pc:sldMkLst>
        <pc:spChg chg="mod">
          <ac:chgData name="Glen Jones" userId="e846aaca-4b24-4b13-b0d0-f2308e16b284" providerId="ADAL" clId="{92B6840B-6DE2-455F-9DB6-42E787552EC0}" dt="2022-07-19T09:12:55.428" v="4" actId="27636"/>
          <ac:spMkLst>
            <pc:docMk/>
            <pc:sldMk cId="4010327805" sldId="274"/>
            <ac:spMk id="2" creationId="{702E7211-B3C0-8C62-17A1-5F712D739FBA}"/>
          </ac:spMkLst>
        </pc:spChg>
      </pc:sldChg>
      <pc:sldChg chg="modSp mod">
        <pc:chgData name="Glen Jones" userId="e846aaca-4b24-4b13-b0d0-f2308e16b284" providerId="ADAL" clId="{92B6840B-6DE2-455F-9DB6-42E787552EC0}" dt="2022-07-19T10:09:12.408" v="435" actId="20577"/>
        <pc:sldMkLst>
          <pc:docMk/>
          <pc:sldMk cId="0" sldId="277"/>
        </pc:sldMkLst>
        <pc:spChg chg="mod">
          <ac:chgData name="Glen Jones" userId="e846aaca-4b24-4b13-b0d0-f2308e16b284" providerId="ADAL" clId="{92B6840B-6DE2-455F-9DB6-42E787552EC0}" dt="2022-07-19T10:09:00.180" v="431" actId="20577"/>
          <ac:spMkLst>
            <pc:docMk/>
            <pc:sldMk cId="0" sldId="277"/>
            <ac:spMk id="3" creationId="{14A98FF5-4F3C-D9B6-7AF1-1894F0939983}"/>
          </ac:spMkLst>
        </pc:spChg>
        <pc:spChg chg="mod">
          <ac:chgData name="Glen Jones" userId="e846aaca-4b24-4b13-b0d0-f2308e16b284" providerId="ADAL" clId="{92B6840B-6DE2-455F-9DB6-42E787552EC0}" dt="2022-07-19T10:09:12.408" v="435" actId="20577"/>
          <ac:spMkLst>
            <pc:docMk/>
            <pc:sldMk cId="0" sldId="277"/>
            <ac:spMk id="5" creationId="{D904D6C1-734D-0AB9-F629-AB913652AEC5}"/>
          </ac:spMkLst>
        </pc:spChg>
      </pc:sldChg>
      <pc:sldChg chg="modSp mod">
        <pc:chgData name="Glen Jones" userId="e846aaca-4b24-4b13-b0d0-f2308e16b284" providerId="ADAL" clId="{92B6840B-6DE2-455F-9DB6-42E787552EC0}" dt="2022-07-19T09:14:09.338" v="46" actId="1076"/>
        <pc:sldMkLst>
          <pc:docMk/>
          <pc:sldMk cId="1486775289" sldId="333"/>
        </pc:sldMkLst>
        <pc:spChg chg="mod">
          <ac:chgData name="Glen Jones" userId="e846aaca-4b24-4b13-b0d0-f2308e16b284" providerId="ADAL" clId="{92B6840B-6DE2-455F-9DB6-42E787552EC0}" dt="2022-07-19T09:13:09.354" v="7" actId="20577"/>
          <ac:spMkLst>
            <pc:docMk/>
            <pc:sldMk cId="1486775289" sldId="333"/>
            <ac:spMk id="26" creationId="{D4AF35E5-D7C5-C3CC-28BB-D8DD5236EFE8}"/>
          </ac:spMkLst>
        </pc:spChg>
        <pc:spChg chg="mod">
          <ac:chgData name="Glen Jones" userId="e846aaca-4b24-4b13-b0d0-f2308e16b284" providerId="ADAL" clId="{92B6840B-6DE2-455F-9DB6-42E787552EC0}" dt="2022-07-19T09:13:14.626" v="11" actId="20577"/>
          <ac:spMkLst>
            <pc:docMk/>
            <pc:sldMk cId="1486775289" sldId="333"/>
            <ac:spMk id="27" creationId="{37D8C83E-792E-6371-7EDC-B909DF913074}"/>
          </ac:spMkLst>
        </pc:spChg>
        <pc:spChg chg="mod">
          <ac:chgData name="Glen Jones" userId="e846aaca-4b24-4b13-b0d0-f2308e16b284" providerId="ADAL" clId="{92B6840B-6DE2-455F-9DB6-42E787552EC0}" dt="2022-07-19T09:14:09.338" v="46" actId="1076"/>
          <ac:spMkLst>
            <pc:docMk/>
            <pc:sldMk cId="1486775289" sldId="333"/>
            <ac:spMk id="28" creationId="{89E8D4A0-414F-1786-B948-89431118F65A}"/>
          </ac:spMkLst>
        </pc:spChg>
        <pc:spChg chg="mod">
          <ac:chgData name="Glen Jones" userId="e846aaca-4b24-4b13-b0d0-f2308e16b284" providerId="ADAL" clId="{92B6840B-6DE2-455F-9DB6-42E787552EC0}" dt="2022-07-19T09:13:19.177" v="14" actId="20577"/>
          <ac:spMkLst>
            <pc:docMk/>
            <pc:sldMk cId="1486775289" sldId="333"/>
            <ac:spMk id="29" creationId="{6D482227-CC86-CE54-9C0A-23910B118991}"/>
          </ac:spMkLst>
        </pc:spChg>
        <pc:spChg chg="mod">
          <ac:chgData name="Glen Jones" userId="e846aaca-4b24-4b13-b0d0-f2308e16b284" providerId="ADAL" clId="{92B6840B-6DE2-455F-9DB6-42E787552EC0}" dt="2022-07-19T09:13:31.323" v="20" actId="20577"/>
          <ac:spMkLst>
            <pc:docMk/>
            <pc:sldMk cId="1486775289" sldId="333"/>
            <ac:spMk id="30" creationId="{01CE0B5B-C9F8-6AD3-6CC6-F6D3E8DA3367}"/>
          </ac:spMkLst>
        </pc:spChg>
        <pc:spChg chg="mod">
          <ac:chgData name="Glen Jones" userId="e846aaca-4b24-4b13-b0d0-f2308e16b284" providerId="ADAL" clId="{92B6840B-6DE2-455F-9DB6-42E787552EC0}" dt="2022-07-19T09:13:52.173" v="40" actId="1035"/>
          <ac:spMkLst>
            <pc:docMk/>
            <pc:sldMk cId="1486775289" sldId="333"/>
            <ac:spMk id="31" creationId="{238E32B8-D74C-C400-EC22-165D9B93717A}"/>
          </ac:spMkLst>
        </pc:spChg>
        <pc:spChg chg="mod">
          <ac:chgData name="Glen Jones" userId="e846aaca-4b24-4b13-b0d0-f2308e16b284" providerId="ADAL" clId="{92B6840B-6DE2-455F-9DB6-42E787552EC0}" dt="2022-07-19T09:13:52.173" v="40" actId="1035"/>
          <ac:spMkLst>
            <pc:docMk/>
            <pc:sldMk cId="1486775289" sldId="333"/>
            <ac:spMk id="32" creationId="{5EA5982F-6F9E-629F-8BC5-67C37C6C4B70}"/>
          </ac:spMkLst>
        </pc:spChg>
        <pc:spChg chg="mod">
          <ac:chgData name="Glen Jones" userId="e846aaca-4b24-4b13-b0d0-f2308e16b284" providerId="ADAL" clId="{92B6840B-6DE2-455F-9DB6-42E787552EC0}" dt="2022-07-19T09:13:52.173" v="40" actId="1035"/>
          <ac:spMkLst>
            <pc:docMk/>
            <pc:sldMk cId="1486775289" sldId="333"/>
            <ac:spMk id="33" creationId="{13B8606D-7BB4-40CB-27B7-BE96F4146BC2}"/>
          </ac:spMkLst>
        </pc:spChg>
      </pc:sldChg>
      <pc:sldChg chg="modSp mod">
        <pc:chgData name="Glen Jones" userId="e846aaca-4b24-4b13-b0d0-f2308e16b284" providerId="ADAL" clId="{92B6840B-6DE2-455F-9DB6-42E787552EC0}" dt="2022-07-19T09:14:34.349" v="62" actId="20577"/>
        <pc:sldMkLst>
          <pc:docMk/>
          <pc:sldMk cId="3144828481" sldId="340"/>
        </pc:sldMkLst>
        <pc:spChg chg="mod">
          <ac:chgData name="Glen Jones" userId="e846aaca-4b24-4b13-b0d0-f2308e16b284" providerId="ADAL" clId="{92B6840B-6DE2-455F-9DB6-42E787552EC0}" dt="2022-07-19T09:14:22.950" v="49" actId="20577"/>
          <ac:spMkLst>
            <pc:docMk/>
            <pc:sldMk cId="3144828481" sldId="340"/>
            <ac:spMk id="16" creationId="{0FE7A653-4ED8-B37C-3E18-3704C0AA5F21}"/>
          </ac:spMkLst>
        </pc:spChg>
        <pc:spChg chg="mod">
          <ac:chgData name="Glen Jones" userId="e846aaca-4b24-4b13-b0d0-f2308e16b284" providerId="ADAL" clId="{92B6840B-6DE2-455F-9DB6-42E787552EC0}" dt="2022-07-19T09:14:25.428" v="52" actId="20577"/>
          <ac:spMkLst>
            <pc:docMk/>
            <pc:sldMk cId="3144828481" sldId="340"/>
            <ac:spMk id="17" creationId="{EABFA501-86CD-E2E7-3D0D-9C5AFF67FE42}"/>
          </ac:spMkLst>
        </pc:spChg>
        <pc:spChg chg="mod">
          <ac:chgData name="Glen Jones" userId="e846aaca-4b24-4b13-b0d0-f2308e16b284" providerId="ADAL" clId="{92B6840B-6DE2-455F-9DB6-42E787552EC0}" dt="2022-07-19T09:14:34.349" v="62" actId="20577"/>
          <ac:spMkLst>
            <pc:docMk/>
            <pc:sldMk cId="3144828481" sldId="340"/>
            <ac:spMk id="18" creationId="{FC6242E5-13CC-5E55-E90C-C32E7BAFEAFB}"/>
          </ac:spMkLst>
        </pc:spChg>
        <pc:spChg chg="mod">
          <ac:chgData name="Glen Jones" userId="e846aaca-4b24-4b13-b0d0-f2308e16b284" providerId="ADAL" clId="{92B6840B-6DE2-455F-9DB6-42E787552EC0}" dt="2022-07-19T09:14:30.868" v="57" actId="20577"/>
          <ac:spMkLst>
            <pc:docMk/>
            <pc:sldMk cId="3144828481" sldId="340"/>
            <ac:spMk id="30" creationId="{01CE0B5B-C9F8-6AD3-6CC6-F6D3E8DA3367}"/>
          </ac:spMkLst>
        </pc:spChg>
      </pc:sldChg>
      <pc:sldChg chg="modSp mod">
        <pc:chgData name="Glen Jones" userId="e846aaca-4b24-4b13-b0d0-f2308e16b284" providerId="ADAL" clId="{92B6840B-6DE2-455F-9DB6-42E787552EC0}" dt="2022-07-19T09:15:10.882" v="89" actId="20577"/>
        <pc:sldMkLst>
          <pc:docMk/>
          <pc:sldMk cId="1734258171" sldId="342"/>
        </pc:sldMkLst>
        <pc:spChg chg="mod">
          <ac:chgData name="Glen Jones" userId="e846aaca-4b24-4b13-b0d0-f2308e16b284" providerId="ADAL" clId="{92B6840B-6DE2-455F-9DB6-42E787552EC0}" dt="2022-07-19T09:15:10.882" v="89" actId="20577"/>
          <ac:spMkLst>
            <pc:docMk/>
            <pc:sldMk cId="1734258171" sldId="342"/>
            <ac:spMk id="8" creationId="{6D549731-BCFB-36A0-20EE-01EA1E12258D}"/>
          </ac:spMkLst>
        </pc:spChg>
        <pc:spChg chg="mod">
          <ac:chgData name="Glen Jones" userId="e846aaca-4b24-4b13-b0d0-f2308e16b284" providerId="ADAL" clId="{92B6840B-6DE2-455F-9DB6-42E787552EC0}" dt="2022-07-19T09:14:44.816" v="67" actId="20577"/>
          <ac:spMkLst>
            <pc:docMk/>
            <pc:sldMk cId="1734258171" sldId="342"/>
            <ac:spMk id="16" creationId="{0FE7A653-4ED8-B37C-3E18-3704C0AA5F21}"/>
          </ac:spMkLst>
        </pc:spChg>
        <pc:spChg chg="mod">
          <ac:chgData name="Glen Jones" userId="e846aaca-4b24-4b13-b0d0-f2308e16b284" providerId="ADAL" clId="{92B6840B-6DE2-455F-9DB6-42E787552EC0}" dt="2022-07-19T09:14:49.824" v="72" actId="6549"/>
          <ac:spMkLst>
            <pc:docMk/>
            <pc:sldMk cId="1734258171" sldId="342"/>
            <ac:spMk id="17" creationId="{EABFA501-86CD-E2E7-3D0D-9C5AFF67FE42}"/>
          </ac:spMkLst>
        </pc:spChg>
        <pc:spChg chg="mod">
          <ac:chgData name="Glen Jones" userId="e846aaca-4b24-4b13-b0d0-f2308e16b284" providerId="ADAL" clId="{92B6840B-6DE2-455F-9DB6-42E787552EC0}" dt="2022-07-19T09:15:07.838" v="87" actId="20577"/>
          <ac:spMkLst>
            <pc:docMk/>
            <pc:sldMk cId="1734258171" sldId="342"/>
            <ac:spMk id="18" creationId="{FC6242E5-13CC-5E55-E90C-C32E7BAFEAFB}"/>
          </ac:spMkLst>
        </pc:spChg>
        <pc:spChg chg="mod">
          <ac:chgData name="Glen Jones" userId="e846aaca-4b24-4b13-b0d0-f2308e16b284" providerId="ADAL" clId="{92B6840B-6DE2-455F-9DB6-42E787552EC0}" dt="2022-07-19T09:15:01.954" v="80" actId="207"/>
          <ac:spMkLst>
            <pc:docMk/>
            <pc:sldMk cId="1734258171" sldId="342"/>
            <ac:spMk id="30" creationId="{01CE0B5B-C9F8-6AD3-6CC6-F6D3E8DA3367}"/>
          </ac:spMkLst>
        </pc:spChg>
      </pc:sldChg>
      <pc:sldChg chg="modSp mod ord">
        <pc:chgData name="Glen Jones" userId="e846aaca-4b24-4b13-b0d0-f2308e16b284" providerId="ADAL" clId="{92B6840B-6DE2-455F-9DB6-42E787552EC0}" dt="2022-07-19T10:11:19.748" v="437"/>
        <pc:sldMkLst>
          <pc:docMk/>
          <pc:sldMk cId="805390595" sldId="343"/>
        </pc:sldMkLst>
        <pc:spChg chg="mod">
          <ac:chgData name="Glen Jones" userId="e846aaca-4b24-4b13-b0d0-f2308e16b284" providerId="ADAL" clId="{92B6840B-6DE2-455F-9DB6-42E787552EC0}" dt="2022-07-19T10:03:40.716" v="280" actId="20577"/>
          <ac:spMkLst>
            <pc:docMk/>
            <pc:sldMk cId="805390595" sldId="343"/>
            <ac:spMk id="16" creationId="{0FE7A653-4ED8-B37C-3E18-3704C0AA5F21}"/>
          </ac:spMkLst>
        </pc:spChg>
        <pc:spChg chg="mod">
          <ac:chgData name="Glen Jones" userId="e846aaca-4b24-4b13-b0d0-f2308e16b284" providerId="ADAL" clId="{92B6840B-6DE2-455F-9DB6-42E787552EC0}" dt="2022-07-19T10:03:44.322" v="284" actId="20577"/>
          <ac:spMkLst>
            <pc:docMk/>
            <pc:sldMk cId="805390595" sldId="343"/>
            <ac:spMk id="17" creationId="{EABFA501-86CD-E2E7-3D0D-9C5AFF67FE42}"/>
          </ac:spMkLst>
        </pc:spChg>
        <pc:spChg chg="mod">
          <ac:chgData name="Glen Jones" userId="e846aaca-4b24-4b13-b0d0-f2308e16b284" providerId="ADAL" clId="{92B6840B-6DE2-455F-9DB6-42E787552EC0}" dt="2022-07-19T10:03:52.082" v="290" actId="20577"/>
          <ac:spMkLst>
            <pc:docMk/>
            <pc:sldMk cId="805390595" sldId="343"/>
            <ac:spMk id="18" creationId="{FC6242E5-13CC-5E55-E90C-C32E7BAFEAFB}"/>
          </ac:spMkLst>
        </pc:spChg>
        <pc:spChg chg="mod">
          <ac:chgData name="Glen Jones" userId="e846aaca-4b24-4b13-b0d0-f2308e16b284" providerId="ADAL" clId="{92B6840B-6DE2-455F-9DB6-42E787552EC0}" dt="2022-07-19T10:03:47.930" v="287" actId="20577"/>
          <ac:spMkLst>
            <pc:docMk/>
            <pc:sldMk cId="805390595" sldId="343"/>
            <ac:spMk id="30" creationId="{01CE0B5B-C9F8-6AD3-6CC6-F6D3E8DA3367}"/>
          </ac:spMkLst>
        </pc:spChg>
      </pc:sldChg>
      <pc:sldChg chg="modSp mod ord">
        <pc:chgData name="Glen Jones" userId="e846aaca-4b24-4b13-b0d0-f2308e16b284" providerId="ADAL" clId="{92B6840B-6DE2-455F-9DB6-42E787552EC0}" dt="2022-07-19T10:11:19.748" v="437"/>
        <pc:sldMkLst>
          <pc:docMk/>
          <pc:sldMk cId="4176473621" sldId="344"/>
        </pc:sldMkLst>
        <pc:spChg chg="mod">
          <ac:chgData name="Glen Jones" userId="e846aaca-4b24-4b13-b0d0-f2308e16b284" providerId="ADAL" clId="{92B6840B-6DE2-455F-9DB6-42E787552EC0}" dt="2022-07-19T10:04:20.798" v="314" actId="20577"/>
          <ac:spMkLst>
            <pc:docMk/>
            <pc:sldMk cId="4176473621" sldId="344"/>
            <ac:spMk id="8" creationId="{6D549731-BCFB-36A0-20EE-01EA1E12258D}"/>
          </ac:spMkLst>
        </pc:spChg>
        <pc:spChg chg="mod">
          <ac:chgData name="Glen Jones" userId="e846aaca-4b24-4b13-b0d0-f2308e16b284" providerId="ADAL" clId="{92B6840B-6DE2-455F-9DB6-42E787552EC0}" dt="2022-07-19T10:04:02.412" v="295" actId="6549"/>
          <ac:spMkLst>
            <pc:docMk/>
            <pc:sldMk cId="4176473621" sldId="344"/>
            <ac:spMk id="16" creationId="{0FE7A653-4ED8-B37C-3E18-3704C0AA5F21}"/>
          </ac:spMkLst>
        </pc:spChg>
        <pc:spChg chg="mod">
          <ac:chgData name="Glen Jones" userId="e846aaca-4b24-4b13-b0d0-f2308e16b284" providerId="ADAL" clId="{92B6840B-6DE2-455F-9DB6-42E787552EC0}" dt="2022-07-19T10:04:07.917" v="301" actId="6549"/>
          <ac:spMkLst>
            <pc:docMk/>
            <pc:sldMk cId="4176473621" sldId="344"/>
            <ac:spMk id="17" creationId="{EABFA501-86CD-E2E7-3D0D-9C5AFF67FE42}"/>
          </ac:spMkLst>
        </pc:spChg>
        <pc:spChg chg="mod">
          <ac:chgData name="Glen Jones" userId="e846aaca-4b24-4b13-b0d0-f2308e16b284" providerId="ADAL" clId="{92B6840B-6DE2-455F-9DB6-42E787552EC0}" dt="2022-07-19T10:04:18.658" v="312" actId="20577"/>
          <ac:spMkLst>
            <pc:docMk/>
            <pc:sldMk cId="4176473621" sldId="344"/>
            <ac:spMk id="18" creationId="{FC6242E5-13CC-5E55-E90C-C32E7BAFEAFB}"/>
          </ac:spMkLst>
        </pc:spChg>
        <pc:spChg chg="mod">
          <ac:chgData name="Glen Jones" userId="e846aaca-4b24-4b13-b0d0-f2308e16b284" providerId="ADAL" clId="{92B6840B-6DE2-455F-9DB6-42E787552EC0}" dt="2022-07-19T10:04:13.748" v="307" actId="20577"/>
          <ac:spMkLst>
            <pc:docMk/>
            <pc:sldMk cId="4176473621" sldId="344"/>
            <ac:spMk id="30" creationId="{01CE0B5B-C9F8-6AD3-6CC6-F6D3E8DA3367}"/>
          </ac:spMkLst>
        </pc:spChg>
      </pc:sldChg>
      <pc:sldChg chg="addSp delSp modSp mod delAnim modAnim">
        <pc:chgData name="Glen Jones" userId="e846aaca-4b24-4b13-b0d0-f2308e16b284" providerId="ADAL" clId="{92B6840B-6DE2-455F-9DB6-42E787552EC0}" dt="2022-07-19T10:03:21.723" v="277" actId="1076"/>
        <pc:sldMkLst>
          <pc:docMk/>
          <pc:sldMk cId="1795071685" sldId="345"/>
        </pc:sldMkLst>
        <pc:spChg chg="mod">
          <ac:chgData name="Glen Jones" userId="e846aaca-4b24-4b13-b0d0-f2308e16b284" providerId="ADAL" clId="{92B6840B-6DE2-455F-9DB6-42E787552EC0}" dt="2022-07-19T09:16:37.817" v="135" actId="14100"/>
          <ac:spMkLst>
            <pc:docMk/>
            <pc:sldMk cId="1795071685" sldId="345"/>
            <ac:spMk id="2" creationId="{290E34F2-BB23-EA2A-D113-C573A97A574D}"/>
          </ac:spMkLst>
        </pc:spChg>
        <pc:spChg chg="mod">
          <ac:chgData name="Glen Jones" userId="e846aaca-4b24-4b13-b0d0-f2308e16b284" providerId="ADAL" clId="{92B6840B-6DE2-455F-9DB6-42E787552EC0}" dt="2022-07-19T09:17:24.659" v="145" actId="1076"/>
          <ac:spMkLst>
            <pc:docMk/>
            <pc:sldMk cId="1795071685" sldId="345"/>
            <ac:spMk id="6" creationId="{B3A040A7-35CA-8767-822D-DBD9664B6C90}"/>
          </ac:spMkLst>
        </pc:spChg>
        <pc:spChg chg="mod">
          <ac:chgData name="Glen Jones" userId="e846aaca-4b24-4b13-b0d0-f2308e16b284" providerId="ADAL" clId="{92B6840B-6DE2-455F-9DB6-42E787552EC0}" dt="2022-07-19T09:16:54.075" v="138" actId="14100"/>
          <ac:spMkLst>
            <pc:docMk/>
            <pc:sldMk cId="1795071685" sldId="345"/>
            <ac:spMk id="11" creationId="{02970471-42D7-BD2A-1635-0CEBF50F4A77}"/>
          </ac:spMkLst>
        </pc:spChg>
        <pc:spChg chg="del">
          <ac:chgData name="Glen Jones" userId="e846aaca-4b24-4b13-b0d0-f2308e16b284" providerId="ADAL" clId="{92B6840B-6DE2-455F-9DB6-42E787552EC0}" dt="2022-07-19T09:16:39.631" v="136" actId="478"/>
          <ac:spMkLst>
            <pc:docMk/>
            <pc:sldMk cId="1795071685" sldId="345"/>
            <ac:spMk id="12" creationId="{ADFC24BE-FF2A-EB85-24B7-1B238AAC7A5E}"/>
          </ac:spMkLst>
        </pc:spChg>
        <pc:spChg chg="mod">
          <ac:chgData name="Glen Jones" userId="e846aaca-4b24-4b13-b0d0-f2308e16b284" providerId="ADAL" clId="{92B6840B-6DE2-455F-9DB6-42E787552EC0}" dt="2022-07-19T09:24:31.237" v="265" actId="115"/>
          <ac:spMkLst>
            <pc:docMk/>
            <pc:sldMk cId="1795071685" sldId="345"/>
            <ac:spMk id="16" creationId="{0FE7A653-4ED8-B37C-3E18-3704C0AA5F21}"/>
          </ac:spMkLst>
        </pc:spChg>
        <pc:spChg chg="mod">
          <ac:chgData name="Glen Jones" userId="e846aaca-4b24-4b13-b0d0-f2308e16b284" providerId="ADAL" clId="{92B6840B-6DE2-455F-9DB6-42E787552EC0}" dt="2022-07-19T09:16:14.564" v="124" actId="20577"/>
          <ac:spMkLst>
            <pc:docMk/>
            <pc:sldMk cId="1795071685" sldId="345"/>
            <ac:spMk id="17" creationId="{EABFA501-86CD-E2E7-3D0D-9C5AFF67FE42}"/>
          </ac:spMkLst>
        </pc:spChg>
        <pc:spChg chg="mod">
          <ac:chgData name="Glen Jones" userId="e846aaca-4b24-4b13-b0d0-f2308e16b284" providerId="ADAL" clId="{92B6840B-6DE2-455F-9DB6-42E787552EC0}" dt="2022-07-19T09:16:20.644" v="131" actId="20577"/>
          <ac:spMkLst>
            <pc:docMk/>
            <pc:sldMk cId="1795071685" sldId="345"/>
            <ac:spMk id="18" creationId="{FC6242E5-13CC-5E55-E90C-C32E7BAFEAFB}"/>
          </ac:spMkLst>
        </pc:spChg>
        <pc:spChg chg="mod">
          <ac:chgData name="Glen Jones" userId="e846aaca-4b24-4b13-b0d0-f2308e16b284" providerId="ADAL" clId="{92B6840B-6DE2-455F-9DB6-42E787552EC0}" dt="2022-07-19T09:17:19.138" v="144" actId="14100"/>
          <ac:spMkLst>
            <pc:docMk/>
            <pc:sldMk cId="1795071685" sldId="345"/>
            <ac:spMk id="29" creationId="{49A7DB34-3885-D257-7F1B-EE1B98349B61}"/>
          </ac:spMkLst>
        </pc:spChg>
        <pc:spChg chg="mod">
          <ac:chgData name="Glen Jones" userId="e846aaca-4b24-4b13-b0d0-f2308e16b284" providerId="ADAL" clId="{92B6840B-6DE2-455F-9DB6-42E787552EC0}" dt="2022-07-19T09:24:26.907" v="263" actId="207"/>
          <ac:spMkLst>
            <pc:docMk/>
            <pc:sldMk cId="1795071685" sldId="345"/>
            <ac:spMk id="30" creationId="{01CE0B5B-C9F8-6AD3-6CC6-F6D3E8DA3367}"/>
          </ac:spMkLst>
        </pc:spChg>
        <pc:spChg chg="del">
          <ac:chgData name="Glen Jones" userId="e846aaca-4b24-4b13-b0d0-f2308e16b284" providerId="ADAL" clId="{92B6840B-6DE2-455F-9DB6-42E787552EC0}" dt="2022-07-19T09:16:41.754" v="137" actId="478"/>
          <ac:spMkLst>
            <pc:docMk/>
            <pc:sldMk cId="1795071685" sldId="345"/>
            <ac:spMk id="31" creationId="{B7AB6F8B-5082-930A-D430-CE8598F38E0C}"/>
          </ac:spMkLst>
        </pc:spChg>
        <pc:spChg chg="del">
          <ac:chgData name="Glen Jones" userId="e846aaca-4b24-4b13-b0d0-f2308e16b284" providerId="ADAL" clId="{92B6840B-6DE2-455F-9DB6-42E787552EC0}" dt="2022-07-19T09:17:55.202" v="151" actId="478"/>
          <ac:spMkLst>
            <pc:docMk/>
            <pc:sldMk cId="1795071685" sldId="345"/>
            <ac:spMk id="32" creationId="{92341AFB-1728-5A3D-6D42-C512251884AE}"/>
          </ac:spMkLst>
        </pc:spChg>
        <pc:spChg chg="del">
          <ac:chgData name="Glen Jones" userId="e846aaca-4b24-4b13-b0d0-f2308e16b284" providerId="ADAL" clId="{92B6840B-6DE2-455F-9DB6-42E787552EC0}" dt="2022-07-19T09:17:59.300" v="154" actId="478"/>
          <ac:spMkLst>
            <pc:docMk/>
            <pc:sldMk cId="1795071685" sldId="345"/>
            <ac:spMk id="33" creationId="{428D3DA3-8147-C45B-3810-D742F21B5518}"/>
          </ac:spMkLst>
        </pc:spChg>
        <pc:spChg chg="del">
          <ac:chgData name="Glen Jones" userId="e846aaca-4b24-4b13-b0d0-f2308e16b284" providerId="ADAL" clId="{92B6840B-6DE2-455F-9DB6-42E787552EC0}" dt="2022-07-19T09:17:56.681" v="152" actId="478"/>
          <ac:spMkLst>
            <pc:docMk/>
            <pc:sldMk cId="1795071685" sldId="345"/>
            <ac:spMk id="34" creationId="{A8E087C1-18A6-2F25-DA23-54F933D9034A}"/>
          </ac:spMkLst>
        </pc:spChg>
        <pc:spChg chg="del">
          <ac:chgData name="Glen Jones" userId="e846aaca-4b24-4b13-b0d0-f2308e16b284" providerId="ADAL" clId="{92B6840B-6DE2-455F-9DB6-42E787552EC0}" dt="2022-07-19T09:19:27.885" v="172" actId="478"/>
          <ac:spMkLst>
            <pc:docMk/>
            <pc:sldMk cId="1795071685" sldId="345"/>
            <ac:spMk id="35" creationId="{1C146586-BD90-DAA5-6C02-8CD170225EE2}"/>
          </ac:spMkLst>
        </pc:spChg>
        <pc:spChg chg="del">
          <ac:chgData name="Glen Jones" userId="e846aaca-4b24-4b13-b0d0-f2308e16b284" providerId="ADAL" clId="{92B6840B-6DE2-455F-9DB6-42E787552EC0}" dt="2022-07-19T09:19:30.242" v="173" actId="478"/>
          <ac:spMkLst>
            <pc:docMk/>
            <pc:sldMk cId="1795071685" sldId="345"/>
            <ac:spMk id="36" creationId="{1094DBE4-BA60-A14B-C9F6-FADE7619309D}"/>
          </ac:spMkLst>
        </pc:spChg>
        <pc:spChg chg="del">
          <ac:chgData name="Glen Jones" userId="e846aaca-4b24-4b13-b0d0-f2308e16b284" providerId="ADAL" clId="{92B6840B-6DE2-455F-9DB6-42E787552EC0}" dt="2022-07-19T09:19:30.875" v="174" actId="478"/>
          <ac:spMkLst>
            <pc:docMk/>
            <pc:sldMk cId="1795071685" sldId="345"/>
            <ac:spMk id="37" creationId="{CCDB45EE-59F1-970D-B759-E56FA6429C3E}"/>
          </ac:spMkLst>
        </pc:spChg>
        <pc:spChg chg="del">
          <ac:chgData name="Glen Jones" userId="e846aaca-4b24-4b13-b0d0-f2308e16b284" providerId="ADAL" clId="{92B6840B-6DE2-455F-9DB6-42E787552EC0}" dt="2022-07-19T09:17:35.438" v="148" actId="478"/>
          <ac:spMkLst>
            <pc:docMk/>
            <pc:sldMk cId="1795071685" sldId="345"/>
            <ac:spMk id="39" creationId="{5D8E9496-FECD-F3D4-293D-7981617D1560}"/>
          </ac:spMkLst>
        </pc:spChg>
        <pc:spChg chg="del">
          <ac:chgData name="Glen Jones" userId="e846aaca-4b24-4b13-b0d0-f2308e16b284" providerId="ADAL" clId="{92B6840B-6DE2-455F-9DB6-42E787552EC0}" dt="2022-07-19T09:17:34.104" v="147" actId="478"/>
          <ac:spMkLst>
            <pc:docMk/>
            <pc:sldMk cId="1795071685" sldId="345"/>
            <ac:spMk id="40" creationId="{7985BC04-EAB3-F599-417E-3E582B66FC12}"/>
          </ac:spMkLst>
        </pc:spChg>
        <pc:spChg chg="mod">
          <ac:chgData name="Glen Jones" userId="e846aaca-4b24-4b13-b0d0-f2308e16b284" providerId="ADAL" clId="{92B6840B-6DE2-455F-9DB6-42E787552EC0}" dt="2022-07-19T09:17:39.737" v="149"/>
          <ac:spMkLst>
            <pc:docMk/>
            <pc:sldMk cId="1795071685" sldId="345"/>
            <ac:spMk id="41" creationId="{6AC9F43A-D72C-9959-437E-EA950109E53F}"/>
          </ac:spMkLst>
        </pc:spChg>
        <pc:spChg chg="mod">
          <ac:chgData name="Glen Jones" userId="e846aaca-4b24-4b13-b0d0-f2308e16b284" providerId="ADAL" clId="{92B6840B-6DE2-455F-9DB6-42E787552EC0}" dt="2022-07-19T10:02:33.433" v="269" actId="1038"/>
          <ac:spMkLst>
            <pc:docMk/>
            <pc:sldMk cId="1795071685" sldId="345"/>
            <ac:spMk id="42" creationId="{1214C737-82E6-A9B2-8227-8A437B0DAD1E}"/>
          </ac:spMkLst>
        </pc:spChg>
        <pc:spChg chg="add mod">
          <ac:chgData name="Glen Jones" userId="e846aaca-4b24-4b13-b0d0-f2308e16b284" providerId="ADAL" clId="{92B6840B-6DE2-455F-9DB6-42E787552EC0}" dt="2022-07-19T09:21:31.998" v="213" actId="20577"/>
          <ac:spMkLst>
            <pc:docMk/>
            <pc:sldMk cId="1795071685" sldId="345"/>
            <ac:spMk id="43" creationId="{237C8663-9628-03DF-7E3C-C8809DDD280F}"/>
          </ac:spMkLst>
        </pc:spChg>
        <pc:spChg chg="add mod">
          <ac:chgData name="Glen Jones" userId="e846aaca-4b24-4b13-b0d0-f2308e16b284" providerId="ADAL" clId="{92B6840B-6DE2-455F-9DB6-42E787552EC0}" dt="2022-07-19T09:17:52.884" v="150" actId="1076"/>
          <ac:spMkLst>
            <pc:docMk/>
            <pc:sldMk cId="1795071685" sldId="345"/>
            <ac:spMk id="47" creationId="{1C10537D-3BEA-B8F7-4F37-3DBCD9D84A5C}"/>
          </ac:spMkLst>
        </pc:spChg>
        <pc:spChg chg="mod">
          <ac:chgData name="Glen Jones" userId="e846aaca-4b24-4b13-b0d0-f2308e16b284" providerId="ADAL" clId="{92B6840B-6DE2-455F-9DB6-42E787552EC0}" dt="2022-07-19T09:18:20.195" v="158" actId="14100"/>
          <ac:spMkLst>
            <pc:docMk/>
            <pc:sldMk cId="1795071685" sldId="345"/>
            <ac:spMk id="49" creationId="{C7D4E807-AAB1-94E7-B101-B271938DBB64}"/>
          </ac:spMkLst>
        </pc:spChg>
        <pc:spChg chg="mod">
          <ac:chgData name="Glen Jones" userId="e846aaca-4b24-4b13-b0d0-f2308e16b284" providerId="ADAL" clId="{92B6840B-6DE2-455F-9DB6-42E787552EC0}" dt="2022-07-19T09:18:03.503" v="155"/>
          <ac:spMkLst>
            <pc:docMk/>
            <pc:sldMk cId="1795071685" sldId="345"/>
            <ac:spMk id="50" creationId="{2D0D8F26-2026-5BE7-24ED-0F524AA1BA0C}"/>
          </ac:spMkLst>
        </pc:spChg>
        <pc:spChg chg="add mod">
          <ac:chgData name="Glen Jones" userId="e846aaca-4b24-4b13-b0d0-f2308e16b284" providerId="ADAL" clId="{92B6840B-6DE2-455F-9DB6-42E787552EC0}" dt="2022-07-19T09:21:26.603" v="211" actId="20577"/>
          <ac:spMkLst>
            <pc:docMk/>
            <pc:sldMk cId="1795071685" sldId="345"/>
            <ac:spMk id="51" creationId="{3287CF07-D26E-A464-507E-DE82DF61E9EA}"/>
          </ac:spMkLst>
        </pc:spChg>
        <pc:spChg chg="add mod">
          <ac:chgData name="Glen Jones" userId="e846aaca-4b24-4b13-b0d0-f2308e16b284" providerId="ADAL" clId="{92B6840B-6DE2-455F-9DB6-42E787552EC0}" dt="2022-07-19T09:22:47.779" v="245" actId="1076"/>
          <ac:spMkLst>
            <pc:docMk/>
            <pc:sldMk cId="1795071685" sldId="345"/>
            <ac:spMk id="52" creationId="{11020EA9-9317-CB06-A9ED-F95187FBC560}"/>
          </ac:spMkLst>
        </pc:spChg>
        <pc:spChg chg="add del mod">
          <ac:chgData name="Glen Jones" userId="e846aaca-4b24-4b13-b0d0-f2308e16b284" providerId="ADAL" clId="{92B6840B-6DE2-455F-9DB6-42E787552EC0}" dt="2022-07-19T09:18:29.762" v="161" actId="478"/>
          <ac:spMkLst>
            <pc:docMk/>
            <pc:sldMk cId="1795071685" sldId="345"/>
            <ac:spMk id="53" creationId="{12AEA33D-D005-AAD7-F519-9B38DAF74664}"/>
          </ac:spMkLst>
        </pc:spChg>
        <pc:spChg chg="add del mod">
          <ac:chgData name="Glen Jones" userId="e846aaca-4b24-4b13-b0d0-f2308e16b284" providerId="ADAL" clId="{92B6840B-6DE2-455F-9DB6-42E787552EC0}" dt="2022-07-19T09:18:36.342" v="163" actId="478"/>
          <ac:spMkLst>
            <pc:docMk/>
            <pc:sldMk cId="1795071685" sldId="345"/>
            <ac:spMk id="54" creationId="{58B1CC1F-320C-B547-294E-4C4E539C04A6}"/>
          </ac:spMkLst>
        </pc:spChg>
        <pc:spChg chg="add del mod">
          <ac:chgData name="Glen Jones" userId="e846aaca-4b24-4b13-b0d0-f2308e16b284" providerId="ADAL" clId="{92B6840B-6DE2-455F-9DB6-42E787552EC0}" dt="2022-07-19T09:21:51.158" v="220" actId="478"/>
          <ac:spMkLst>
            <pc:docMk/>
            <pc:sldMk cId="1795071685" sldId="345"/>
            <ac:spMk id="55" creationId="{B2B4E064-99BA-7638-687E-E8B8FA31C6FD}"/>
          </ac:spMkLst>
        </pc:spChg>
        <pc:spChg chg="mod">
          <ac:chgData name="Glen Jones" userId="e846aaca-4b24-4b13-b0d0-f2308e16b284" providerId="ADAL" clId="{92B6840B-6DE2-455F-9DB6-42E787552EC0}" dt="2022-07-19T09:19:50.578" v="178" actId="14100"/>
          <ac:spMkLst>
            <pc:docMk/>
            <pc:sldMk cId="1795071685" sldId="345"/>
            <ac:spMk id="57" creationId="{96A29A3A-B9CF-D6D7-CA22-A4B7A885443C}"/>
          </ac:spMkLst>
        </pc:spChg>
        <pc:spChg chg="mod">
          <ac:chgData name="Glen Jones" userId="e846aaca-4b24-4b13-b0d0-f2308e16b284" providerId="ADAL" clId="{92B6840B-6DE2-455F-9DB6-42E787552EC0}" dt="2022-07-19T09:19:36.999" v="176"/>
          <ac:spMkLst>
            <pc:docMk/>
            <pc:sldMk cId="1795071685" sldId="345"/>
            <ac:spMk id="58" creationId="{E14EF299-ED31-42CF-69C0-040D1A945695}"/>
          </ac:spMkLst>
        </pc:spChg>
        <pc:spChg chg="add mod ord">
          <ac:chgData name="Glen Jones" userId="e846aaca-4b24-4b13-b0d0-f2308e16b284" providerId="ADAL" clId="{92B6840B-6DE2-455F-9DB6-42E787552EC0}" dt="2022-07-19T10:03:04.139" v="274" actId="1076"/>
          <ac:spMkLst>
            <pc:docMk/>
            <pc:sldMk cId="1795071685" sldId="345"/>
            <ac:spMk id="59" creationId="{918C1651-0510-4CA4-A836-AB916D230BA5}"/>
          </ac:spMkLst>
        </pc:spChg>
        <pc:spChg chg="add mod">
          <ac:chgData name="Glen Jones" userId="e846aaca-4b24-4b13-b0d0-f2308e16b284" providerId="ADAL" clId="{92B6840B-6DE2-455F-9DB6-42E787552EC0}" dt="2022-07-19T09:20:47.154" v="196" actId="1076"/>
          <ac:spMkLst>
            <pc:docMk/>
            <pc:sldMk cId="1795071685" sldId="345"/>
            <ac:spMk id="60" creationId="{7B23BC00-642E-A961-F1A3-776605B9F35E}"/>
          </ac:spMkLst>
        </pc:spChg>
        <pc:spChg chg="add del mod">
          <ac:chgData name="Glen Jones" userId="e846aaca-4b24-4b13-b0d0-f2308e16b284" providerId="ADAL" clId="{92B6840B-6DE2-455F-9DB6-42E787552EC0}" dt="2022-07-19T09:19:52.199" v="179" actId="478"/>
          <ac:spMkLst>
            <pc:docMk/>
            <pc:sldMk cId="1795071685" sldId="345"/>
            <ac:spMk id="61" creationId="{29263D4E-A1AD-355A-0459-B881243B9A1B}"/>
          </ac:spMkLst>
        </pc:spChg>
        <pc:spChg chg="add mod">
          <ac:chgData name="Glen Jones" userId="e846aaca-4b24-4b13-b0d0-f2308e16b284" providerId="ADAL" clId="{92B6840B-6DE2-455F-9DB6-42E787552EC0}" dt="2022-07-19T10:02:54.284" v="273" actId="14100"/>
          <ac:spMkLst>
            <pc:docMk/>
            <pc:sldMk cId="1795071685" sldId="345"/>
            <ac:spMk id="62" creationId="{A70B05B7-2B88-8A75-45F3-14FF17565418}"/>
          </ac:spMkLst>
        </pc:spChg>
        <pc:spChg chg="add mod">
          <ac:chgData name="Glen Jones" userId="e846aaca-4b24-4b13-b0d0-f2308e16b284" providerId="ADAL" clId="{92B6840B-6DE2-455F-9DB6-42E787552EC0}" dt="2022-07-19T09:20:26.884" v="186" actId="1076"/>
          <ac:spMkLst>
            <pc:docMk/>
            <pc:sldMk cId="1795071685" sldId="345"/>
            <ac:spMk id="63" creationId="{4F6FFDCA-32C6-6CC7-B9CA-3D9E8132BE33}"/>
          </ac:spMkLst>
        </pc:spChg>
        <pc:spChg chg="add mod">
          <ac:chgData name="Glen Jones" userId="e846aaca-4b24-4b13-b0d0-f2308e16b284" providerId="ADAL" clId="{92B6840B-6DE2-455F-9DB6-42E787552EC0}" dt="2022-07-19T09:21:09.786" v="207" actId="6549"/>
          <ac:spMkLst>
            <pc:docMk/>
            <pc:sldMk cId="1795071685" sldId="345"/>
            <ac:spMk id="64" creationId="{B34F0DCD-E6CE-E8E4-652D-AF1ED80D4110}"/>
          </ac:spMkLst>
        </pc:spChg>
        <pc:spChg chg="add mod">
          <ac:chgData name="Glen Jones" userId="e846aaca-4b24-4b13-b0d0-f2308e16b284" providerId="ADAL" clId="{92B6840B-6DE2-455F-9DB6-42E787552EC0}" dt="2022-07-19T09:21:17.010" v="209" actId="1076"/>
          <ac:spMkLst>
            <pc:docMk/>
            <pc:sldMk cId="1795071685" sldId="345"/>
            <ac:spMk id="65" creationId="{E30244AD-8DF5-B534-ECB7-157BB4620BD0}"/>
          </ac:spMkLst>
        </pc:spChg>
        <pc:spChg chg="add mod">
          <ac:chgData name="Glen Jones" userId="e846aaca-4b24-4b13-b0d0-f2308e16b284" providerId="ADAL" clId="{92B6840B-6DE2-455F-9DB6-42E787552EC0}" dt="2022-07-19T10:03:14.467" v="276" actId="14100"/>
          <ac:spMkLst>
            <pc:docMk/>
            <pc:sldMk cId="1795071685" sldId="345"/>
            <ac:spMk id="66" creationId="{FB10AD04-E13B-BF81-C9FF-060036015D19}"/>
          </ac:spMkLst>
        </pc:spChg>
        <pc:spChg chg="add mod">
          <ac:chgData name="Glen Jones" userId="e846aaca-4b24-4b13-b0d0-f2308e16b284" providerId="ADAL" clId="{92B6840B-6DE2-455F-9DB6-42E787552EC0}" dt="2022-07-19T10:03:21.723" v="277" actId="1076"/>
          <ac:spMkLst>
            <pc:docMk/>
            <pc:sldMk cId="1795071685" sldId="345"/>
            <ac:spMk id="67" creationId="{6F84E836-B1EE-22EE-41AC-3FEAABC6E68C}"/>
          </ac:spMkLst>
        </pc:spChg>
        <pc:spChg chg="add mod">
          <ac:chgData name="Glen Jones" userId="e846aaca-4b24-4b13-b0d0-f2308e16b284" providerId="ADAL" clId="{92B6840B-6DE2-455F-9DB6-42E787552EC0}" dt="2022-07-19T09:22:03.712" v="224" actId="1035"/>
          <ac:spMkLst>
            <pc:docMk/>
            <pc:sldMk cId="1795071685" sldId="345"/>
            <ac:spMk id="68" creationId="{DA58AF22-C628-C7E0-94C7-43A21829C41A}"/>
          </ac:spMkLst>
        </pc:spChg>
        <pc:spChg chg="add mod">
          <ac:chgData name="Glen Jones" userId="e846aaca-4b24-4b13-b0d0-f2308e16b284" providerId="ADAL" clId="{92B6840B-6DE2-455F-9DB6-42E787552EC0}" dt="2022-07-19T09:22:25.307" v="232" actId="20577"/>
          <ac:spMkLst>
            <pc:docMk/>
            <pc:sldMk cId="1795071685" sldId="345"/>
            <ac:spMk id="69" creationId="{0324E436-7F52-1963-244D-BAACDBFC9136}"/>
          </ac:spMkLst>
        </pc:spChg>
        <pc:spChg chg="add mod">
          <ac:chgData name="Glen Jones" userId="e846aaca-4b24-4b13-b0d0-f2308e16b284" providerId="ADAL" clId="{92B6840B-6DE2-455F-9DB6-42E787552EC0}" dt="2022-07-19T09:22:42.242" v="244" actId="1037"/>
          <ac:spMkLst>
            <pc:docMk/>
            <pc:sldMk cId="1795071685" sldId="345"/>
            <ac:spMk id="70" creationId="{6DF5B475-C9F9-8899-D54B-E1EF3386E090}"/>
          </ac:spMkLst>
        </pc:spChg>
        <pc:grpChg chg="mod">
          <ac:chgData name="Glen Jones" userId="e846aaca-4b24-4b13-b0d0-f2308e16b284" providerId="ADAL" clId="{92B6840B-6DE2-455F-9DB6-42E787552EC0}" dt="2022-07-19T09:17:12.130" v="140" actId="1076"/>
          <ac:grpSpMkLst>
            <pc:docMk/>
            <pc:sldMk cId="1795071685" sldId="345"/>
            <ac:grpSpMk id="5" creationId="{7390193F-344B-B6B1-B12F-A1483C4320F3}"/>
          </ac:grpSpMkLst>
        </pc:grpChg>
        <pc:grpChg chg="del">
          <ac:chgData name="Glen Jones" userId="e846aaca-4b24-4b13-b0d0-f2308e16b284" providerId="ADAL" clId="{92B6840B-6DE2-455F-9DB6-42E787552EC0}" dt="2022-07-19T09:17:32.158" v="146" actId="478"/>
          <ac:grpSpMkLst>
            <pc:docMk/>
            <pc:sldMk cId="1795071685" sldId="345"/>
            <ac:grpSpMk id="14" creationId="{DEEAB636-3378-C228-FDFC-D9203263B394}"/>
          </ac:grpSpMkLst>
        </pc:grpChg>
        <pc:grpChg chg="del">
          <ac:chgData name="Glen Jones" userId="e846aaca-4b24-4b13-b0d0-f2308e16b284" providerId="ADAL" clId="{92B6840B-6DE2-455F-9DB6-42E787552EC0}" dt="2022-07-19T09:17:57.524" v="153" actId="478"/>
          <ac:grpSpMkLst>
            <pc:docMk/>
            <pc:sldMk cId="1795071685" sldId="345"/>
            <ac:grpSpMk id="21" creationId="{BEEDC10A-9A9B-4709-C89B-35A70F888E1A}"/>
          </ac:grpSpMkLst>
        </pc:grpChg>
        <pc:grpChg chg="del">
          <ac:chgData name="Glen Jones" userId="e846aaca-4b24-4b13-b0d0-f2308e16b284" providerId="ADAL" clId="{92B6840B-6DE2-455F-9DB6-42E787552EC0}" dt="2022-07-19T09:19:31.418" v="175" actId="478"/>
          <ac:grpSpMkLst>
            <pc:docMk/>
            <pc:sldMk cId="1795071685" sldId="345"/>
            <ac:grpSpMk id="25" creationId="{9662F42B-58AA-9A27-76D1-63AAE5E77E1B}"/>
          </ac:grpSpMkLst>
        </pc:grpChg>
        <pc:grpChg chg="add mod">
          <ac:chgData name="Glen Jones" userId="e846aaca-4b24-4b13-b0d0-f2308e16b284" providerId="ADAL" clId="{92B6840B-6DE2-455F-9DB6-42E787552EC0}" dt="2022-07-19T09:17:52.884" v="150" actId="1076"/>
          <ac:grpSpMkLst>
            <pc:docMk/>
            <pc:sldMk cId="1795071685" sldId="345"/>
            <ac:grpSpMk id="38" creationId="{A5E49970-F216-4CB8-3F94-670E9E8118A1}"/>
          </ac:grpSpMkLst>
        </pc:grpChg>
        <pc:grpChg chg="add mod">
          <ac:chgData name="Glen Jones" userId="e846aaca-4b24-4b13-b0d0-f2308e16b284" providerId="ADAL" clId="{92B6840B-6DE2-455F-9DB6-42E787552EC0}" dt="2022-07-19T09:22:08.763" v="225" actId="1076"/>
          <ac:grpSpMkLst>
            <pc:docMk/>
            <pc:sldMk cId="1795071685" sldId="345"/>
            <ac:grpSpMk id="48" creationId="{4699D619-88D1-F183-AEF2-B8988342BB25}"/>
          </ac:grpSpMkLst>
        </pc:grpChg>
        <pc:grpChg chg="add mod">
          <ac:chgData name="Glen Jones" userId="e846aaca-4b24-4b13-b0d0-f2308e16b284" providerId="ADAL" clId="{92B6840B-6DE2-455F-9DB6-42E787552EC0}" dt="2022-07-19T09:20:19.363" v="185" actId="1076"/>
          <ac:grpSpMkLst>
            <pc:docMk/>
            <pc:sldMk cId="1795071685" sldId="345"/>
            <ac:grpSpMk id="56" creationId="{2E86D646-0AAB-B05B-0D7B-1685CA652429}"/>
          </ac:grpSpMkLst>
        </pc:grpChg>
      </pc:sldChg>
      <pc:sldChg chg="del">
        <pc:chgData name="Glen Jones" userId="e846aaca-4b24-4b13-b0d0-f2308e16b284" providerId="ADAL" clId="{92B6840B-6DE2-455F-9DB6-42E787552EC0}" dt="2022-07-19T09:24:46.871" v="267" actId="47"/>
        <pc:sldMkLst>
          <pc:docMk/>
          <pc:sldMk cId="4268363631" sldId="346"/>
        </pc:sldMkLst>
      </pc:sldChg>
      <pc:sldChg chg="addSp delSp modSp mod ord delAnim modAnim">
        <pc:chgData name="Glen Jones" userId="e846aaca-4b24-4b13-b0d0-f2308e16b284" providerId="ADAL" clId="{92B6840B-6DE2-455F-9DB6-42E787552EC0}" dt="2022-07-19T10:11:19.748" v="437"/>
        <pc:sldMkLst>
          <pc:docMk/>
          <pc:sldMk cId="3335674805" sldId="347"/>
        </pc:sldMkLst>
        <pc:spChg chg="mod">
          <ac:chgData name="Glen Jones" userId="e846aaca-4b24-4b13-b0d0-f2308e16b284" providerId="ADAL" clId="{92B6840B-6DE2-455F-9DB6-42E787552EC0}" dt="2022-07-19T10:05:33.883" v="361" actId="14100"/>
          <ac:spMkLst>
            <pc:docMk/>
            <pc:sldMk cId="3335674805" sldId="347"/>
            <ac:spMk id="2" creationId="{290E34F2-BB23-EA2A-D113-C573A97A574D}"/>
          </ac:spMkLst>
        </pc:spChg>
        <pc:spChg chg="mod">
          <ac:chgData name="Glen Jones" userId="e846aaca-4b24-4b13-b0d0-f2308e16b284" providerId="ADAL" clId="{92B6840B-6DE2-455F-9DB6-42E787552EC0}" dt="2022-07-19T10:06:45.994" v="393" actId="1036"/>
          <ac:spMkLst>
            <pc:docMk/>
            <pc:sldMk cId="3335674805" sldId="347"/>
            <ac:spMk id="6" creationId="{B3A040A7-35CA-8767-822D-DBD9664B6C90}"/>
          </ac:spMkLst>
        </pc:spChg>
        <pc:spChg chg="mod">
          <ac:chgData name="Glen Jones" userId="e846aaca-4b24-4b13-b0d0-f2308e16b284" providerId="ADAL" clId="{92B6840B-6DE2-455F-9DB6-42E787552EC0}" dt="2022-07-19T10:05:44.826" v="365" actId="14100"/>
          <ac:spMkLst>
            <pc:docMk/>
            <pc:sldMk cId="3335674805" sldId="347"/>
            <ac:spMk id="11" creationId="{02970471-42D7-BD2A-1635-0CEBF50F4A77}"/>
          </ac:spMkLst>
        </pc:spChg>
        <pc:spChg chg="del">
          <ac:chgData name="Glen Jones" userId="e846aaca-4b24-4b13-b0d0-f2308e16b284" providerId="ADAL" clId="{92B6840B-6DE2-455F-9DB6-42E787552EC0}" dt="2022-07-19T10:05:20.006" v="357" actId="478"/>
          <ac:spMkLst>
            <pc:docMk/>
            <pc:sldMk cId="3335674805" sldId="347"/>
            <ac:spMk id="12" creationId="{ADFC24BE-FF2A-EB85-24B7-1B238AAC7A5E}"/>
          </ac:spMkLst>
        </pc:spChg>
        <pc:spChg chg="mod">
          <ac:chgData name="Glen Jones" userId="e846aaca-4b24-4b13-b0d0-f2308e16b284" providerId="ADAL" clId="{92B6840B-6DE2-455F-9DB6-42E787552EC0}" dt="2022-07-19T10:04:55.958" v="336" actId="6549"/>
          <ac:spMkLst>
            <pc:docMk/>
            <pc:sldMk cId="3335674805" sldId="347"/>
            <ac:spMk id="16" creationId="{0FE7A653-4ED8-B37C-3E18-3704C0AA5F21}"/>
          </ac:spMkLst>
        </pc:spChg>
        <pc:spChg chg="mod">
          <ac:chgData name="Glen Jones" userId="e846aaca-4b24-4b13-b0d0-f2308e16b284" providerId="ADAL" clId="{92B6840B-6DE2-455F-9DB6-42E787552EC0}" dt="2022-07-19T10:05:05.388" v="348" actId="20577"/>
          <ac:spMkLst>
            <pc:docMk/>
            <pc:sldMk cId="3335674805" sldId="347"/>
            <ac:spMk id="17" creationId="{EABFA501-86CD-E2E7-3D0D-9C5AFF67FE42}"/>
          </ac:spMkLst>
        </pc:spChg>
        <pc:spChg chg="mod">
          <ac:chgData name="Glen Jones" userId="e846aaca-4b24-4b13-b0d0-f2308e16b284" providerId="ADAL" clId="{92B6840B-6DE2-455F-9DB6-42E787552EC0}" dt="2022-07-19T10:05:09.876" v="353" actId="20577"/>
          <ac:spMkLst>
            <pc:docMk/>
            <pc:sldMk cId="3335674805" sldId="347"/>
            <ac:spMk id="18" creationId="{FC6242E5-13CC-5E55-E90C-C32E7BAFEAFB}"/>
          </ac:spMkLst>
        </pc:spChg>
        <pc:spChg chg="mod">
          <ac:chgData name="Glen Jones" userId="e846aaca-4b24-4b13-b0d0-f2308e16b284" providerId="ADAL" clId="{92B6840B-6DE2-455F-9DB6-42E787552EC0}" dt="2022-07-19T10:07:04.107" v="400" actId="14100"/>
          <ac:spMkLst>
            <pc:docMk/>
            <pc:sldMk cId="3335674805" sldId="347"/>
            <ac:spMk id="19" creationId="{D432CD57-8C33-A384-65EF-721E798670BC}"/>
          </ac:spMkLst>
        </pc:spChg>
        <pc:spChg chg="mod">
          <ac:chgData name="Glen Jones" userId="e846aaca-4b24-4b13-b0d0-f2308e16b284" providerId="ADAL" clId="{92B6840B-6DE2-455F-9DB6-42E787552EC0}" dt="2022-07-19T10:07:34.075" v="412" actId="14100"/>
          <ac:spMkLst>
            <pc:docMk/>
            <pc:sldMk cId="3335674805" sldId="347"/>
            <ac:spMk id="23" creationId="{8EEB63BA-8595-ED8E-2088-64657FD8E2BC}"/>
          </ac:spMkLst>
        </pc:spChg>
        <pc:spChg chg="del">
          <ac:chgData name="Glen Jones" userId="e846aaca-4b24-4b13-b0d0-f2308e16b284" providerId="ADAL" clId="{92B6840B-6DE2-455F-9DB6-42E787552EC0}" dt="2022-07-19T10:07:27.254" v="410" actId="478"/>
          <ac:spMkLst>
            <pc:docMk/>
            <pc:sldMk cId="3335674805" sldId="347"/>
            <ac:spMk id="24" creationId="{B0DAC5D4-87D9-E4D1-F3B9-82F7C1804016}"/>
          </ac:spMkLst>
        </pc:spChg>
        <pc:spChg chg="mod">
          <ac:chgData name="Glen Jones" userId="e846aaca-4b24-4b13-b0d0-f2308e16b284" providerId="ADAL" clId="{92B6840B-6DE2-455F-9DB6-42E787552EC0}" dt="2022-07-19T10:07:56.915" v="417" actId="14100"/>
          <ac:spMkLst>
            <pc:docMk/>
            <pc:sldMk cId="3335674805" sldId="347"/>
            <ac:spMk id="26" creationId="{4825FFFA-A579-47DA-B599-F800FE871953}"/>
          </ac:spMkLst>
        </pc:spChg>
        <pc:spChg chg="mod">
          <ac:chgData name="Glen Jones" userId="e846aaca-4b24-4b13-b0d0-f2308e16b284" providerId="ADAL" clId="{92B6840B-6DE2-455F-9DB6-42E787552EC0}" dt="2022-07-19T10:08:16.515" v="424" actId="14100"/>
          <ac:spMkLst>
            <pc:docMk/>
            <pc:sldMk cId="3335674805" sldId="347"/>
            <ac:spMk id="27" creationId="{2C0A24E0-310A-CD79-2965-07D4780F51C7}"/>
          </ac:spMkLst>
        </pc:spChg>
        <pc:spChg chg="del">
          <ac:chgData name="Glen Jones" userId="e846aaca-4b24-4b13-b0d0-f2308e16b284" providerId="ADAL" clId="{92B6840B-6DE2-455F-9DB6-42E787552EC0}" dt="2022-07-19T10:08:12.321" v="423" actId="478"/>
          <ac:spMkLst>
            <pc:docMk/>
            <pc:sldMk cId="3335674805" sldId="347"/>
            <ac:spMk id="28" creationId="{8D665B62-F8F1-7C76-949D-E50710E16D85}"/>
          </ac:spMkLst>
        </pc:spChg>
        <pc:spChg chg="mod">
          <ac:chgData name="Glen Jones" userId="e846aaca-4b24-4b13-b0d0-f2308e16b284" providerId="ADAL" clId="{92B6840B-6DE2-455F-9DB6-42E787552EC0}" dt="2022-07-19T10:06:45.994" v="393" actId="1036"/>
          <ac:spMkLst>
            <pc:docMk/>
            <pc:sldMk cId="3335674805" sldId="347"/>
            <ac:spMk id="29" creationId="{49A7DB34-3885-D257-7F1B-EE1B98349B61}"/>
          </ac:spMkLst>
        </pc:spChg>
        <pc:spChg chg="mod">
          <ac:chgData name="Glen Jones" userId="e846aaca-4b24-4b13-b0d0-f2308e16b284" providerId="ADAL" clId="{92B6840B-6DE2-455F-9DB6-42E787552EC0}" dt="2022-07-19T10:05:01.045" v="343" actId="20577"/>
          <ac:spMkLst>
            <pc:docMk/>
            <pc:sldMk cId="3335674805" sldId="347"/>
            <ac:spMk id="30" creationId="{01CE0B5B-C9F8-6AD3-6CC6-F6D3E8DA3367}"/>
          </ac:spMkLst>
        </pc:spChg>
        <pc:spChg chg="del">
          <ac:chgData name="Glen Jones" userId="e846aaca-4b24-4b13-b0d0-f2308e16b284" providerId="ADAL" clId="{92B6840B-6DE2-455F-9DB6-42E787552EC0}" dt="2022-07-19T10:05:16.447" v="354" actId="478"/>
          <ac:spMkLst>
            <pc:docMk/>
            <pc:sldMk cId="3335674805" sldId="347"/>
            <ac:spMk id="31" creationId="{B7AB6F8B-5082-930A-D430-CE8598F38E0C}"/>
          </ac:spMkLst>
        </pc:spChg>
        <pc:spChg chg="mod">
          <ac:chgData name="Glen Jones" userId="e846aaca-4b24-4b13-b0d0-f2308e16b284" providerId="ADAL" clId="{92B6840B-6DE2-455F-9DB6-42E787552EC0}" dt="2022-07-19T10:07:41.244" v="413" actId="1076"/>
          <ac:spMkLst>
            <pc:docMk/>
            <pc:sldMk cId="3335674805" sldId="347"/>
            <ac:spMk id="32" creationId="{92341AFB-1728-5A3D-6D42-C512251884AE}"/>
          </ac:spMkLst>
        </pc:spChg>
        <pc:spChg chg="mod">
          <ac:chgData name="Glen Jones" userId="e846aaca-4b24-4b13-b0d0-f2308e16b284" providerId="ADAL" clId="{92B6840B-6DE2-455F-9DB6-42E787552EC0}" dt="2022-07-19T10:07:45.659" v="414" actId="1076"/>
          <ac:spMkLst>
            <pc:docMk/>
            <pc:sldMk cId="3335674805" sldId="347"/>
            <ac:spMk id="33" creationId="{428D3DA3-8147-C45B-3810-D742F21B5518}"/>
          </ac:spMkLst>
        </pc:spChg>
        <pc:spChg chg="del">
          <ac:chgData name="Glen Jones" userId="e846aaca-4b24-4b13-b0d0-f2308e16b284" providerId="ADAL" clId="{92B6840B-6DE2-455F-9DB6-42E787552EC0}" dt="2022-07-19T10:07:25.643" v="409" actId="478"/>
          <ac:spMkLst>
            <pc:docMk/>
            <pc:sldMk cId="3335674805" sldId="347"/>
            <ac:spMk id="34" creationId="{A8E087C1-18A6-2F25-DA23-54F933D9034A}"/>
          </ac:spMkLst>
        </pc:spChg>
        <pc:spChg chg="mod">
          <ac:chgData name="Glen Jones" userId="e846aaca-4b24-4b13-b0d0-f2308e16b284" providerId="ADAL" clId="{92B6840B-6DE2-455F-9DB6-42E787552EC0}" dt="2022-07-19T10:07:52.181" v="416" actId="6549"/>
          <ac:spMkLst>
            <pc:docMk/>
            <pc:sldMk cId="3335674805" sldId="347"/>
            <ac:spMk id="35" creationId="{1C146586-BD90-DAA5-6C02-8CD170225EE2}"/>
          </ac:spMkLst>
        </pc:spChg>
        <pc:spChg chg="mod">
          <ac:chgData name="Glen Jones" userId="e846aaca-4b24-4b13-b0d0-f2308e16b284" providerId="ADAL" clId="{92B6840B-6DE2-455F-9DB6-42E787552EC0}" dt="2022-07-19T10:08:03.498" v="421" actId="14100"/>
          <ac:spMkLst>
            <pc:docMk/>
            <pc:sldMk cId="3335674805" sldId="347"/>
            <ac:spMk id="36" creationId="{1094DBE4-BA60-A14B-C9F6-FADE7619309D}"/>
          </ac:spMkLst>
        </pc:spChg>
        <pc:spChg chg="del">
          <ac:chgData name="Glen Jones" userId="e846aaca-4b24-4b13-b0d0-f2308e16b284" providerId="ADAL" clId="{92B6840B-6DE2-455F-9DB6-42E787552EC0}" dt="2022-07-19T10:08:05.824" v="422" actId="478"/>
          <ac:spMkLst>
            <pc:docMk/>
            <pc:sldMk cId="3335674805" sldId="347"/>
            <ac:spMk id="37" creationId="{CCDB45EE-59F1-970D-B759-E56FA6429C3E}"/>
          </ac:spMkLst>
        </pc:spChg>
        <pc:spChg chg="mod">
          <ac:chgData name="Glen Jones" userId="e846aaca-4b24-4b13-b0d0-f2308e16b284" providerId="ADAL" clId="{92B6840B-6DE2-455F-9DB6-42E787552EC0}" dt="2022-07-19T10:06:13.955" v="371" actId="14100"/>
          <ac:spMkLst>
            <pc:docMk/>
            <pc:sldMk cId="3335674805" sldId="347"/>
            <ac:spMk id="47" creationId="{5DC00810-7B69-4A64-3222-0A65386540F2}"/>
          </ac:spMkLst>
        </pc:spChg>
        <pc:spChg chg="mod">
          <ac:chgData name="Glen Jones" userId="e846aaca-4b24-4b13-b0d0-f2308e16b284" providerId="ADAL" clId="{92B6840B-6DE2-455F-9DB6-42E787552EC0}" dt="2022-07-19T10:06:50.051" v="394" actId="14100"/>
          <ac:spMkLst>
            <pc:docMk/>
            <pc:sldMk cId="3335674805" sldId="347"/>
            <ac:spMk id="48" creationId="{19B1E8ED-3DD6-10CE-3CD5-356DA298E8AC}"/>
          </ac:spMkLst>
        </pc:spChg>
        <pc:spChg chg="del">
          <ac:chgData name="Glen Jones" userId="e846aaca-4b24-4b13-b0d0-f2308e16b284" providerId="ADAL" clId="{92B6840B-6DE2-455F-9DB6-42E787552EC0}" dt="2022-07-19T10:06:16.782" v="373" actId="478"/>
          <ac:spMkLst>
            <pc:docMk/>
            <pc:sldMk cId="3335674805" sldId="347"/>
            <ac:spMk id="49" creationId="{78E9D6C4-A47A-F33E-3EFA-D359EB9DBEBA}"/>
          </ac:spMkLst>
        </pc:spChg>
        <pc:spChg chg="mod">
          <ac:chgData name="Glen Jones" userId="e846aaca-4b24-4b13-b0d0-f2308e16b284" providerId="ADAL" clId="{92B6840B-6DE2-455F-9DB6-42E787552EC0}" dt="2022-07-19T10:07:09.436" v="402" actId="14100"/>
          <ac:spMkLst>
            <pc:docMk/>
            <pc:sldMk cId="3335674805" sldId="347"/>
            <ac:spMk id="50" creationId="{1FDFC038-F521-E84F-3F7E-E826E06574D8}"/>
          </ac:spMkLst>
        </pc:spChg>
        <pc:spChg chg="mod">
          <ac:chgData name="Glen Jones" userId="e846aaca-4b24-4b13-b0d0-f2308e16b284" providerId="ADAL" clId="{92B6840B-6DE2-455F-9DB6-42E787552EC0}" dt="2022-07-19T10:06:20.147" v="375" actId="6549"/>
          <ac:spMkLst>
            <pc:docMk/>
            <pc:sldMk cId="3335674805" sldId="347"/>
            <ac:spMk id="51" creationId="{F5592B50-3F16-5E3F-540A-A8B49527C968}"/>
          </ac:spMkLst>
        </pc:spChg>
        <pc:spChg chg="mod">
          <ac:chgData name="Glen Jones" userId="e846aaca-4b24-4b13-b0d0-f2308e16b284" providerId="ADAL" clId="{92B6840B-6DE2-455F-9DB6-42E787552EC0}" dt="2022-07-19T10:06:57.346" v="397" actId="1076"/>
          <ac:spMkLst>
            <pc:docMk/>
            <pc:sldMk cId="3335674805" sldId="347"/>
            <ac:spMk id="52" creationId="{4BA15A32-C890-BA41-CC35-702545EAC19A}"/>
          </ac:spMkLst>
        </pc:spChg>
        <pc:spChg chg="del">
          <ac:chgData name="Glen Jones" userId="e846aaca-4b24-4b13-b0d0-f2308e16b284" providerId="ADAL" clId="{92B6840B-6DE2-455F-9DB6-42E787552EC0}" dt="2022-07-19T10:06:15.807" v="372" actId="478"/>
          <ac:spMkLst>
            <pc:docMk/>
            <pc:sldMk cId="3335674805" sldId="347"/>
            <ac:spMk id="53" creationId="{7DADC2AF-2F08-E537-2300-2489F9EE7C92}"/>
          </ac:spMkLst>
        </pc:spChg>
        <pc:grpChg chg="add del mod">
          <ac:chgData name="Glen Jones" userId="e846aaca-4b24-4b13-b0d0-f2308e16b284" providerId="ADAL" clId="{92B6840B-6DE2-455F-9DB6-42E787552EC0}" dt="2022-07-19T10:06:45.994" v="393" actId="1036"/>
          <ac:grpSpMkLst>
            <pc:docMk/>
            <pc:sldMk cId="3335674805" sldId="347"/>
            <ac:grpSpMk id="5" creationId="{7390193F-344B-B6B1-B12F-A1483C4320F3}"/>
          </ac:grpSpMkLst>
        </pc:grpChg>
        <pc:grpChg chg="mod">
          <ac:chgData name="Glen Jones" userId="e846aaca-4b24-4b13-b0d0-f2308e16b284" providerId="ADAL" clId="{92B6840B-6DE2-455F-9DB6-42E787552EC0}" dt="2022-07-19T10:07:41.244" v="413" actId="1076"/>
          <ac:grpSpMkLst>
            <pc:docMk/>
            <pc:sldMk cId="3335674805" sldId="347"/>
            <ac:grpSpMk id="21" creationId="{BEEDC10A-9A9B-4709-C89B-35A70F888E1A}"/>
          </ac:grpSpMkLst>
        </pc:grpChg>
      </pc:sldChg>
      <pc:sldChg chg="addSp delSp modSp mod ord modAnim">
        <pc:chgData name="Glen Jones" userId="e846aaca-4b24-4b13-b0d0-f2308e16b284" providerId="ADAL" clId="{92B6840B-6DE2-455F-9DB6-42E787552EC0}" dt="2022-07-19T10:11:19.748" v="437"/>
        <pc:sldMkLst>
          <pc:docMk/>
          <pc:sldMk cId="2693654492" sldId="348"/>
        </pc:sldMkLst>
        <pc:spChg chg="del">
          <ac:chgData name="Glen Jones" userId="e846aaca-4b24-4b13-b0d0-f2308e16b284" providerId="ADAL" clId="{92B6840B-6DE2-455F-9DB6-42E787552EC0}" dt="2022-07-19T10:08:42.938" v="425" actId="478"/>
          <ac:spMkLst>
            <pc:docMk/>
            <pc:sldMk cId="2693654492" sldId="348"/>
            <ac:spMk id="6" creationId="{B3A040A7-35CA-8767-822D-DBD9664B6C90}"/>
          </ac:spMkLst>
        </pc:spChg>
        <pc:spChg chg="del">
          <ac:chgData name="Glen Jones" userId="e846aaca-4b24-4b13-b0d0-f2308e16b284" providerId="ADAL" clId="{92B6840B-6DE2-455F-9DB6-42E787552EC0}" dt="2022-07-19T10:08:42.938" v="425" actId="478"/>
          <ac:spMkLst>
            <pc:docMk/>
            <pc:sldMk cId="2693654492" sldId="348"/>
            <ac:spMk id="7" creationId="{C67A9B27-A44B-9ED0-0564-A425126743D1}"/>
          </ac:spMkLst>
        </pc:spChg>
        <pc:spChg chg="del">
          <ac:chgData name="Glen Jones" userId="e846aaca-4b24-4b13-b0d0-f2308e16b284" providerId="ADAL" clId="{92B6840B-6DE2-455F-9DB6-42E787552EC0}" dt="2022-07-19T10:08:42.938" v="425" actId="478"/>
          <ac:spMkLst>
            <pc:docMk/>
            <pc:sldMk cId="2693654492" sldId="348"/>
            <ac:spMk id="16" creationId="{0FE7A653-4ED8-B37C-3E18-3704C0AA5F21}"/>
          </ac:spMkLst>
        </pc:spChg>
        <pc:spChg chg="del">
          <ac:chgData name="Glen Jones" userId="e846aaca-4b24-4b13-b0d0-f2308e16b284" providerId="ADAL" clId="{92B6840B-6DE2-455F-9DB6-42E787552EC0}" dt="2022-07-19T10:08:42.938" v="425" actId="478"/>
          <ac:spMkLst>
            <pc:docMk/>
            <pc:sldMk cId="2693654492" sldId="348"/>
            <ac:spMk id="17" creationId="{EABFA501-86CD-E2E7-3D0D-9C5AFF67FE42}"/>
          </ac:spMkLst>
        </pc:spChg>
        <pc:spChg chg="del">
          <ac:chgData name="Glen Jones" userId="e846aaca-4b24-4b13-b0d0-f2308e16b284" providerId="ADAL" clId="{92B6840B-6DE2-455F-9DB6-42E787552EC0}" dt="2022-07-19T10:08:42.938" v="425" actId="478"/>
          <ac:spMkLst>
            <pc:docMk/>
            <pc:sldMk cId="2693654492" sldId="348"/>
            <ac:spMk id="18" creationId="{FC6242E5-13CC-5E55-E90C-C32E7BAFEAFB}"/>
          </ac:spMkLst>
        </pc:spChg>
        <pc:spChg chg="del">
          <ac:chgData name="Glen Jones" userId="e846aaca-4b24-4b13-b0d0-f2308e16b284" providerId="ADAL" clId="{92B6840B-6DE2-455F-9DB6-42E787552EC0}" dt="2022-07-19T10:08:42.938" v="425" actId="478"/>
          <ac:spMkLst>
            <pc:docMk/>
            <pc:sldMk cId="2693654492" sldId="348"/>
            <ac:spMk id="19" creationId="{D432CD57-8C33-A384-65EF-721E798670BC}"/>
          </ac:spMkLst>
        </pc:spChg>
        <pc:spChg chg="del">
          <ac:chgData name="Glen Jones" userId="e846aaca-4b24-4b13-b0d0-f2308e16b284" providerId="ADAL" clId="{92B6840B-6DE2-455F-9DB6-42E787552EC0}" dt="2022-07-19T10:08:42.938" v="425" actId="478"/>
          <ac:spMkLst>
            <pc:docMk/>
            <pc:sldMk cId="2693654492" sldId="348"/>
            <ac:spMk id="29" creationId="{49A7DB34-3885-D257-7F1B-EE1B98349B61}"/>
          </ac:spMkLst>
        </pc:spChg>
        <pc:spChg chg="del">
          <ac:chgData name="Glen Jones" userId="e846aaca-4b24-4b13-b0d0-f2308e16b284" providerId="ADAL" clId="{92B6840B-6DE2-455F-9DB6-42E787552EC0}" dt="2022-07-19T10:08:42.938" v="425" actId="478"/>
          <ac:spMkLst>
            <pc:docMk/>
            <pc:sldMk cId="2693654492" sldId="348"/>
            <ac:spMk id="30" creationId="{01CE0B5B-C9F8-6AD3-6CC6-F6D3E8DA3367}"/>
          </ac:spMkLst>
        </pc:spChg>
        <pc:spChg chg="del">
          <ac:chgData name="Glen Jones" userId="e846aaca-4b24-4b13-b0d0-f2308e16b284" providerId="ADAL" clId="{92B6840B-6DE2-455F-9DB6-42E787552EC0}" dt="2022-07-19T10:08:42.938" v="425" actId="478"/>
          <ac:spMkLst>
            <pc:docMk/>
            <pc:sldMk cId="2693654492" sldId="348"/>
            <ac:spMk id="31" creationId="{B7AB6F8B-5082-930A-D430-CE8598F38E0C}"/>
          </ac:spMkLst>
        </pc:spChg>
        <pc:spChg chg="del">
          <ac:chgData name="Glen Jones" userId="e846aaca-4b24-4b13-b0d0-f2308e16b284" providerId="ADAL" clId="{92B6840B-6DE2-455F-9DB6-42E787552EC0}" dt="2022-07-19T10:08:42.938" v="425" actId="478"/>
          <ac:spMkLst>
            <pc:docMk/>
            <pc:sldMk cId="2693654492" sldId="348"/>
            <ac:spMk id="32" creationId="{92341AFB-1728-5A3D-6D42-C512251884AE}"/>
          </ac:spMkLst>
        </pc:spChg>
        <pc:spChg chg="del">
          <ac:chgData name="Glen Jones" userId="e846aaca-4b24-4b13-b0d0-f2308e16b284" providerId="ADAL" clId="{92B6840B-6DE2-455F-9DB6-42E787552EC0}" dt="2022-07-19T10:08:42.938" v="425" actId="478"/>
          <ac:spMkLst>
            <pc:docMk/>
            <pc:sldMk cId="2693654492" sldId="348"/>
            <ac:spMk id="33" creationId="{428D3DA3-8147-C45B-3810-D742F21B5518}"/>
          </ac:spMkLst>
        </pc:spChg>
        <pc:spChg chg="del">
          <ac:chgData name="Glen Jones" userId="e846aaca-4b24-4b13-b0d0-f2308e16b284" providerId="ADAL" clId="{92B6840B-6DE2-455F-9DB6-42E787552EC0}" dt="2022-07-19T10:08:42.938" v="425" actId="478"/>
          <ac:spMkLst>
            <pc:docMk/>
            <pc:sldMk cId="2693654492" sldId="348"/>
            <ac:spMk id="34" creationId="{A8E087C1-18A6-2F25-DA23-54F933D9034A}"/>
          </ac:spMkLst>
        </pc:spChg>
        <pc:spChg chg="del">
          <ac:chgData name="Glen Jones" userId="e846aaca-4b24-4b13-b0d0-f2308e16b284" providerId="ADAL" clId="{92B6840B-6DE2-455F-9DB6-42E787552EC0}" dt="2022-07-19T10:08:42.938" v="425" actId="478"/>
          <ac:spMkLst>
            <pc:docMk/>
            <pc:sldMk cId="2693654492" sldId="348"/>
            <ac:spMk id="35" creationId="{1C146586-BD90-DAA5-6C02-8CD170225EE2}"/>
          </ac:spMkLst>
        </pc:spChg>
        <pc:spChg chg="del">
          <ac:chgData name="Glen Jones" userId="e846aaca-4b24-4b13-b0d0-f2308e16b284" providerId="ADAL" clId="{92B6840B-6DE2-455F-9DB6-42E787552EC0}" dt="2022-07-19T10:08:42.938" v="425" actId="478"/>
          <ac:spMkLst>
            <pc:docMk/>
            <pc:sldMk cId="2693654492" sldId="348"/>
            <ac:spMk id="36" creationId="{1094DBE4-BA60-A14B-C9F6-FADE7619309D}"/>
          </ac:spMkLst>
        </pc:spChg>
        <pc:spChg chg="del">
          <ac:chgData name="Glen Jones" userId="e846aaca-4b24-4b13-b0d0-f2308e16b284" providerId="ADAL" clId="{92B6840B-6DE2-455F-9DB6-42E787552EC0}" dt="2022-07-19T10:08:42.938" v="425" actId="478"/>
          <ac:spMkLst>
            <pc:docMk/>
            <pc:sldMk cId="2693654492" sldId="348"/>
            <ac:spMk id="37" creationId="{CCDB45EE-59F1-970D-B759-E56FA6429C3E}"/>
          </ac:spMkLst>
        </pc:spChg>
        <pc:spChg chg="add mod">
          <ac:chgData name="Glen Jones" userId="e846aaca-4b24-4b13-b0d0-f2308e16b284" providerId="ADAL" clId="{92B6840B-6DE2-455F-9DB6-42E787552EC0}" dt="2022-07-19T10:08:43.915" v="426"/>
          <ac:spMkLst>
            <pc:docMk/>
            <pc:sldMk cId="2693654492" sldId="348"/>
            <ac:spMk id="42" creationId="{5093C8E9-650B-959B-9591-A84C81AB8C36}"/>
          </ac:spMkLst>
        </pc:spChg>
        <pc:spChg chg="add mod">
          <ac:chgData name="Glen Jones" userId="e846aaca-4b24-4b13-b0d0-f2308e16b284" providerId="ADAL" clId="{92B6840B-6DE2-455F-9DB6-42E787552EC0}" dt="2022-07-19T10:08:43.915" v="426"/>
          <ac:spMkLst>
            <pc:docMk/>
            <pc:sldMk cId="2693654492" sldId="348"/>
            <ac:spMk id="43" creationId="{C1CE3984-8959-3CA4-B034-7EDF0D6ADAD6}"/>
          </ac:spMkLst>
        </pc:spChg>
        <pc:spChg chg="del">
          <ac:chgData name="Glen Jones" userId="e846aaca-4b24-4b13-b0d0-f2308e16b284" providerId="ADAL" clId="{92B6840B-6DE2-455F-9DB6-42E787552EC0}" dt="2022-07-19T10:08:42.938" v="425" actId="478"/>
          <ac:spMkLst>
            <pc:docMk/>
            <pc:sldMk cId="2693654492" sldId="348"/>
            <ac:spMk id="44" creationId="{F1F149DF-DF7B-0D72-336F-A4E06497704B}"/>
          </ac:spMkLst>
        </pc:spChg>
        <pc:spChg chg="del">
          <ac:chgData name="Glen Jones" userId="e846aaca-4b24-4b13-b0d0-f2308e16b284" providerId="ADAL" clId="{92B6840B-6DE2-455F-9DB6-42E787552EC0}" dt="2022-07-19T10:08:42.938" v="425" actId="478"/>
          <ac:spMkLst>
            <pc:docMk/>
            <pc:sldMk cId="2693654492" sldId="348"/>
            <ac:spMk id="45" creationId="{A2798476-8AB5-2819-0BD6-05A3ED546B51}"/>
          </ac:spMkLst>
        </pc:spChg>
        <pc:spChg chg="del">
          <ac:chgData name="Glen Jones" userId="e846aaca-4b24-4b13-b0d0-f2308e16b284" providerId="ADAL" clId="{92B6840B-6DE2-455F-9DB6-42E787552EC0}" dt="2022-07-19T10:08:42.938" v="425" actId="478"/>
          <ac:spMkLst>
            <pc:docMk/>
            <pc:sldMk cId="2693654492" sldId="348"/>
            <ac:spMk id="46" creationId="{6B2370DD-507E-72B1-5F37-54307916D2A8}"/>
          </ac:spMkLst>
        </pc:spChg>
        <pc:spChg chg="del">
          <ac:chgData name="Glen Jones" userId="e846aaca-4b24-4b13-b0d0-f2308e16b284" providerId="ADAL" clId="{92B6840B-6DE2-455F-9DB6-42E787552EC0}" dt="2022-07-19T10:08:42.938" v="425" actId="478"/>
          <ac:spMkLst>
            <pc:docMk/>
            <pc:sldMk cId="2693654492" sldId="348"/>
            <ac:spMk id="47" creationId="{5DC00810-7B69-4A64-3222-0A65386540F2}"/>
          </ac:spMkLst>
        </pc:spChg>
        <pc:spChg chg="del">
          <ac:chgData name="Glen Jones" userId="e846aaca-4b24-4b13-b0d0-f2308e16b284" providerId="ADAL" clId="{92B6840B-6DE2-455F-9DB6-42E787552EC0}" dt="2022-07-19T10:08:42.938" v="425" actId="478"/>
          <ac:spMkLst>
            <pc:docMk/>
            <pc:sldMk cId="2693654492" sldId="348"/>
            <ac:spMk id="48" creationId="{19B1E8ED-3DD6-10CE-3CD5-356DA298E8AC}"/>
          </ac:spMkLst>
        </pc:spChg>
        <pc:spChg chg="del">
          <ac:chgData name="Glen Jones" userId="e846aaca-4b24-4b13-b0d0-f2308e16b284" providerId="ADAL" clId="{92B6840B-6DE2-455F-9DB6-42E787552EC0}" dt="2022-07-19T10:08:42.938" v="425" actId="478"/>
          <ac:spMkLst>
            <pc:docMk/>
            <pc:sldMk cId="2693654492" sldId="348"/>
            <ac:spMk id="49" creationId="{78E9D6C4-A47A-F33E-3EFA-D359EB9DBEBA}"/>
          </ac:spMkLst>
        </pc:spChg>
        <pc:spChg chg="del">
          <ac:chgData name="Glen Jones" userId="e846aaca-4b24-4b13-b0d0-f2308e16b284" providerId="ADAL" clId="{92B6840B-6DE2-455F-9DB6-42E787552EC0}" dt="2022-07-19T10:08:42.938" v="425" actId="478"/>
          <ac:spMkLst>
            <pc:docMk/>
            <pc:sldMk cId="2693654492" sldId="348"/>
            <ac:spMk id="50" creationId="{1FDFC038-F521-E84F-3F7E-E826E06574D8}"/>
          </ac:spMkLst>
        </pc:spChg>
        <pc:spChg chg="del">
          <ac:chgData name="Glen Jones" userId="e846aaca-4b24-4b13-b0d0-f2308e16b284" providerId="ADAL" clId="{92B6840B-6DE2-455F-9DB6-42E787552EC0}" dt="2022-07-19T10:08:42.938" v="425" actId="478"/>
          <ac:spMkLst>
            <pc:docMk/>
            <pc:sldMk cId="2693654492" sldId="348"/>
            <ac:spMk id="51" creationId="{F5592B50-3F16-5E3F-540A-A8B49527C968}"/>
          </ac:spMkLst>
        </pc:spChg>
        <pc:spChg chg="del">
          <ac:chgData name="Glen Jones" userId="e846aaca-4b24-4b13-b0d0-f2308e16b284" providerId="ADAL" clId="{92B6840B-6DE2-455F-9DB6-42E787552EC0}" dt="2022-07-19T10:08:42.938" v="425" actId="478"/>
          <ac:spMkLst>
            <pc:docMk/>
            <pc:sldMk cId="2693654492" sldId="348"/>
            <ac:spMk id="52" creationId="{4BA15A32-C890-BA41-CC35-702545EAC19A}"/>
          </ac:spMkLst>
        </pc:spChg>
        <pc:spChg chg="del">
          <ac:chgData name="Glen Jones" userId="e846aaca-4b24-4b13-b0d0-f2308e16b284" providerId="ADAL" clId="{92B6840B-6DE2-455F-9DB6-42E787552EC0}" dt="2022-07-19T10:08:42.938" v="425" actId="478"/>
          <ac:spMkLst>
            <pc:docMk/>
            <pc:sldMk cId="2693654492" sldId="348"/>
            <ac:spMk id="53" creationId="{7DADC2AF-2F08-E537-2300-2489F9EE7C92}"/>
          </ac:spMkLst>
        </pc:spChg>
        <pc:spChg chg="add mod">
          <ac:chgData name="Glen Jones" userId="e846aaca-4b24-4b13-b0d0-f2308e16b284" providerId="ADAL" clId="{92B6840B-6DE2-455F-9DB6-42E787552EC0}" dt="2022-07-19T10:08:43.915" v="426"/>
          <ac:spMkLst>
            <pc:docMk/>
            <pc:sldMk cId="2693654492" sldId="348"/>
            <ac:spMk id="54" creationId="{E3B9124F-8177-D151-5CCC-4374E43ACD68}"/>
          </ac:spMkLst>
        </pc:spChg>
        <pc:spChg chg="add mod">
          <ac:chgData name="Glen Jones" userId="e846aaca-4b24-4b13-b0d0-f2308e16b284" providerId="ADAL" clId="{92B6840B-6DE2-455F-9DB6-42E787552EC0}" dt="2022-07-19T10:08:43.915" v="426"/>
          <ac:spMkLst>
            <pc:docMk/>
            <pc:sldMk cId="2693654492" sldId="348"/>
            <ac:spMk id="55" creationId="{F8B762C5-6226-5FB2-54D3-D2699FDEB047}"/>
          </ac:spMkLst>
        </pc:spChg>
        <pc:spChg chg="mod">
          <ac:chgData name="Glen Jones" userId="e846aaca-4b24-4b13-b0d0-f2308e16b284" providerId="ADAL" clId="{92B6840B-6DE2-455F-9DB6-42E787552EC0}" dt="2022-07-19T10:08:43.915" v="426"/>
          <ac:spMkLst>
            <pc:docMk/>
            <pc:sldMk cId="2693654492" sldId="348"/>
            <ac:spMk id="57" creationId="{00043336-79FB-3C3F-2077-90109A89FC2E}"/>
          </ac:spMkLst>
        </pc:spChg>
        <pc:spChg chg="mod">
          <ac:chgData name="Glen Jones" userId="e846aaca-4b24-4b13-b0d0-f2308e16b284" providerId="ADAL" clId="{92B6840B-6DE2-455F-9DB6-42E787552EC0}" dt="2022-07-19T10:08:43.915" v="426"/>
          <ac:spMkLst>
            <pc:docMk/>
            <pc:sldMk cId="2693654492" sldId="348"/>
            <ac:spMk id="58" creationId="{E0793C45-6E9E-2862-D83F-183615960F5A}"/>
          </ac:spMkLst>
        </pc:spChg>
        <pc:spChg chg="add mod">
          <ac:chgData name="Glen Jones" userId="e846aaca-4b24-4b13-b0d0-f2308e16b284" providerId="ADAL" clId="{92B6840B-6DE2-455F-9DB6-42E787552EC0}" dt="2022-07-19T10:08:43.915" v="426"/>
          <ac:spMkLst>
            <pc:docMk/>
            <pc:sldMk cId="2693654492" sldId="348"/>
            <ac:spMk id="59" creationId="{85F53B3F-D75A-E994-FDA3-02E78124D647}"/>
          </ac:spMkLst>
        </pc:spChg>
        <pc:spChg chg="mod">
          <ac:chgData name="Glen Jones" userId="e846aaca-4b24-4b13-b0d0-f2308e16b284" providerId="ADAL" clId="{92B6840B-6DE2-455F-9DB6-42E787552EC0}" dt="2022-07-19T10:08:43.915" v="426"/>
          <ac:spMkLst>
            <pc:docMk/>
            <pc:sldMk cId="2693654492" sldId="348"/>
            <ac:spMk id="61" creationId="{9284263A-80FC-24B1-AB7B-0DE216902E7F}"/>
          </ac:spMkLst>
        </pc:spChg>
        <pc:spChg chg="mod">
          <ac:chgData name="Glen Jones" userId="e846aaca-4b24-4b13-b0d0-f2308e16b284" providerId="ADAL" clId="{92B6840B-6DE2-455F-9DB6-42E787552EC0}" dt="2022-07-19T10:08:43.915" v="426"/>
          <ac:spMkLst>
            <pc:docMk/>
            <pc:sldMk cId="2693654492" sldId="348"/>
            <ac:spMk id="62" creationId="{3A46343E-6D40-F75C-7724-137990A1376B}"/>
          </ac:spMkLst>
        </pc:spChg>
        <pc:spChg chg="mod">
          <ac:chgData name="Glen Jones" userId="e846aaca-4b24-4b13-b0d0-f2308e16b284" providerId="ADAL" clId="{92B6840B-6DE2-455F-9DB6-42E787552EC0}" dt="2022-07-19T10:08:43.915" v="426"/>
          <ac:spMkLst>
            <pc:docMk/>
            <pc:sldMk cId="2693654492" sldId="348"/>
            <ac:spMk id="64" creationId="{5056378E-F094-1553-45EB-3F7B4003BDB0}"/>
          </ac:spMkLst>
        </pc:spChg>
        <pc:spChg chg="mod">
          <ac:chgData name="Glen Jones" userId="e846aaca-4b24-4b13-b0d0-f2308e16b284" providerId="ADAL" clId="{92B6840B-6DE2-455F-9DB6-42E787552EC0}" dt="2022-07-19T10:08:43.915" v="426"/>
          <ac:spMkLst>
            <pc:docMk/>
            <pc:sldMk cId="2693654492" sldId="348"/>
            <ac:spMk id="65" creationId="{868845F3-4AB9-48AE-E812-10A6E9EA6ECA}"/>
          </ac:spMkLst>
        </pc:spChg>
        <pc:spChg chg="add mod">
          <ac:chgData name="Glen Jones" userId="e846aaca-4b24-4b13-b0d0-f2308e16b284" providerId="ADAL" clId="{92B6840B-6DE2-455F-9DB6-42E787552EC0}" dt="2022-07-19T10:08:43.915" v="426"/>
          <ac:spMkLst>
            <pc:docMk/>
            <pc:sldMk cId="2693654492" sldId="348"/>
            <ac:spMk id="66" creationId="{28B63EDE-A564-64BB-7E54-BAAB1140A16B}"/>
          </ac:spMkLst>
        </pc:spChg>
        <pc:spChg chg="add mod">
          <ac:chgData name="Glen Jones" userId="e846aaca-4b24-4b13-b0d0-f2308e16b284" providerId="ADAL" clId="{92B6840B-6DE2-455F-9DB6-42E787552EC0}" dt="2022-07-19T10:08:43.915" v="426"/>
          <ac:spMkLst>
            <pc:docMk/>
            <pc:sldMk cId="2693654492" sldId="348"/>
            <ac:spMk id="67" creationId="{2919CEEB-9E40-5400-7EFD-C52D6A299ECF}"/>
          </ac:spMkLst>
        </pc:spChg>
        <pc:spChg chg="add mod">
          <ac:chgData name="Glen Jones" userId="e846aaca-4b24-4b13-b0d0-f2308e16b284" providerId="ADAL" clId="{92B6840B-6DE2-455F-9DB6-42E787552EC0}" dt="2022-07-19T10:08:43.915" v="426"/>
          <ac:spMkLst>
            <pc:docMk/>
            <pc:sldMk cId="2693654492" sldId="348"/>
            <ac:spMk id="68" creationId="{A8540FEF-6511-C360-CC3E-ABE1BBDEB921}"/>
          </ac:spMkLst>
        </pc:spChg>
        <pc:spChg chg="add mod">
          <ac:chgData name="Glen Jones" userId="e846aaca-4b24-4b13-b0d0-f2308e16b284" providerId="ADAL" clId="{92B6840B-6DE2-455F-9DB6-42E787552EC0}" dt="2022-07-19T10:08:43.915" v="426"/>
          <ac:spMkLst>
            <pc:docMk/>
            <pc:sldMk cId="2693654492" sldId="348"/>
            <ac:spMk id="69" creationId="{DAB12593-28E8-3E1D-BCFA-A7B735D9925C}"/>
          </ac:spMkLst>
        </pc:spChg>
        <pc:spChg chg="add mod">
          <ac:chgData name="Glen Jones" userId="e846aaca-4b24-4b13-b0d0-f2308e16b284" providerId="ADAL" clId="{92B6840B-6DE2-455F-9DB6-42E787552EC0}" dt="2022-07-19T10:08:43.915" v="426"/>
          <ac:spMkLst>
            <pc:docMk/>
            <pc:sldMk cId="2693654492" sldId="348"/>
            <ac:spMk id="70" creationId="{7F6B0966-CE7E-AD64-94C0-C90A3DEA3D97}"/>
          </ac:spMkLst>
        </pc:spChg>
        <pc:spChg chg="add mod">
          <ac:chgData name="Glen Jones" userId="e846aaca-4b24-4b13-b0d0-f2308e16b284" providerId="ADAL" clId="{92B6840B-6DE2-455F-9DB6-42E787552EC0}" dt="2022-07-19T10:08:43.915" v="426"/>
          <ac:spMkLst>
            <pc:docMk/>
            <pc:sldMk cId="2693654492" sldId="348"/>
            <ac:spMk id="71" creationId="{DA0BC956-A307-835C-93CD-956A15590389}"/>
          </ac:spMkLst>
        </pc:spChg>
        <pc:spChg chg="add mod">
          <ac:chgData name="Glen Jones" userId="e846aaca-4b24-4b13-b0d0-f2308e16b284" providerId="ADAL" clId="{92B6840B-6DE2-455F-9DB6-42E787552EC0}" dt="2022-07-19T10:08:43.915" v="426"/>
          <ac:spMkLst>
            <pc:docMk/>
            <pc:sldMk cId="2693654492" sldId="348"/>
            <ac:spMk id="72" creationId="{549A502D-4EBA-B9C6-2E8F-6E9969400491}"/>
          </ac:spMkLst>
        </pc:spChg>
        <pc:spChg chg="add mod">
          <ac:chgData name="Glen Jones" userId="e846aaca-4b24-4b13-b0d0-f2308e16b284" providerId="ADAL" clId="{92B6840B-6DE2-455F-9DB6-42E787552EC0}" dt="2022-07-19T10:08:43.915" v="426"/>
          <ac:spMkLst>
            <pc:docMk/>
            <pc:sldMk cId="2693654492" sldId="348"/>
            <ac:spMk id="73" creationId="{BB2109E9-10AD-6B90-172B-7BC8F0BEA79E}"/>
          </ac:spMkLst>
        </pc:spChg>
        <pc:spChg chg="add mod">
          <ac:chgData name="Glen Jones" userId="e846aaca-4b24-4b13-b0d0-f2308e16b284" providerId="ADAL" clId="{92B6840B-6DE2-455F-9DB6-42E787552EC0}" dt="2022-07-19T10:08:43.915" v="426"/>
          <ac:spMkLst>
            <pc:docMk/>
            <pc:sldMk cId="2693654492" sldId="348"/>
            <ac:spMk id="74" creationId="{02F749F1-7D16-5E30-539D-783CAF93A9D1}"/>
          </ac:spMkLst>
        </pc:spChg>
        <pc:spChg chg="add mod">
          <ac:chgData name="Glen Jones" userId="e846aaca-4b24-4b13-b0d0-f2308e16b284" providerId="ADAL" clId="{92B6840B-6DE2-455F-9DB6-42E787552EC0}" dt="2022-07-19T10:08:43.915" v="426"/>
          <ac:spMkLst>
            <pc:docMk/>
            <pc:sldMk cId="2693654492" sldId="348"/>
            <ac:spMk id="75" creationId="{6D660E93-F45E-3899-DB50-2E877ED91085}"/>
          </ac:spMkLst>
        </pc:spChg>
        <pc:spChg chg="add mod">
          <ac:chgData name="Glen Jones" userId="e846aaca-4b24-4b13-b0d0-f2308e16b284" providerId="ADAL" clId="{92B6840B-6DE2-455F-9DB6-42E787552EC0}" dt="2022-07-19T10:08:43.915" v="426"/>
          <ac:spMkLst>
            <pc:docMk/>
            <pc:sldMk cId="2693654492" sldId="348"/>
            <ac:spMk id="76" creationId="{B7BA0153-7B21-2B43-47F4-0CE659D704A0}"/>
          </ac:spMkLst>
        </pc:spChg>
        <pc:spChg chg="add mod">
          <ac:chgData name="Glen Jones" userId="e846aaca-4b24-4b13-b0d0-f2308e16b284" providerId="ADAL" clId="{92B6840B-6DE2-455F-9DB6-42E787552EC0}" dt="2022-07-19T10:08:43.915" v="426"/>
          <ac:spMkLst>
            <pc:docMk/>
            <pc:sldMk cId="2693654492" sldId="348"/>
            <ac:spMk id="77" creationId="{4DFBA48A-677E-97C9-3B2A-CB0A0F36E85A}"/>
          </ac:spMkLst>
        </pc:spChg>
        <pc:spChg chg="add mod">
          <ac:chgData name="Glen Jones" userId="e846aaca-4b24-4b13-b0d0-f2308e16b284" providerId="ADAL" clId="{92B6840B-6DE2-455F-9DB6-42E787552EC0}" dt="2022-07-19T10:08:43.915" v="426"/>
          <ac:spMkLst>
            <pc:docMk/>
            <pc:sldMk cId="2693654492" sldId="348"/>
            <ac:spMk id="78" creationId="{C68659EA-DBA9-8531-3543-67E8BF86F718}"/>
          </ac:spMkLst>
        </pc:spChg>
        <pc:spChg chg="add mod">
          <ac:chgData name="Glen Jones" userId="e846aaca-4b24-4b13-b0d0-f2308e16b284" providerId="ADAL" clId="{92B6840B-6DE2-455F-9DB6-42E787552EC0}" dt="2022-07-19T10:08:43.915" v="426"/>
          <ac:spMkLst>
            <pc:docMk/>
            <pc:sldMk cId="2693654492" sldId="348"/>
            <ac:spMk id="79" creationId="{95469736-6F57-1F6C-A1B1-2CDBACDF9FBF}"/>
          </ac:spMkLst>
        </pc:spChg>
        <pc:spChg chg="add mod">
          <ac:chgData name="Glen Jones" userId="e846aaca-4b24-4b13-b0d0-f2308e16b284" providerId="ADAL" clId="{92B6840B-6DE2-455F-9DB6-42E787552EC0}" dt="2022-07-19T10:08:43.915" v="426"/>
          <ac:spMkLst>
            <pc:docMk/>
            <pc:sldMk cId="2693654492" sldId="348"/>
            <ac:spMk id="80" creationId="{596CEBDB-7953-4B92-5AC8-AB3C803DE247}"/>
          </ac:spMkLst>
        </pc:spChg>
        <pc:grpChg chg="del">
          <ac:chgData name="Glen Jones" userId="e846aaca-4b24-4b13-b0d0-f2308e16b284" providerId="ADAL" clId="{92B6840B-6DE2-455F-9DB6-42E787552EC0}" dt="2022-07-19T10:08:42.938" v="425" actId="478"/>
          <ac:grpSpMkLst>
            <pc:docMk/>
            <pc:sldMk cId="2693654492" sldId="348"/>
            <ac:grpSpMk id="5" creationId="{7390193F-344B-B6B1-B12F-A1483C4320F3}"/>
          </ac:grpSpMkLst>
        </pc:grpChg>
        <pc:grpChg chg="del">
          <ac:chgData name="Glen Jones" userId="e846aaca-4b24-4b13-b0d0-f2308e16b284" providerId="ADAL" clId="{92B6840B-6DE2-455F-9DB6-42E787552EC0}" dt="2022-07-19T10:08:42.938" v="425" actId="478"/>
          <ac:grpSpMkLst>
            <pc:docMk/>
            <pc:sldMk cId="2693654492" sldId="348"/>
            <ac:grpSpMk id="21" creationId="{BEEDC10A-9A9B-4709-C89B-35A70F888E1A}"/>
          </ac:grpSpMkLst>
        </pc:grpChg>
        <pc:grpChg chg="del">
          <ac:chgData name="Glen Jones" userId="e846aaca-4b24-4b13-b0d0-f2308e16b284" providerId="ADAL" clId="{92B6840B-6DE2-455F-9DB6-42E787552EC0}" dt="2022-07-19T10:08:42.938" v="425" actId="478"/>
          <ac:grpSpMkLst>
            <pc:docMk/>
            <pc:sldMk cId="2693654492" sldId="348"/>
            <ac:grpSpMk id="25" creationId="{9662F42B-58AA-9A27-76D1-63AAE5E77E1B}"/>
          </ac:grpSpMkLst>
        </pc:grpChg>
        <pc:grpChg chg="add mod">
          <ac:chgData name="Glen Jones" userId="e846aaca-4b24-4b13-b0d0-f2308e16b284" providerId="ADAL" clId="{92B6840B-6DE2-455F-9DB6-42E787552EC0}" dt="2022-07-19T10:08:43.915" v="426"/>
          <ac:grpSpMkLst>
            <pc:docMk/>
            <pc:sldMk cId="2693654492" sldId="348"/>
            <ac:grpSpMk id="56" creationId="{23471DBC-F8EB-88CE-3081-CBCA03305C78}"/>
          </ac:grpSpMkLst>
        </pc:grpChg>
        <pc:grpChg chg="add mod">
          <ac:chgData name="Glen Jones" userId="e846aaca-4b24-4b13-b0d0-f2308e16b284" providerId="ADAL" clId="{92B6840B-6DE2-455F-9DB6-42E787552EC0}" dt="2022-07-19T10:08:43.915" v="426"/>
          <ac:grpSpMkLst>
            <pc:docMk/>
            <pc:sldMk cId="2693654492" sldId="348"/>
            <ac:grpSpMk id="60" creationId="{D0A56DC7-1536-EC18-63C8-1ACDA2B869BB}"/>
          </ac:grpSpMkLst>
        </pc:grpChg>
        <pc:grpChg chg="add mod">
          <ac:chgData name="Glen Jones" userId="e846aaca-4b24-4b13-b0d0-f2308e16b284" providerId="ADAL" clId="{92B6840B-6DE2-455F-9DB6-42E787552EC0}" dt="2022-07-19T10:08:43.915" v="426"/>
          <ac:grpSpMkLst>
            <pc:docMk/>
            <pc:sldMk cId="2693654492" sldId="348"/>
            <ac:grpSpMk id="63" creationId="{8AE2F94E-B7CC-9876-ED94-C9A7AEEC054D}"/>
          </ac:grpSpMkLst>
        </pc:grpChg>
      </pc:sldChg>
      <pc:sldChg chg="addSp delSp modSp mod">
        <pc:chgData name="Glen Jones" userId="e846aaca-4b24-4b13-b0d0-f2308e16b284" providerId="ADAL" clId="{92B6840B-6DE2-455F-9DB6-42E787552EC0}" dt="2022-07-19T09:15:44.925" v="108" actId="20577"/>
        <pc:sldMkLst>
          <pc:docMk/>
          <pc:sldMk cId="1689192634" sldId="349"/>
        </pc:sldMkLst>
        <pc:spChg chg="mod">
          <ac:chgData name="Glen Jones" userId="e846aaca-4b24-4b13-b0d0-f2308e16b284" providerId="ADAL" clId="{92B6840B-6DE2-455F-9DB6-42E787552EC0}" dt="2022-07-19T09:15:24.778" v="92" actId="207"/>
          <ac:spMkLst>
            <pc:docMk/>
            <pc:sldMk cId="1689192634" sldId="349"/>
            <ac:spMk id="3" creationId="{FA79B487-2B39-D1FB-C619-7086E17203C8}"/>
          </ac:spMkLst>
        </pc:spChg>
        <pc:spChg chg="mod">
          <ac:chgData name="Glen Jones" userId="e846aaca-4b24-4b13-b0d0-f2308e16b284" providerId="ADAL" clId="{92B6840B-6DE2-455F-9DB6-42E787552EC0}" dt="2022-07-19T09:15:44.925" v="108" actId="20577"/>
          <ac:spMkLst>
            <pc:docMk/>
            <pc:sldMk cId="1689192634" sldId="349"/>
            <ac:spMk id="8" creationId="{6D549731-BCFB-36A0-20EE-01EA1E12258D}"/>
          </ac:spMkLst>
        </pc:spChg>
        <pc:spChg chg="add mod">
          <ac:chgData name="Glen Jones" userId="e846aaca-4b24-4b13-b0d0-f2308e16b284" providerId="ADAL" clId="{92B6840B-6DE2-455F-9DB6-42E787552EC0}" dt="2022-07-19T09:15:39.195" v="99" actId="1076"/>
          <ac:spMkLst>
            <pc:docMk/>
            <pc:sldMk cId="1689192634" sldId="349"/>
            <ac:spMk id="9" creationId="{48B04423-CE2D-33B7-2A9E-C47B010316CA}"/>
          </ac:spMkLst>
        </pc:spChg>
        <pc:spChg chg="add mod">
          <ac:chgData name="Glen Jones" userId="e846aaca-4b24-4b13-b0d0-f2308e16b284" providerId="ADAL" clId="{92B6840B-6DE2-455F-9DB6-42E787552EC0}" dt="2022-07-19T09:15:39.195" v="99" actId="1076"/>
          <ac:spMkLst>
            <pc:docMk/>
            <pc:sldMk cId="1689192634" sldId="349"/>
            <ac:spMk id="10" creationId="{B3BD572B-6B85-4B75-AD23-47F59AC868D9}"/>
          </ac:spMkLst>
        </pc:spChg>
        <pc:spChg chg="add mod">
          <ac:chgData name="Glen Jones" userId="e846aaca-4b24-4b13-b0d0-f2308e16b284" providerId="ADAL" clId="{92B6840B-6DE2-455F-9DB6-42E787552EC0}" dt="2022-07-19T09:15:39.195" v="99" actId="1076"/>
          <ac:spMkLst>
            <pc:docMk/>
            <pc:sldMk cId="1689192634" sldId="349"/>
            <ac:spMk id="11" creationId="{F3D267FA-EC8F-B569-8234-B56AC82594CB}"/>
          </ac:spMkLst>
        </pc:spChg>
        <pc:spChg chg="add mod">
          <ac:chgData name="Glen Jones" userId="e846aaca-4b24-4b13-b0d0-f2308e16b284" providerId="ADAL" clId="{92B6840B-6DE2-455F-9DB6-42E787552EC0}" dt="2022-07-19T09:15:39.195" v="99" actId="1076"/>
          <ac:spMkLst>
            <pc:docMk/>
            <pc:sldMk cId="1689192634" sldId="349"/>
            <ac:spMk id="12" creationId="{585A89B9-833A-0240-5EB0-F168E1077D68}"/>
          </ac:spMkLst>
        </pc:spChg>
        <pc:spChg chg="del">
          <ac:chgData name="Glen Jones" userId="e846aaca-4b24-4b13-b0d0-f2308e16b284" providerId="ADAL" clId="{92B6840B-6DE2-455F-9DB6-42E787552EC0}" dt="2022-07-19T09:15:32.876" v="93" actId="478"/>
          <ac:spMkLst>
            <pc:docMk/>
            <pc:sldMk cId="1689192634" sldId="349"/>
            <ac:spMk id="16" creationId="{0FE7A653-4ED8-B37C-3E18-3704C0AA5F21}"/>
          </ac:spMkLst>
        </pc:spChg>
        <pc:spChg chg="del">
          <ac:chgData name="Glen Jones" userId="e846aaca-4b24-4b13-b0d0-f2308e16b284" providerId="ADAL" clId="{92B6840B-6DE2-455F-9DB6-42E787552EC0}" dt="2022-07-19T09:15:33.283" v="94" actId="478"/>
          <ac:spMkLst>
            <pc:docMk/>
            <pc:sldMk cId="1689192634" sldId="349"/>
            <ac:spMk id="17" creationId="{EABFA501-86CD-E2E7-3D0D-9C5AFF67FE42}"/>
          </ac:spMkLst>
        </pc:spChg>
        <pc:spChg chg="del mod">
          <ac:chgData name="Glen Jones" userId="e846aaca-4b24-4b13-b0d0-f2308e16b284" providerId="ADAL" clId="{92B6840B-6DE2-455F-9DB6-42E787552EC0}" dt="2022-07-19T09:15:34.451" v="96" actId="478"/>
          <ac:spMkLst>
            <pc:docMk/>
            <pc:sldMk cId="1689192634" sldId="349"/>
            <ac:spMk id="18" creationId="{FC6242E5-13CC-5E55-E90C-C32E7BAFEAFB}"/>
          </ac:spMkLst>
        </pc:spChg>
        <pc:spChg chg="del">
          <ac:chgData name="Glen Jones" userId="e846aaca-4b24-4b13-b0d0-f2308e16b284" providerId="ADAL" clId="{92B6840B-6DE2-455F-9DB6-42E787552EC0}" dt="2022-07-19T09:15:34.938" v="97" actId="478"/>
          <ac:spMkLst>
            <pc:docMk/>
            <pc:sldMk cId="1689192634" sldId="349"/>
            <ac:spMk id="30" creationId="{01CE0B5B-C9F8-6AD3-6CC6-F6D3E8DA3367}"/>
          </ac:spMkLst>
        </pc:spChg>
      </pc:sldChg>
      <pc:sldChg chg="addSp delSp modSp mod ord">
        <pc:chgData name="Glen Jones" userId="e846aaca-4b24-4b13-b0d0-f2308e16b284" providerId="ADAL" clId="{92B6840B-6DE2-455F-9DB6-42E787552EC0}" dt="2022-07-19T10:11:19.748" v="437"/>
        <pc:sldMkLst>
          <pc:docMk/>
          <pc:sldMk cId="2642803415" sldId="350"/>
        </pc:sldMkLst>
        <pc:spChg chg="mod">
          <ac:chgData name="Glen Jones" userId="e846aaca-4b24-4b13-b0d0-f2308e16b284" providerId="ADAL" clId="{92B6840B-6DE2-455F-9DB6-42E787552EC0}" dt="2022-07-19T10:04:40.379" v="322" actId="20577"/>
          <ac:spMkLst>
            <pc:docMk/>
            <pc:sldMk cId="2642803415" sldId="350"/>
            <ac:spMk id="3" creationId="{FA79B487-2B39-D1FB-C619-7086E17203C8}"/>
          </ac:spMkLst>
        </pc:spChg>
        <pc:spChg chg="mod">
          <ac:chgData name="Glen Jones" userId="e846aaca-4b24-4b13-b0d0-f2308e16b284" providerId="ADAL" clId="{92B6840B-6DE2-455F-9DB6-42E787552EC0}" dt="2022-07-19T10:04:47.834" v="331" actId="6549"/>
          <ac:spMkLst>
            <pc:docMk/>
            <pc:sldMk cId="2642803415" sldId="350"/>
            <ac:spMk id="8" creationId="{6D549731-BCFB-36A0-20EE-01EA1E12258D}"/>
          </ac:spMkLst>
        </pc:spChg>
        <pc:spChg chg="add mod">
          <ac:chgData name="Glen Jones" userId="e846aaca-4b24-4b13-b0d0-f2308e16b284" providerId="ADAL" clId="{92B6840B-6DE2-455F-9DB6-42E787552EC0}" dt="2022-07-19T10:04:38.347" v="320" actId="1076"/>
          <ac:spMkLst>
            <pc:docMk/>
            <pc:sldMk cId="2642803415" sldId="350"/>
            <ac:spMk id="10" creationId="{0DB97B85-CB18-5EA7-CC0B-EBCC5A99B6A9}"/>
          </ac:spMkLst>
        </pc:spChg>
        <pc:spChg chg="add mod">
          <ac:chgData name="Glen Jones" userId="e846aaca-4b24-4b13-b0d0-f2308e16b284" providerId="ADAL" clId="{92B6840B-6DE2-455F-9DB6-42E787552EC0}" dt="2022-07-19T10:04:38.347" v="320" actId="1076"/>
          <ac:spMkLst>
            <pc:docMk/>
            <pc:sldMk cId="2642803415" sldId="350"/>
            <ac:spMk id="11" creationId="{52D43B82-9B54-0B9E-DE3D-B587B8E5DA93}"/>
          </ac:spMkLst>
        </pc:spChg>
        <pc:spChg chg="add mod">
          <ac:chgData name="Glen Jones" userId="e846aaca-4b24-4b13-b0d0-f2308e16b284" providerId="ADAL" clId="{92B6840B-6DE2-455F-9DB6-42E787552EC0}" dt="2022-07-19T10:04:38.347" v="320" actId="1076"/>
          <ac:spMkLst>
            <pc:docMk/>
            <pc:sldMk cId="2642803415" sldId="350"/>
            <ac:spMk id="12" creationId="{4D4F8E9C-6694-5049-6F48-FB540DF156E8}"/>
          </ac:spMkLst>
        </pc:spChg>
        <pc:spChg chg="add mod">
          <ac:chgData name="Glen Jones" userId="e846aaca-4b24-4b13-b0d0-f2308e16b284" providerId="ADAL" clId="{92B6840B-6DE2-455F-9DB6-42E787552EC0}" dt="2022-07-19T10:04:38.347" v="320" actId="1076"/>
          <ac:spMkLst>
            <pc:docMk/>
            <pc:sldMk cId="2642803415" sldId="350"/>
            <ac:spMk id="13" creationId="{CFF90318-810F-79F8-55D4-7454CD6899B2}"/>
          </ac:spMkLst>
        </pc:spChg>
        <pc:spChg chg="del">
          <ac:chgData name="Glen Jones" userId="e846aaca-4b24-4b13-b0d0-f2308e16b284" providerId="ADAL" clId="{92B6840B-6DE2-455F-9DB6-42E787552EC0}" dt="2022-07-19T10:04:33.633" v="315" actId="478"/>
          <ac:spMkLst>
            <pc:docMk/>
            <pc:sldMk cId="2642803415" sldId="350"/>
            <ac:spMk id="16" creationId="{0FE7A653-4ED8-B37C-3E18-3704C0AA5F21}"/>
          </ac:spMkLst>
        </pc:spChg>
        <pc:spChg chg="del">
          <ac:chgData name="Glen Jones" userId="e846aaca-4b24-4b13-b0d0-f2308e16b284" providerId="ADAL" clId="{92B6840B-6DE2-455F-9DB6-42E787552EC0}" dt="2022-07-19T10:04:34.139" v="316" actId="478"/>
          <ac:spMkLst>
            <pc:docMk/>
            <pc:sldMk cId="2642803415" sldId="350"/>
            <ac:spMk id="17" creationId="{EABFA501-86CD-E2E7-3D0D-9C5AFF67FE42}"/>
          </ac:spMkLst>
        </pc:spChg>
        <pc:spChg chg="del">
          <ac:chgData name="Glen Jones" userId="e846aaca-4b24-4b13-b0d0-f2308e16b284" providerId="ADAL" clId="{92B6840B-6DE2-455F-9DB6-42E787552EC0}" dt="2022-07-19T10:04:34.907" v="317" actId="478"/>
          <ac:spMkLst>
            <pc:docMk/>
            <pc:sldMk cId="2642803415" sldId="350"/>
            <ac:spMk id="18" creationId="{FC6242E5-13CC-5E55-E90C-C32E7BAFEAFB}"/>
          </ac:spMkLst>
        </pc:spChg>
        <pc:spChg chg="del">
          <ac:chgData name="Glen Jones" userId="e846aaca-4b24-4b13-b0d0-f2308e16b284" providerId="ADAL" clId="{92B6840B-6DE2-455F-9DB6-42E787552EC0}" dt="2022-07-19T10:04:35.290" v="318" actId="478"/>
          <ac:spMkLst>
            <pc:docMk/>
            <pc:sldMk cId="2642803415" sldId="350"/>
            <ac:spMk id="30" creationId="{01CE0B5B-C9F8-6AD3-6CC6-F6D3E8DA3367}"/>
          </ac:spMkLst>
        </pc:spChg>
      </pc:sldChg>
      <pc:sldChg chg="add modAnim">
        <pc:chgData name="Glen Jones" userId="e846aaca-4b24-4b13-b0d0-f2308e16b284" providerId="ADAL" clId="{92B6840B-6DE2-455F-9DB6-42E787552EC0}" dt="2022-07-19T09:24:54.445" v="268"/>
        <pc:sldMkLst>
          <pc:docMk/>
          <pc:sldMk cId="1112089998" sldId="351"/>
        </pc:sldMkLst>
      </pc:sldChg>
    </pc:docChg>
  </pc:docChgLst>
  <pc:docChgLst>
    <pc:chgData name="Glen Jones" userId="e846aaca-4b24-4b13-b0d0-f2308e16b284" providerId="ADAL" clId="{48CBEB31-6A4B-498D-8BDD-C2369B73A8DE}"/>
    <pc:docChg chg="custSel delSld modSld">
      <pc:chgData name="Glen Jones" userId="e846aaca-4b24-4b13-b0d0-f2308e16b284" providerId="ADAL" clId="{48CBEB31-6A4B-498D-8BDD-C2369B73A8DE}" dt="2022-08-15T14:32:09.331" v="159" actId="20577"/>
      <pc:docMkLst>
        <pc:docMk/>
      </pc:docMkLst>
      <pc:sldChg chg="del">
        <pc:chgData name="Glen Jones" userId="e846aaca-4b24-4b13-b0d0-f2308e16b284" providerId="ADAL" clId="{48CBEB31-6A4B-498D-8BDD-C2369B73A8DE}" dt="2022-07-29T12:31:48.522" v="2" actId="47"/>
        <pc:sldMkLst>
          <pc:docMk/>
          <pc:sldMk cId="232024042" sldId="328"/>
        </pc:sldMkLst>
      </pc:sldChg>
      <pc:sldChg chg="del">
        <pc:chgData name="Glen Jones" userId="e846aaca-4b24-4b13-b0d0-f2308e16b284" providerId="ADAL" clId="{48CBEB31-6A4B-498D-8BDD-C2369B73A8DE}" dt="2022-07-29T12:31:46.679" v="1" actId="47"/>
        <pc:sldMkLst>
          <pc:docMk/>
          <pc:sldMk cId="1217281723" sldId="331"/>
        </pc:sldMkLst>
      </pc:sldChg>
      <pc:sldChg chg="modSp mod">
        <pc:chgData name="Glen Jones" userId="e846aaca-4b24-4b13-b0d0-f2308e16b284" providerId="ADAL" clId="{48CBEB31-6A4B-498D-8BDD-C2369B73A8DE}" dt="2022-08-10T07:45:42.648" v="155" actId="27636"/>
        <pc:sldMkLst>
          <pc:docMk/>
          <pc:sldMk cId="1486775289" sldId="333"/>
        </pc:sldMkLst>
        <pc:spChg chg="mod">
          <ac:chgData name="Glen Jones" userId="e846aaca-4b24-4b13-b0d0-f2308e16b284" providerId="ADAL" clId="{48CBEB31-6A4B-498D-8BDD-C2369B73A8DE}" dt="2022-08-10T07:45:42.648" v="155" actId="27636"/>
          <ac:spMkLst>
            <pc:docMk/>
            <pc:sldMk cId="1486775289" sldId="333"/>
            <ac:spMk id="3" creationId="{FA79B487-2B39-D1FB-C619-7086E17203C8}"/>
          </ac:spMkLst>
        </pc:spChg>
      </pc:sldChg>
      <pc:sldChg chg="del delCm">
        <pc:chgData name="Glen Jones" userId="e846aaca-4b24-4b13-b0d0-f2308e16b284" providerId="ADAL" clId="{48CBEB31-6A4B-498D-8BDD-C2369B73A8DE}" dt="2022-08-15T11:58:38.579" v="156" actId="47"/>
        <pc:sldMkLst>
          <pc:docMk/>
          <pc:sldMk cId="3694644798" sldId="334"/>
        </pc:sldMkLst>
      </pc:sldChg>
      <pc:sldChg chg="modSp mod">
        <pc:chgData name="Glen Jones" userId="e846aaca-4b24-4b13-b0d0-f2308e16b284" providerId="ADAL" clId="{48CBEB31-6A4B-498D-8BDD-C2369B73A8DE}" dt="2022-07-29T13:23:44.835" v="92" actId="6549"/>
        <pc:sldMkLst>
          <pc:docMk/>
          <pc:sldMk cId="1795071685" sldId="345"/>
        </pc:sldMkLst>
        <pc:spChg chg="mod">
          <ac:chgData name="Glen Jones" userId="e846aaca-4b24-4b13-b0d0-f2308e16b284" providerId="ADAL" clId="{48CBEB31-6A4B-498D-8BDD-C2369B73A8DE}" dt="2022-07-29T13:23:44.835" v="92" actId="6549"/>
          <ac:spMkLst>
            <pc:docMk/>
            <pc:sldMk cId="1795071685" sldId="345"/>
            <ac:spMk id="3" creationId="{FA79B487-2B39-D1FB-C619-7086E17203C8}"/>
          </ac:spMkLst>
        </pc:spChg>
      </pc:sldChg>
      <pc:sldChg chg="modSp mod">
        <pc:chgData name="Glen Jones" userId="e846aaca-4b24-4b13-b0d0-f2308e16b284" providerId="ADAL" clId="{48CBEB31-6A4B-498D-8BDD-C2369B73A8DE}" dt="2022-07-29T13:23:16.450" v="61" actId="6549"/>
        <pc:sldMkLst>
          <pc:docMk/>
          <pc:sldMk cId="3335674805" sldId="347"/>
        </pc:sldMkLst>
        <pc:spChg chg="mod">
          <ac:chgData name="Glen Jones" userId="e846aaca-4b24-4b13-b0d0-f2308e16b284" providerId="ADAL" clId="{48CBEB31-6A4B-498D-8BDD-C2369B73A8DE}" dt="2022-07-29T13:23:16.450" v="61" actId="6549"/>
          <ac:spMkLst>
            <pc:docMk/>
            <pc:sldMk cId="3335674805" sldId="347"/>
            <ac:spMk id="3" creationId="{FA79B487-2B39-D1FB-C619-7086E17203C8}"/>
          </ac:spMkLst>
        </pc:spChg>
      </pc:sldChg>
      <pc:sldChg chg="modSp mod">
        <pc:chgData name="Glen Jones" userId="e846aaca-4b24-4b13-b0d0-f2308e16b284" providerId="ADAL" clId="{48CBEB31-6A4B-498D-8BDD-C2369B73A8DE}" dt="2022-07-29T13:23:24.361" v="82" actId="20577"/>
        <pc:sldMkLst>
          <pc:docMk/>
          <pc:sldMk cId="2693654492" sldId="348"/>
        </pc:sldMkLst>
        <pc:spChg chg="mod">
          <ac:chgData name="Glen Jones" userId="e846aaca-4b24-4b13-b0d0-f2308e16b284" providerId="ADAL" clId="{48CBEB31-6A4B-498D-8BDD-C2369B73A8DE}" dt="2022-07-29T13:23:24.361" v="82" actId="20577"/>
          <ac:spMkLst>
            <pc:docMk/>
            <pc:sldMk cId="2693654492" sldId="348"/>
            <ac:spMk id="3" creationId="{FA79B487-2B39-D1FB-C619-7086E17203C8}"/>
          </ac:spMkLst>
        </pc:spChg>
      </pc:sldChg>
      <pc:sldChg chg="modSp mod">
        <pc:chgData name="Glen Jones" userId="e846aaca-4b24-4b13-b0d0-f2308e16b284" providerId="ADAL" clId="{48CBEB31-6A4B-498D-8BDD-C2369B73A8DE}" dt="2022-07-29T13:23:56.783" v="104" actId="242"/>
        <pc:sldMkLst>
          <pc:docMk/>
          <pc:sldMk cId="1112089998" sldId="351"/>
        </pc:sldMkLst>
        <pc:spChg chg="mod">
          <ac:chgData name="Glen Jones" userId="e846aaca-4b24-4b13-b0d0-f2308e16b284" providerId="ADAL" clId="{48CBEB31-6A4B-498D-8BDD-C2369B73A8DE}" dt="2022-07-29T13:23:56.783" v="104" actId="242"/>
          <ac:spMkLst>
            <pc:docMk/>
            <pc:sldMk cId="1112089998" sldId="351"/>
            <ac:spMk id="3" creationId="{FA79B487-2B39-D1FB-C619-7086E17203C8}"/>
          </ac:spMkLst>
        </pc:spChg>
      </pc:sldChg>
      <pc:sldChg chg="modSp mod">
        <pc:chgData name="Glen Jones" userId="e846aaca-4b24-4b13-b0d0-f2308e16b284" providerId="ADAL" clId="{48CBEB31-6A4B-498D-8BDD-C2369B73A8DE}" dt="2022-08-15T14:32:09.331" v="159" actId="20577"/>
        <pc:sldMkLst>
          <pc:docMk/>
          <pc:sldMk cId="248752726" sldId="362"/>
        </pc:sldMkLst>
        <pc:graphicFrameChg chg="mod modGraphic">
          <ac:chgData name="Glen Jones" userId="e846aaca-4b24-4b13-b0d0-f2308e16b284" providerId="ADAL" clId="{48CBEB31-6A4B-498D-8BDD-C2369B73A8DE}" dt="2022-08-15T14:32:09.331" v="159" actId="20577"/>
          <ac:graphicFrameMkLst>
            <pc:docMk/>
            <pc:sldMk cId="248752726" sldId="362"/>
            <ac:graphicFrameMk id="7" creationId="{F27B061C-BBB5-7253-90D7-E79123DB55D3}"/>
          </ac:graphicFrameMkLst>
        </pc:graphicFrameChg>
      </pc:sldChg>
    </pc:docChg>
  </pc:docChgLst>
  <pc:docChgLst>
    <pc:chgData name="Guest User" userId="S::urn:spo:anon#0132ecc7dd6f00fc8dd92cc7dd0c2cb9f8ec0381dcbfed889610284301928148::" providerId="AD" clId="Web-{A6ADB469-05AE-4FA6-E44F-5420554ACA27}"/>
    <pc:docChg chg="modSld">
      <pc:chgData name="Guest User" userId="S::urn:spo:anon#0132ecc7dd6f00fc8dd92cc7dd0c2cb9f8ec0381dcbfed889610284301928148::" providerId="AD" clId="Web-{A6ADB469-05AE-4FA6-E44F-5420554ACA27}" dt="2022-08-16T14:15:41.841" v="14" actId="20577"/>
      <pc:docMkLst>
        <pc:docMk/>
      </pc:docMkLst>
      <pc:sldChg chg="modSp">
        <pc:chgData name="Guest User" userId="S::urn:spo:anon#0132ecc7dd6f00fc8dd92cc7dd0c2cb9f8ec0381dcbfed889610284301928148::" providerId="AD" clId="Web-{A6ADB469-05AE-4FA6-E44F-5420554ACA27}" dt="2022-08-16T14:15:08.809" v="6" actId="20577"/>
        <pc:sldMkLst>
          <pc:docMk/>
          <pc:sldMk cId="4010327805" sldId="274"/>
        </pc:sldMkLst>
        <pc:spChg chg="mod">
          <ac:chgData name="Guest User" userId="S::urn:spo:anon#0132ecc7dd6f00fc8dd92cc7dd0c2cb9f8ec0381dcbfed889610284301928148::" providerId="AD" clId="Web-{A6ADB469-05AE-4FA6-E44F-5420554ACA27}" dt="2022-08-16T14:15:08.809" v="6" actId="20577"/>
          <ac:spMkLst>
            <pc:docMk/>
            <pc:sldMk cId="4010327805" sldId="274"/>
            <ac:spMk id="2" creationId="{702E7211-B3C0-8C62-17A1-5F712D739FBA}"/>
          </ac:spMkLst>
        </pc:spChg>
      </pc:sldChg>
      <pc:sldChg chg="modSp">
        <pc:chgData name="Guest User" userId="S::urn:spo:anon#0132ecc7dd6f00fc8dd92cc7dd0c2cb9f8ec0381dcbfed889610284301928148::" providerId="AD" clId="Web-{A6ADB469-05AE-4FA6-E44F-5420554ACA27}" dt="2022-08-16T14:15:41.841" v="14" actId="20577"/>
        <pc:sldMkLst>
          <pc:docMk/>
          <pc:sldMk cId="1734258171" sldId="342"/>
        </pc:sldMkLst>
        <pc:spChg chg="mod">
          <ac:chgData name="Guest User" userId="S::urn:spo:anon#0132ecc7dd6f00fc8dd92cc7dd0c2cb9f8ec0381dcbfed889610284301928148::" providerId="AD" clId="Web-{A6ADB469-05AE-4FA6-E44F-5420554ACA27}" dt="2022-08-16T14:15:41.841" v="14" actId="20577"/>
          <ac:spMkLst>
            <pc:docMk/>
            <pc:sldMk cId="1734258171" sldId="342"/>
            <ac:spMk id="8" creationId="{6D549731-BCFB-36A0-20EE-01EA1E12258D}"/>
          </ac:spMkLst>
        </pc:spChg>
      </pc:sldChg>
      <pc:sldChg chg="modSp">
        <pc:chgData name="Guest User" userId="S::urn:spo:anon#0132ecc7dd6f00fc8dd92cc7dd0c2cb9f8ec0381dcbfed889610284301928148::" providerId="AD" clId="Web-{A6ADB469-05AE-4FA6-E44F-5420554ACA27}" dt="2022-08-16T14:15:18.763" v="8" actId="20577"/>
        <pc:sldMkLst>
          <pc:docMk/>
          <pc:sldMk cId="4176473621" sldId="344"/>
        </pc:sldMkLst>
        <pc:spChg chg="mod">
          <ac:chgData name="Guest User" userId="S::urn:spo:anon#0132ecc7dd6f00fc8dd92cc7dd0c2cb9f8ec0381dcbfed889610284301928148::" providerId="AD" clId="Web-{A6ADB469-05AE-4FA6-E44F-5420554ACA27}" dt="2022-08-16T14:15:18.763" v="8" actId="20577"/>
          <ac:spMkLst>
            <pc:docMk/>
            <pc:sldMk cId="4176473621" sldId="344"/>
            <ac:spMk id="8" creationId="{6D549731-BCFB-36A0-20EE-01EA1E12258D}"/>
          </ac:spMkLst>
        </pc:spChg>
      </pc:sldChg>
      <pc:sldChg chg="modSp">
        <pc:chgData name="Guest User" userId="S::urn:spo:anon#0132ecc7dd6f00fc8dd92cc7dd0c2cb9f8ec0381dcbfed889610284301928148::" providerId="AD" clId="Web-{A6ADB469-05AE-4FA6-E44F-5420554ACA27}" dt="2022-08-16T14:15:29.497" v="12" actId="20577"/>
        <pc:sldMkLst>
          <pc:docMk/>
          <pc:sldMk cId="2642803415" sldId="350"/>
        </pc:sldMkLst>
        <pc:spChg chg="mod">
          <ac:chgData name="Guest User" userId="S::urn:spo:anon#0132ecc7dd6f00fc8dd92cc7dd0c2cb9f8ec0381dcbfed889610284301928148::" providerId="AD" clId="Web-{A6ADB469-05AE-4FA6-E44F-5420554ACA27}" dt="2022-08-16T14:15:25.450" v="10" actId="20577"/>
          <ac:spMkLst>
            <pc:docMk/>
            <pc:sldMk cId="2642803415" sldId="350"/>
            <ac:spMk id="3" creationId="{FA79B487-2B39-D1FB-C619-7086E17203C8}"/>
          </ac:spMkLst>
        </pc:spChg>
        <pc:spChg chg="mod">
          <ac:chgData name="Guest User" userId="S::urn:spo:anon#0132ecc7dd6f00fc8dd92cc7dd0c2cb9f8ec0381dcbfed889610284301928148::" providerId="AD" clId="Web-{A6ADB469-05AE-4FA6-E44F-5420554ACA27}" dt="2022-08-16T14:15:29.497" v="12" actId="20577"/>
          <ac:spMkLst>
            <pc:docMk/>
            <pc:sldMk cId="2642803415" sldId="350"/>
            <ac:spMk id="8" creationId="{6D549731-BCFB-36A0-20EE-01EA1E12258D}"/>
          </ac:spMkLst>
        </pc:spChg>
      </pc:sldChg>
    </pc:docChg>
  </pc:docChgLst>
  <pc:docChgLst>
    <pc:chgData name="Glen Jones" userId="e846aaca-4b24-4b13-b0d0-f2308e16b284" providerId="ADAL" clId="{C50A8A2A-7286-43E7-A40A-A4E42FD6AF0D}"/>
    <pc:docChg chg="undo custSel addSld delSld modSld sldOrd">
      <pc:chgData name="Glen Jones" userId="e846aaca-4b24-4b13-b0d0-f2308e16b284" providerId="ADAL" clId="{C50A8A2A-7286-43E7-A40A-A4E42FD6AF0D}" dt="2022-09-18T09:11:18.442" v="967" actId="47"/>
      <pc:docMkLst>
        <pc:docMk/>
      </pc:docMkLst>
      <pc:sldChg chg="modSp mod">
        <pc:chgData name="Glen Jones" userId="e846aaca-4b24-4b13-b0d0-f2308e16b284" providerId="ADAL" clId="{C50A8A2A-7286-43E7-A40A-A4E42FD6AF0D}" dt="2022-09-17T12:05:30.312" v="10" actId="20577"/>
        <pc:sldMkLst>
          <pc:docMk/>
          <pc:sldMk cId="4010327805" sldId="274"/>
        </pc:sldMkLst>
        <pc:spChg chg="mod">
          <ac:chgData name="Glen Jones" userId="e846aaca-4b24-4b13-b0d0-f2308e16b284" providerId="ADAL" clId="{C50A8A2A-7286-43E7-A40A-A4E42FD6AF0D}" dt="2022-09-17T12:05:30.312" v="10" actId="20577"/>
          <ac:spMkLst>
            <pc:docMk/>
            <pc:sldMk cId="4010327805" sldId="274"/>
            <ac:spMk id="2" creationId="{702E7211-B3C0-8C62-17A1-5F712D739FBA}"/>
          </ac:spMkLst>
        </pc:spChg>
      </pc:sldChg>
      <pc:sldChg chg="del">
        <pc:chgData name="Glen Jones" userId="e846aaca-4b24-4b13-b0d0-f2308e16b284" providerId="ADAL" clId="{C50A8A2A-7286-43E7-A40A-A4E42FD6AF0D}" dt="2022-09-18T09:11:18.442" v="967" actId="47"/>
        <pc:sldMkLst>
          <pc:docMk/>
          <pc:sldMk cId="2355754654" sldId="352"/>
        </pc:sldMkLst>
      </pc:sldChg>
      <pc:sldChg chg="modSp mod">
        <pc:chgData name="Glen Jones" userId="e846aaca-4b24-4b13-b0d0-f2308e16b284" providerId="ADAL" clId="{C50A8A2A-7286-43E7-A40A-A4E42FD6AF0D}" dt="2022-09-17T12:13:28.267" v="429" actId="20577"/>
        <pc:sldMkLst>
          <pc:docMk/>
          <pc:sldMk cId="2861103671" sldId="363"/>
        </pc:sldMkLst>
        <pc:spChg chg="mod">
          <ac:chgData name="Glen Jones" userId="e846aaca-4b24-4b13-b0d0-f2308e16b284" providerId="ADAL" clId="{C50A8A2A-7286-43E7-A40A-A4E42FD6AF0D}" dt="2022-09-17T12:05:38.868" v="24" actId="115"/>
          <ac:spMkLst>
            <pc:docMk/>
            <pc:sldMk cId="2861103671" sldId="363"/>
            <ac:spMk id="6" creationId="{F9BAFB63-89A0-1CE2-BC09-42A58A322E55}"/>
          </ac:spMkLst>
        </pc:spChg>
        <pc:spChg chg="mod">
          <ac:chgData name="Glen Jones" userId="e846aaca-4b24-4b13-b0d0-f2308e16b284" providerId="ADAL" clId="{C50A8A2A-7286-43E7-A40A-A4E42FD6AF0D}" dt="2022-09-17T12:13:28.267" v="429" actId="20577"/>
          <ac:spMkLst>
            <pc:docMk/>
            <pc:sldMk cId="2861103671" sldId="363"/>
            <ac:spMk id="7" creationId="{EBD17445-2CE7-D049-5829-AF7A94414BDF}"/>
          </ac:spMkLst>
        </pc:spChg>
      </pc:sldChg>
      <pc:sldChg chg="addSp delSp modSp mod ord delAnim modAnim">
        <pc:chgData name="Glen Jones" userId="e846aaca-4b24-4b13-b0d0-f2308e16b284" providerId="ADAL" clId="{C50A8A2A-7286-43E7-A40A-A4E42FD6AF0D}" dt="2022-09-17T12:27:29.557" v="855" actId="167"/>
        <pc:sldMkLst>
          <pc:docMk/>
          <pc:sldMk cId="2371301929" sldId="364"/>
        </pc:sldMkLst>
        <pc:spChg chg="add del mod">
          <ac:chgData name="Glen Jones" userId="e846aaca-4b24-4b13-b0d0-f2308e16b284" providerId="ADAL" clId="{C50A8A2A-7286-43E7-A40A-A4E42FD6AF0D}" dt="2022-09-17T12:13:56.872" v="458" actId="478"/>
          <ac:spMkLst>
            <pc:docMk/>
            <pc:sldMk cId="2371301929" sldId="364"/>
            <ac:spMk id="3" creationId="{FD967C91-663D-340C-F429-46A40CFFA128}"/>
          </ac:spMkLst>
        </pc:spChg>
        <pc:spChg chg="add mod">
          <ac:chgData name="Glen Jones" userId="e846aaca-4b24-4b13-b0d0-f2308e16b284" providerId="ADAL" clId="{C50A8A2A-7286-43E7-A40A-A4E42FD6AF0D}" dt="2022-09-17T12:20:56.040" v="583" actId="14100"/>
          <ac:spMkLst>
            <pc:docMk/>
            <pc:sldMk cId="2371301929" sldId="364"/>
            <ac:spMk id="4" creationId="{08669DA4-5F78-7B54-4A9E-FE877D998FBD}"/>
          </ac:spMkLst>
        </pc:spChg>
        <pc:spChg chg="add del mod">
          <ac:chgData name="Glen Jones" userId="e846aaca-4b24-4b13-b0d0-f2308e16b284" providerId="ADAL" clId="{C50A8A2A-7286-43E7-A40A-A4E42FD6AF0D}" dt="2022-09-17T12:18:19.851" v="541" actId="478"/>
          <ac:spMkLst>
            <pc:docMk/>
            <pc:sldMk cId="2371301929" sldId="364"/>
            <ac:spMk id="6" creationId="{E1E5F0FA-9611-2F59-1884-B569870B3057}"/>
          </ac:spMkLst>
        </pc:spChg>
        <pc:spChg chg="mod">
          <ac:chgData name="Glen Jones" userId="e846aaca-4b24-4b13-b0d0-f2308e16b284" providerId="ADAL" clId="{C50A8A2A-7286-43E7-A40A-A4E42FD6AF0D}" dt="2022-09-17T12:14:51.130" v="465"/>
          <ac:spMkLst>
            <pc:docMk/>
            <pc:sldMk cId="2371301929" sldId="364"/>
            <ac:spMk id="8" creationId="{2CD10EAC-76CD-B09A-734A-291C5B2959F9}"/>
          </ac:spMkLst>
        </pc:spChg>
        <pc:spChg chg="add del mod">
          <ac:chgData name="Glen Jones" userId="e846aaca-4b24-4b13-b0d0-f2308e16b284" providerId="ADAL" clId="{C50A8A2A-7286-43E7-A40A-A4E42FD6AF0D}" dt="2022-09-17T12:20:38.219" v="557" actId="478"/>
          <ac:spMkLst>
            <pc:docMk/>
            <pc:sldMk cId="2371301929" sldId="364"/>
            <ac:spMk id="9" creationId="{8F4991EE-C9CC-1DDD-86F4-1FAB40FEE963}"/>
          </ac:spMkLst>
        </pc:spChg>
        <pc:spChg chg="del">
          <ac:chgData name="Glen Jones" userId="e846aaca-4b24-4b13-b0d0-f2308e16b284" providerId="ADAL" clId="{C50A8A2A-7286-43E7-A40A-A4E42FD6AF0D}" dt="2022-09-17T12:13:52.963" v="457" actId="478"/>
          <ac:spMkLst>
            <pc:docMk/>
            <pc:sldMk cId="2371301929" sldId="364"/>
            <ac:spMk id="11" creationId="{41FD6007-F57E-4740-C20D-496C54435296}"/>
          </ac:spMkLst>
        </pc:spChg>
        <pc:spChg chg="del">
          <ac:chgData name="Glen Jones" userId="e846aaca-4b24-4b13-b0d0-f2308e16b284" providerId="ADAL" clId="{C50A8A2A-7286-43E7-A40A-A4E42FD6AF0D}" dt="2022-09-17T12:13:52.963" v="457" actId="478"/>
          <ac:spMkLst>
            <pc:docMk/>
            <pc:sldMk cId="2371301929" sldId="364"/>
            <ac:spMk id="12" creationId="{8CFD55D7-2F87-F254-6E53-0ADF972A95EE}"/>
          </ac:spMkLst>
        </pc:spChg>
        <pc:spChg chg="del">
          <ac:chgData name="Glen Jones" userId="e846aaca-4b24-4b13-b0d0-f2308e16b284" providerId="ADAL" clId="{C50A8A2A-7286-43E7-A40A-A4E42FD6AF0D}" dt="2022-09-17T12:13:52.963" v="457" actId="478"/>
          <ac:spMkLst>
            <pc:docMk/>
            <pc:sldMk cId="2371301929" sldId="364"/>
            <ac:spMk id="13" creationId="{89D159E3-EA17-7896-BCA7-4B9C2230F573}"/>
          </ac:spMkLst>
        </pc:spChg>
        <pc:spChg chg="del">
          <ac:chgData name="Glen Jones" userId="e846aaca-4b24-4b13-b0d0-f2308e16b284" providerId="ADAL" clId="{C50A8A2A-7286-43E7-A40A-A4E42FD6AF0D}" dt="2022-09-17T12:13:52.963" v="457" actId="478"/>
          <ac:spMkLst>
            <pc:docMk/>
            <pc:sldMk cId="2371301929" sldId="364"/>
            <ac:spMk id="14" creationId="{A4DA4347-27BF-E6A8-25E1-4070297BB352}"/>
          </ac:spMkLst>
        </pc:spChg>
        <pc:spChg chg="del">
          <ac:chgData name="Glen Jones" userId="e846aaca-4b24-4b13-b0d0-f2308e16b284" providerId="ADAL" clId="{C50A8A2A-7286-43E7-A40A-A4E42FD6AF0D}" dt="2022-09-17T12:13:52.963" v="457" actId="478"/>
          <ac:spMkLst>
            <pc:docMk/>
            <pc:sldMk cId="2371301929" sldId="364"/>
            <ac:spMk id="17" creationId="{EEB7E00D-75D7-DCF6-2397-92267D24BF0D}"/>
          </ac:spMkLst>
        </pc:spChg>
        <pc:spChg chg="del">
          <ac:chgData name="Glen Jones" userId="e846aaca-4b24-4b13-b0d0-f2308e16b284" providerId="ADAL" clId="{C50A8A2A-7286-43E7-A40A-A4E42FD6AF0D}" dt="2022-09-17T12:13:52.963" v="457" actId="478"/>
          <ac:spMkLst>
            <pc:docMk/>
            <pc:sldMk cId="2371301929" sldId="364"/>
            <ac:spMk id="19" creationId="{57949B3C-2E39-F53F-C320-D6D2F388F194}"/>
          </ac:spMkLst>
        </pc:spChg>
        <pc:spChg chg="add mod">
          <ac:chgData name="Glen Jones" userId="e846aaca-4b24-4b13-b0d0-f2308e16b284" providerId="ADAL" clId="{C50A8A2A-7286-43E7-A40A-A4E42FD6AF0D}" dt="2022-09-17T12:21:06.792" v="611" actId="20577"/>
          <ac:spMkLst>
            <pc:docMk/>
            <pc:sldMk cId="2371301929" sldId="364"/>
            <ac:spMk id="21" creationId="{566CD327-4634-1001-99CC-7D49C7428821}"/>
          </ac:spMkLst>
        </pc:spChg>
        <pc:spChg chg="add mod">
          <ac:chgData name="Glen Jones" userId="e846aaca-4b24-4b13-b0d0-f2308e16b284" providerId="ADAL" clId="{C50A8A2A-7286-43E7-A40A-A4E42FD6AF0D}" dt="2022-09-17T12:21:46.257" v="680" actId="20577"/>
          <ac:spMkLst>
            <pc:docMk/>
            <pc:sldMk cId="2371301929" sldId="364"/>
            <ac:spMk id="22" creationId="{9AD03537-86DE-72C8-49D5-4AC64228F923}"/>
          </ac:spMkLst>
        </pc:spChg>
        <pc:spChg chg="add mod">
          <ac:chgData name="Glen Jones" userId="e846aaca-4b24-4b13-b0d0-f2308e16b284" providerId="ADAL" clId="{C50A8A2A-7286-43E7-A40A-A4E42FD6AF0D}" dt="2022-09-17T12:22:13.145" v="714" actId="20577"/>
          <ac:spMkLst>
            <pc:docMk/>
            <pc:sldMk cId="2371301929" sldId="364"/>
            <ac:spMk id="23" creationId="{10062123-8174-1A5E-C34E-76DAEAF430DE}"/>
          </ac:spMkLst>
        </pc:spChg>
        <pc:spChg chg="add mod">
          <ac:chgData name="Glen Jones" userId="e846aaca-4b24-4b13-b0d0-f2308e16b284" providerId="ADAL" clId="{C50A8A2A-7286-43E7-A40A-A4E42FD6AF0D}" dt="2022-09-17T12:24:32.864" v="807" actId="20577"/>
          <ac:spMkLst>
            <pc:docMk/>
            <pc:sldMk cId="2371301929" sldId="364"/>
            <ac:spMk id="24" creationId="{DE6651D6-3B7E-E49E-1671-B43B19F2C04E}"/>
          </ac:spMkLst>
        </pc:spChg>
        <pc:spChg chg="add mod">
          <ac:chgData name="Glen Jones" userId="e846aaca-4b24-4b13-b0d0-f2308e16b284" providerId="ADAL" clId="{C50A8A2A-7286-43E7-A40A-A4E42FD6AF0D}" dt="2022-09-17T12:25:00.888" v="816" actId="207"/>
          <ac:spMkLst>
            <pc:docMk/>
            <pc:sldMk cId="2371301929" sldId="364"/>
            <ac:spMk id="25" creationId="{3D7188DF-B998-B99F-610C-1CECE47745F2}"/>
          </ac:spMkLst>
        </pc:spChg>
        <pc:spChg chg="add mod">
          <ac:chgData name="Glen Jones" userId="e846aaca-4b24-4b13-b0d0-f2308e16b284" providerId="ADAL" clId="{C50A8A2A-7286-43E7-A40A-A4E42FD6AF0D}" dt="2022-09-17T12:25:08.582" v="818" actId="108"/>
          <ac:spMkLst>
            <pc:docMk/>
            <pc:sldMk cId="2371301929" sldId="364"/>
            <ac:spMk id="26" creationId="{251DADA2-F30E-BEF9-13D6-7B0DCF879392}"/>
          </ac:spMkLst>
        </pc:spChg>
        <pc:spChg chg="add mod">
          <ac:chgData name="Glen Jones" userId="e846aaca-4b24-4b13-b0d0-f2308e16b284" providerId="ADAL" clId="{C50A8A2A-7286-43E7-A40A-A4E42FD6AF0D}" dt="2022-09-17T12:25:16.851" v="820" actId="108"/>
          <ac:spMkLst>
            <pc:docMk/>
            <pc:sldMk cId="2371301929" sldId="364"/>
            <ac:spMk id="27" creationId="{5114A4FD-4EDA-8DCB-4A74-4C1892CB9936}"/>
          </ac:spMkLst>
        </pc:spChg>
        <pc:spChg chg="add mod">
          <ac:chgData name="Glen Jones" userId="e846aaca-4b24-4b13-b0d0-f2308e16b284" providerId="ADAL" clId="{C50A8A2A-7286-43E7-A40A-A4E42FD6AF0D}" dt="2022-09-17T12:25:24.368" v="822" actId="108"/>
          <ac:spMkLst>
            <pc:docMk/>
            <pc:sldMk cId="2371301929" sldId="364"/>
            <ac:spMk id="28" creationId="{235FFEFE-C9B0-6B4F-BA0C-DAFCC2EA53DB}"/>
          </ac:spMkLst>
        </pc:spChg>
        <pc:spChg chg="add mod">
          <ac:chgData name="Glen Jones" userId="e846aaca-4b24-4b13-b0d0-f2308e16b284" providerId="ADAL" clId="{C50A8A2A-7286-43E7-A40A-A4E42FD6AF0D}" dt="2022-09-17T12:25:37.166" v="834" actId="20577"/>
          <ac:spMkLst>
            <pc:docMk/>
            <pc:sldMk cId="2371301929" sldId="364"/>
            <ac:spMk id="29" creationId="{E7F6BFFE-CD18-50DB-9BE1-4BC89154F9C2}"/>
          </ac:spMkLst>
        </pc:spChg>
        <pc:picChg chg="del">
          <ac:chgData name="Glen Jones" userId="e846aaca-4b24-4b13-b0d0-f2308e16b284" providerId="ADAL" clId="{C50A8A2A-7286-43E7-A40A-A4E42FD6AF0D}" dt="2022-09-17T12:13:52.963" v="457" actId="478"/>
          <ac:picMkLst>
            <pc:docMk/>
            <pc:sldMk cId="2371301929" sldId="364"/>
            <ac:picMk id="5" creationId="{CDE54A74-9B12-7DF9-6A00-461C723034E5}"/>
          </ac:picMkLst>
        </pc:picChg>
        <pc:picChg chg="del">
          <ac:chgData name="Glen Jones" userId="e846aaca-4b24-4b13-b0d0-f2308e16b284" providerId="ADAL" clId="{C50A8A2A-7286-43E7-A40A-A4E42FD6AF0D}" dt="2022-09-17T12:20:21.176" v="552" actId="478"/>
          <ac:picMkLst>
            <pc:docMk/>
            <pc:sldMk cId="2371301929" sldId="364"/>
            <ac:picMk id="7" creationId="{937522E3-EAD7-6CFA-EEEE-FCC5A21618CC}"/>
          </ac:picMkLst>
        </pc:picChg>
        <pc:picChg chg="add del mod ord">
          <ac:chgData name="Glen Jones" userId="e846aaca-4b24-4b13-b0d0-f2308e16b284" providerId="ADAL" clId="{C50A8A2A-7286-43E7-A40A-A4E42FD6AF0D}" dt="2022-09-17T12:27:26.032" v="851" actId="478"/>
          <ac:picMkLst>
            <pc:docMk/>
            <pc:sldMk cId="2371301929" sldId="364"/>
            <ac:picMk id="15" creationId="{048CA078-4B2F-0BEC-37CC-E45FB00AAD99}"/>
          </ac:picMkLst>
        </pc:picChg>
        <pc:picChg chg="add mod ord">
          <ac:chgData name="Glen Jones" userId="e846aaca-4b24-4b13-b0d0-f2308e16b284" providerId="ADAL" clId="{C50A8A2A-7286-43E7-A40A-A4E42FD6AF0D}" dt="2022-09-17T12:27:29.557" v="855" actId="167"/>
          <ac:picMkLst>
            <pc:docMk/>
            <pc:sldMk cId="2371301929" sldId="364"/>
            <ac:picMk id="31" creationId="{55B61937-97BC-9AD6-C971-34193E800B11}"/>
          </ac:picMkLst>
        </pc:picChg>
        <pc:cxnChg chg="del">
          <ac:chgData name="Glen Jones" userId="e846aaca-4b24-4b13-b0d0-f2308e16b284" providerId="ADAL" clId="{C50A8A2A-7286-43E7-A40A-A4E42FD6AF0D}" dt="2022-09-17T12:13:52.963" v="457" actId="478"/>
          <ac:cxnSpMkLst>
            <pc:docMk/>
            <pc:sldMk cId="2371301929" sldId="364"/>
            <ac:cxnSpMk id="16" creationId="{82B32FE6-8BD7-3244-C6DC-E98877FE5425}"/>
          </ac:cxnSpMkLst>
        </pc:cxnChg>
        <pc:cxnChg chg="del">
          <ac:chgData name="Glen Jones" userId="e846aaca-4b24-4b13-b0d0-f2308e16b284" providerId="ADAL" clId="{C50A8A2A-7286-43E7-A40A-A4E42FD6AF0D}" dt="2022-09-17T12:13:52.963" v="457" actId="478"/>
          <ac:cxnSpMkLst>
            <pc:docMk/>
            <pc:sldMk cId="2371301929" sldId="364"/>
            <ac:cxnSpMk id="18" creationId="{241E12A0-D1EF-55B1-1C16-F4FAF5D305FD}"/>
          </ac:cxnSpMkLst>
        </pc:cxnChg>
        <pc:cxnChg chg="del">
          <ac:chgData name="Glen Jones" userId="e846aaca-4b24-4b13-b0d0-f2308e16b284" providerId="ADAL" clId="{C50A8A2A-7286-43E7-A40A-A4E42FD6AF0D}" dt="2022-09-17T12:13:52.963" v="457" actId="478"/>
          <ac:cxnSpMkLst>
            <pc:docMk/>
            <pc:sldMk cId="2371301929" sldId="364"/>
            <ac:cxnSpMk id="20" creationId="{9AA32590-8581-C8A2-28FC-B2EAA903A5ED}"/>
          </ac:cxnSpMkLst>
        </pc:cxnChg>
      </pc:sldChg>
      <pc:sldChg chg="addSp delSp modSp mod delAnim modAnim">
        <pc:chgData name="Glen Jones" userId="e846aaca-4b24-4b13-b0d0-f2308e16b284" providerId="ADAL" clId="{C50A8A2A-7286-43E7-A40A-A4E42FD6AF0D}" dt="2022-09-17T12:12:17.464" v="354" actId="1076"/>
        <pc:sldMkLst>
          <pc:docMk/>
          <pc:sldMk cId="3201718585" sldId="365"/>
        </pc:sldMkLst>
        <pc:spChg chg="add mod">
          <ac:chgData name="Glen Jones" userId="e846aaca-4b24-4b13-b0d0-f2308e16b284" providerId="ADAL" clId="{C50A8A2A-7286-43E7-A40A-A4E42FD6AF0D}" dt="2022-09-17T12:12:15.570" v="353" actId="1076"/>
          <ac:spMkLst>
            <pc:docMk/>
            <pc:sldMk cId="3201718585" sldId="365"/>
            <ac:spMk id="2" creationId="{21EF7562-A376-60EE-AC9F-A9FB819F8038}"/>
          </ac:spMkLst>
        </pc:spChg>
        <pc:spChg chg="add mod">
          <ac:chgData name="Glen Jones" userId="e846aaca-4b24-4b13-b0d0-f2308e16b284" providerId="ADAL" clId="{C50A8A2A-7286-43E7-A40A-A4E42FD6AF0D}" dt="2022-09-17T12:12:15.570" v="353" actId="1076"/>
          <ac:spMkLst>
            <pc:docMk/>
            <pc:sldMk cId="3201718585" sldId="365"/>
            <ac:spMk id="3" creationId="{9F2CD3C2-EA64-7695-F7D8-84A344B041E7}"/>
          </ac:spMkLst>
        </pc:spChg>
        <pc:spChg chg="add mod">
          <ac:chgData name="Glen Jones" userId="e846aaca-4b24-4b13-b0d0-f2308e16b284" providerId="ADAL" clId="{C50A8A2A-7286-43E7-A40A-A4E42FD6AF0D}" dt="2022-09-17T12:12:15.570" v="353" actId="1076"/>
          <ac:spMkLst>
            <pc:docMk/>
            <pc:sldMk cId="3201718585" sldId="365"/>
            <ac:spMk id="4" creationId="{3022C81C-214B-C0F3-E561-7E5B3CA8C86A}"/>
          </ac:spMkLst>
        </pc:spChg>
        <pc:spChg chg="del">
          <ac:chgData name="Glen Jones" userId="e846aaca-4b24-4b13-b0d0-f2308e16b284" providerId="ADAL" clId="{C50A8A2A-7286-43E7-A40A-A4E42FD6AF0D}" dt="2022-09-17T12:06:32.224" v="130" actId="478"/>
          <ac:spMkLst>
            <pc:docMk/>
            <pc:sldMk cId="3201718585" sldId="365"/>
            <ac:spMk id="6" creationId="{0821DE6D-EFD1-AB3C-FB9E-A4BEFE2C0A97}"/>
          </ac:spMkLst>
        </pc:spChg>
        <pc:spChg chg="mod">
          <ac:chgData name="Glen Jones" userId="e846aaca-4b24-4b13-b0d0-f2308e16b284" providerId="ADAL" clId="{C50A8A2A-7286-43E7-A40A-A4E42FD6AF0D}" dt="2022-09-17T12:12:15.570" v="353" actId="1076"/>
          <ac:spMkLst>
            <pc:docMk/>
            <pc:sldMk cId="3201718585" sldId="365"/>
            <ac:spMk id="7" creationId="{7422A498-F483-A2DE-169C-1457C602529D}"/>
          </ac:spMkLst>
        </pc:spChg>
        <pc:spChg chg="add mod">
          <ac:chgData name="Glen Jones" userId="e846aaca-4b24-4b13-b0d0-f2308e16b284" providerId="ADAL" clId="{C50A8A2A-7286-43E7-A40A-A4E42FD6AF0D}" dt="2022-09-17T12:12:15.570" v="353" actId="1076"/>
          <ac:spMkLst>
            <pc:docMk/>
            <pc:sldMk cId="3201718585" sldId="365"/>
            <ac:spMk id="8" creationId="{5AA2A66D-1EC8-4359-F064-77E89052990B}"/>
          </ac:spMkLst>
        </pc:spChg>
        <pc:spChg chg="add mod">
          <ac:chgData name="Glen Jones" userId="e846aaca-4b24-4b13-b0d0-f2308e16b284" providerId="ADAL" clId="{C50A8A2A-7286-43E7-A40A-A4E42FD6AF0D}" dt="2022-09-17T12:12:15.570" v="353" actId="1076"/>
          <ac:spMkLst>
            <pc:docMk/>
            <pc:sldMk cId="3201718585" sldId="365"/>
            <ac:spMk id="9" creationId="{DF72AA45-4CF3-1188-2C0B-823C3173D863}"/>
          </ac:spMkLst>
        </pc:spChg>
        <pc:spChg chg="add mod">
          <ac:chgData name="Glen Jones" userId="e846aaca-4b24-4b13-b0d0-f2308e16b284" providerId="ADAL" clId="{C50A8A2A-7286-43E7-A40A-A4E42FD6AF0D}" dt="2022-09-17T12:12:15.570" v="353" actId="1076"/>
          <ac:spMkLst>
            <pc:docMk/>
            <pc:sldMk cId="3201718585" sldId="365"/>
            <ac:spMk id="10" creationId="{CC6EA5AA-6559-4BF9-1B5B-4971DEB7EEBA}"/>
          </ac:spMkLst>
        </pc:spChg>
        <pc:spChg chg="add mod">
          <ac:chgData name="Glen Jones" userId="e846aaca-4b24-4b13-b0d0-f2308e16b284" providerId="ADAL" clId="{C50A8A2A-7286-43E7-A40A-A4E42FD6AF0D}" dt="2022-09-17T12:12:15.570" v="353" actId="1076"/>
          <ac:spMkLst>
            <pc:docMk/>
            <pc:sldMk cId="3201718585" sldId="365"/>
            <ac:spMk id="11" creationId="{69A21A28-7B3E-7E4F-8D6C-8187B3D791CF}"/>
          </ac:spMkLst>
        </pc:spChg>
        <pc:spChg chg="add mod">
          <ac:chgData name="Glen Jones" userId="e846aaca-4b24-4b13-b0d0-f2308e16b284" providerId="ADAL" clId="{C50A8A2A-7286-43E7-A40A-A4E42FD6AF0D}" dt="2022-09-17T12:12:15.570" v="353" actId="1076"/>
          <ac:spMkLst>
            <pc:docMk/>
            <pc:sldMk cId="3201718585" sldId="365"/>
            <ac:spMk id="12" creationId="{F9C9970D-A2F4-5B5D-53FE-5480AF2DB4ED}"/>
          </ac:spMkLst>
        </pc:spChg>
        <pc:spChg chg="add mod">
          <ac:chgData name="Glen Jones" userId="e846aaca-4b24-4b13-b0d0-f2308e16b284" providerId="ADAL" clId="{C50A8A2A-7286-43E7-A40A-A4E42FD6AF0D}" dt="2022-09-17T12:12:15.570" v="353" actId="1076"/>
          <ac:spMkLst>
            <pc:docMk/>
            <pc:sldMk cId="3201718585" sldId="365"/>
            <ac:spMk id="13" creationId="{323C8CF1-FBC0-E7E0-63EA-FF02533AA348}"/>
          </ac:spMkLst>
        </pc:spChg>
        <pc:spChg chg="add mod">
          <ac:chgData name="Glen Jones" userId="e846aaca-4b24-4b13-b0d0-f2308e16b284" providerId="ADAL" clId="{C50A8A2A-7286-43E7-A40A-A4E42FD6AF0D}" dt="2022-09-17T12:12:15.570" v="353" actId="1076"/>
          <ac:spMkLst>
            <pc:docMk/>
            <pc:sldMk cId="3201718585" sldId="365"/>
            <ac:spMk id="14" creationId="{87B631E0-1EFA-0785-B37E-D7B91EB4A9D4}"/>
          </ac:spMkLst>
        </pc:spChg>
        <pc:spChg chg="add mod">
          <ac:chgData name="Glen Jones" userId="e846aaca-4b24-4b13-b0d0-f2308e16b284" providerId="ADAL" clId="{C50A8A2A-7286-43E7-A40A-A4E42FD6AF0D}" dt="2022-09-17T12:12:15.570" v="353" actId="1076"/>
          <ac:spMkLst>
            <pc:docMk/>
            <pc:sldMk cId="3201718585" sldId="365"/>
            <ac:spMk id="15" creationId="{A6BBA51C-49F4-BEF7-5BBB-A476292BCD5F}"/>
          </ac:spMkLst>
        </pc:spChg>
        <pc:spChg chg="add mod">
          <ac:chgData name="Glen Jones" userId="e846aaca-4b24-4b13-b0d0-f2308e16b284" providerId="ADAL" clId="{C50A8A2A-7286-43E7-A40A-A4E42FD6AF0D}" dt="2022-09-17T12:12:15.570" v="353" actId="1076"/>
          <ac:spMkLst>
            <pc:docMk/>
            <pc:sldMk cId="3201718585" sldId="365"/>
            <ac:spMk id="16" creationId="{9264F039-303D-DF4E-AD20-074C52EEFACF}"/>
          </ac:spMkLst>
        </pc:spChg>
        <pc:spChg chg="add mod">
          <ac:chgData name="Glen Jones" userId="e846aaca-4b24-4b13-b0d0-f2308e16b284" providerId="ADAL" clId="{C50A8A2A-7286-43E7-A40A-A4E42FD6AF0D}" dt="2022-09-17T12:12:15.570" v="353" actId="1076"/>
          <ac:spMkLst>
            <pc:docMk/>
            <pc:sldMk cId="3201718585" sldId="365"/>
            <ac:spMk id="18" creationId="{4CAC4477-34C6-C145-05EB-DFCEEC9A3E74}"/>
          </ac:spMkLst>
        </pc:spChg>
        <pc:spChg chg="add mod">
          <ac:chgData name="Glen Jones" userId="e846aaca-4b24-4b13-b0d0-f2308e16b284" providerId="ADAL" clId="{C50A8A2A-7286-43E7-A40A-A4E42FD6AF0D}" dt="2022-09-17T12:12:15.570" v="353" actId="1076"/>
          <ac:spMkLst>
            <pc:docMk/>
            <pc:sldMk cId="3201718585" sldId="365"/>
            <ac:spMk id="24" creationId="{185D75FB-DB40-F5D1-B31A-FA55E2B83244}"/>
          </ac:spMkLst>
        </pc:spChg>
        <pc:spChg chg="add mod">
          <ac:chgData name="Glen Jones" userId="e846aaca-4b24-4b13-b0d0-f2308e16b284" providerId="ADAL" clId="{C50A8A2A-7286-43E7-A40A-A4E42FD6AF0D}" dt="2022-09-17T12:12:15.570" v="353" actId="1076"/>
          <ac:spMkLst>
            <pc:docMk/>
            <pc:sldMk cId="3201718585" sldId="365"/>
            <ac:spMk id="25" creationId="{023C6BDA-6CF0-2428-FC64-2B81255DFA7D}"/>
          </ac:spMkLst>
        </pc:spChg>
        <pc:spChg chg="add mod">
          <ac:chgData name="Glen Jones" userId="e846aaca-4b24-4b13-b0d0-f2308e16b284" providerId="ADAL" clId="{C50A8A2A-7286-43E7-A40A-A4E42FD6AF0D}" dt="2022-09-17T12:12:17.464" v="354" actId="1076"/>
          <ac:spMkLst>
            <pc:docMk/>
            <pc:sldMk cId="3201718585" sldId="365"/>
            <ac:spMk id="26" creationId="{01051560-C66E-B667-208D-AFB51F08BD9C}"/>
          </ac:spMkLst>
        </pc:spChg>
        <pc:picChg chg="del">
          <ac:chgData name="Glen Jones" userId="e846aaca-4b24-4b13-b0d0-f2308e16b284" providerId="ADAL" clId="{C50A8A2A-7286-43E7-A40A-A4E42FD6AF0D}" dt="2022-09-17T12:06:32.796" v="131" actId="478"/>
          <ac:picMkLst>
            <pc:docMk/>
            <pc:sldMk cId="3201718585" sldId="365"/>
            <ac:picMk id="17" creationId="{1699B836-968E-E5DC-CF76-4ACC96495F95}"/>
          </ac:picMkLst>
        </pc:picChg>
        <pc:cxnChg chg="del">
          <ac:chgData name="Glen Jones" userId="e846aaca-4b24-4b13-b0d0-f2308e16b284" providerId="ADAL" clId="{C50A8A2A-7286-43E7-A40A-A4E42FD6AF0D}" dt="2022-09-17T12:06:35.233" v="132" actId="478"/>
          <ac:cxnSpMkLst>
            <pc:docMk/>
            <pc:sldMk cId="3201718585" sldId="365"/>
            <ac:cxnSpMk id="19" creationId="{1DEA5216-A7F0-B28D-C17E-3FBD94B2C3B8}"/>
          </ac:cxnSpMkLst>
        </pc:cxnChg>
        <pc:cxnChg chg="del">
          <ac:chgData name="Glen Jones" userId="e846aaca-4b24-4b13-b0d0-f2308e16b284" providerId="ADAL" clId="{C50A8A2A-7286-43E7-A40A-A4E42FD6AF0D}" dt="2022-09-17T12:06:35.233" v="132" actId="478"/>
          <ac:cxnSpMkLst>
            <pc:docMk/>
            <pc:sldMk cId="3201718585" sldId="365"/>
            <ac:cxnSpMk id="20" creationId="{A32B1167-1CAA-204D-AB22-ABF97666B880}"/>
          </ac:cxnSpMkLst>
        </pc:cxnChg>
        <pc:cxnChg chg="del">
          <ac:chgData name="Glen Jones" userId="e846aaca-4b24-4b13-b0d0-f2308e16b284" providerId="ADAL" clId="{C50A8A2A-7286-43E7-A40A-A4E42FD6AF0D}" dt="2022-09-17T12:06:35.233" v="132" actId="478"/>
          <ac:cxnSpMkLst>
            <pc:docMk/>
            <pc:sldMk cId="3201718585" sldId="365"/>
            <ac:cxnSpMk id="21" creationId="{F47995E8-8C81-BDF6-30DB-D7BE22BB4462}"/>
          </ac:cxnSpMkLst>
        </pc:cxnChg>
        <pc:cxnChg chg="del">
          <ac:chgData name="Glen Jones" userId="e846aaca-4b24-4b13-b0d0-f2308e16b284" providerId="ADAL" clId="{C50A8A2A-7286-43E7-A40A-A4E42FD6AF0D}" dt="2022-09-17T12:06:35.233" v="132" actId="478"/>
          <ac:cxnSpMkLst>
            <pc:docMk/>
            <pc:sldMk cId="3201718585" sldId="365"/>
            <ac:cxnSpMk id="22" creationId="{DA5D7D10-1C87-8B99-D586-B117A2D07A0B}"/>
          </ac:cxnSpMkLst>
        </pc:cxnChg>
        <pc:cxnChg chg="del">
          <ac:chgData name="Glen Jones" userId="e846aaca-4b24-4b13-b0d0-f2308e16b284" providerId="ADAL" clId="{C50A8A2A-7286-43E7-A40A-A4E42FD6AF0D}" dt="2022-09-17T12:06:35.233" v="132" actId="478"/>
          <ac:cxnSpMkLst>
            <pc:docMk/>
            <pc:sldMk cId="3201718585" sldId="365"/>
            <ac:cxnSpMk id="23" creationId="{FB64482A-ADD3-1DA5-0A51-2B18761E1B89}"/>
          </ac:cxnSpMkLst>
        </pc:cxnChg>
      </pc:sldChg>
      <pc:sldChg chg="del">
        <pc:chgData name="Glen Jones" userId="e846aaca-4b24-4b13-b0d0-f2308e16b284" providerId="ADAL" clId="{C50A8A2A-7286-43E7-A40A-A4E42FD6AF0D}" dt="2022-09-17T12:27:14.063" v="850" actId="47"/>
        <pc:sldMkLst>
          <pc:docMk/>
          <pc:sldMk cId="1099319183" sldId="366"/>
        </pc:sldMkLst>
      </pc:sldChg>
      <pc:sldChg chg="del">
        <pc:chgData name="Glen Jones" userId="e846aaca-4b24-4b13-b0d0-f2308e16b284" providerId="ADAL" clId="{C50A8A2A-7286-43E7-A40A-A4E42FD6AF0D}" dt="2022-09-17T12:27:14.063" v="850" actId="47"/>
        <pc:sldMkLst>
          <pc:docMk/>
          <pc:sldMk cId="3215910978" sldId="367"/>
        </pc:sldMkLst>
      </pc:sldChg>
      <pc:sldChg chg="del">
        <pc:chgData name="Glen Jones" userId="e846aaca-4b24-4b13-b0d0-f2308e16b284" providerId="ADAL" clId="{C50A8A2A-7286-43E7-A40A-A4E42FD6AF0D}" dt="2022-09-17T12:27:14.063" v="850" actId="47"/>
        <pc:sldMkLst>
          <pc:docMk/>
          <pc:sldMk cId="4244338087" sldId="368"/>
        </pc:sldMkLst>
      </pc:sldChg>
      <pc:sldChg chg="del">
        <pc:chgData name="Glen Jones" userId="e846aaca-4b24-4b13-b0d0-f2308e16b284" providerId="ADAL" clId="{C50A8A2A-7286-43E7-A40A-A4E42FD6AF0D}" dt="2022-09-17T12:27:14.063" v="850" actId="47"/>
        <pc:sldMkLst>
          <pc:docMk/>
          <pc:sldMk cId="1631733637" sldId="369"/>
        </pc:sldMkLst>
      </pc:sldChg>
      <pc:sldChg chg="del">
        <pc:chgData name="Glen Jones" userId="e846aaca-4b24-4b13-b0d0-f2308e16b284" providerId="ADAL" clId="{C50A8A2A-7286-43E7-A40A-A4E42FD6AF0D}" dt="2022-09-17T12:27:14.063" v="850" actId="47"/>
        <pc:sldMkLst>
          <pc:docMk/>
          <pc:sldMk cId="277185751" sldId="370"/>
        </pc:sldMkLst>
      </pc:sldChg>
      <pc:sldChg chg="del">
        <pc:chgData name="Glen Jones" userId="e846aaca-4b24-4b13-b0d0-f2308e16b284" providerId="ADAL" clId="{C50A8A2A-7286-43E7-A40A-A4E42FD6AF0D}" dt="2022-09-17T12:27:14.063" v="850" actId="47"/>
        <pc:sldMkLst>
          <pc:docMk/>
          <pc:sldMk cId="302321214" sldId="371"/>
        </pc:sldMkLst>
      </pc:sldChg>
      <pc:sldChg chg="del">
        <pc:chgData name="Glen Jones" userId="e846aaca-4b24-4b13-b0d0-f2308e16b284" providerId="ADAL" clId="{C50A8A2A-7286-43E7-A40A-A4E42FD6AF0D}" dt="2022-09-17T12:27:14.063" v="850" actId="47"/>
        <pc:sldMkLst>
          <pc:docMk/>
          <pc:sldMk cId="2642523478" sldId="372"/>
        </pc:sldMkLst>
      </pc:sldChg>
      <pc:sldChg chg="addSp delSp modSp add mod">
        <pc:chgData name="Glen Jones" userId="e846aaca-4b24-4b13-b0d0-f2308e16b284" providerId="ADAL" clId="{C50A8A2A-7286-43E7-A40A-A4E42FD6AF0D}" dt="2022-09-17T12:18:06.415" v="540" actId="167"/>
        <pc:sldMkLst>
          <pc:docMk/>
          <pc:sldMk cId="1958331913" sldId="373"/>
        </pc:sldMkLst>
        <pc:picChg chg="add mod ord">
          <ac:chgData name="Glen Jones" userId="e846aaca-4b24-4b13-b0d0-f2308e16b284" providerId="ADAL" clId="{C50A8A2A-7286-43E7-A40A-A4E42FD6AF0D}" dt="2022-09-17T12:18:06.415" v="540" actId="167"/>
          <ac:picMkLst>
            <pc:docMk/>
            <pc:sldMk cId="1958331913" sldId="373"/>
            <ac:picMk id="3" creationId="{C82DC09C-F387-2E39-9EC2-2D2AFFA79DD5}"/>
          </ac:picMkLst>
        </pc:picChg>
        <pc:picChg chg="del">
          <ac:chgData name="Glen Jones" userId="e846aaca-4b24-4b13-b0d0-f2308e16b284" providerId="ADAL" clId="{C50A8A2A-7286-43E7-A40A-A4E42FD6AF0D}" dt="2022-09-17T12:17:53.568" v="536" actId="478"/>
          <ac:picMkLst>
            <pc:docMk/>
            <pc:sldMk cId="1958331913" sldId="373"/>
            <ac:picMk id="7" creationId="{937522E3-EAD7-6CFA-EEEE-FCC5A21618CC}"/>
          </ac:picMkLst>
        </pc:picChg>
      </pc:sldChg>
      <pc:sldChg chg="add">
        <pc:chgData name="Glen Jones" userId="e846aaca-4b24-4b13-b0d0-f2308e16b284" providerId="ADAL" clId="{C50A8A2A-7286-43E7-A40A-A4E42FD6AF0D}" dt="2022-09-17T12:20:18.432" v="551" actId="2890"/>
        <pc:sldMkLst>
          <pc:docMk/>
          <pc:sldMk cId="3387875814" sldId="374"/>
        </pc:sldMkLst>
      </pc:sldChg>
      <pc:sldChg chg="addSp delSp modSp add mod ord modAnim">
        <pc:chgData name="Glen Jones" userId="e846aaca-4b24-4b13-b0d0-f2308e16b284" providerId="ADAL" clId="{C50A8A2A-7286-43E7-A40A-A4E42FD6AF0D}" dt="2022-09-17T12:26:32.878" v="849"/>
        <pc:sldMkLst>
          <pc:docMk/>
          <pc:sldMk cId="1946502757" sldId="375"/>
        </pc:sldMkLst>
        <pc:spChg chg="add del mod">
          <ac:chgData name="Glen Jones" userId="e846aaca-4b24-4b13-b0d0-f2308e16b284" providerId="ADAL" clId="{C50A8A2A-7286-43E7-A40A-A4E42FD6AF0D}" dt="2022-09-17T12:23:22.273" v="745"/>
          <ac:spMkLst>
            <pc:docMk/>
            <pc:sldMk cId="1946502757" sldId="375"/>
            <ac:spMk id="2" creationId="{E19302E9-65C3-5681-A763-78EDE3097F1F}"/>
          </ac:spMkLst>
        </pc:spChg>
        <pc:spChg chg="add del mod">
          <ac:chgData name="Glen Jones" userId="e846aaca-4b24-4b13-b0d0-f2308e16b284" providerId="ADAL" clId="{C50A8A2A-7286-43E7-A40A-A4E42FD6AF0D}" dt="2022-09-17T12:23:25.002" v="747"/>
          <ac:spMkLst>
            <pc:docMk/>
            <pc:sldMk cId="1946502757" sldId="375"/>
            <ac:spMk id="3" creationId="{E0D1C3B1-085A-EAA0-5940-A4AB051302E9}"/>
          </ac:spMkLst>
        </pc:spChg>
        <pc:spChg chg="mod">
          <ac:chgData name="Glen Jones" userId="e846aaca-4b24-4b13-b0d0-f2308e16b284" providerId="ADAL" clId="{C50A8A2A-7286-43E7-A40A-A4E42FD6AF0D}" dt="2022-09-17T12:23:05.302" v="731"/>
          <ac:spMkLst>
            <pc:docMk/>
            <pc:sldMk cId="1946502757" sldId="375"/>
            <ac:spMk id="4" creationId="{08669DA4-5F78-7B54-4A9E-FE877D998FBD}"/>
          </ac:spMkLst>
        </pc:spChg>
        <pc:spChg chg="add mod">
          <ac:chgData name="Glen Jones" userId="e846aaca-4b24-4b13-b0d0-f2308e16b284" providerId="ADAL" clId="{C50A8A2A-7286-43E7-A40A-A4E42FD6AF0D}" dt="2022-09-17T12:25:58.352" v="840" actId="108"/>
          <ac:spMkLst>
            <pc:docMk/>
            <pc:sldMk cId="1946502757" sldId="375"/>
            <ac:spMk id="5" creationId="{C27B4371-F3AD-09AE-1A95-8C755872E7B3}"/>
          </ac:spMkLst>
        </pc:spChg>
        <pc:spChg chg="add mod">
          <ac:chgData name="Glen Jones" userId="e846aaca-4b24-4b13-b0d0-f2308e16b284" providerId="ADAL" clId="{C50A8A2A-7286-43E7-A40A-A4E42FD6AF0D}" dt="2022-09-17T12:26:04.535" v="842" actId="108"/>
          <ac:spMkLst>
            <pc:docMk/>
            <pc:sldMk cId="1946502757" sldId="375"/>
            <ac:spMk id="6" creationId="{0FA6ADBD-C4DC-4FE5-8BDB-309AA9F5EDF9}"/>
          </ac:spMkLst>
        </pc:spChg>
        <pc:spChg chg="add mod">
          <ac:chgData name="Glen Jones" userId="e846aaca-4b24-4b13-b0d0-f2308e16b284" providerId="ADAL" clId="{C50A8A2A-7286-43E7-A40A-A4E42FD6AF0D}" dt="2022-09-17T12:26:11.856" v="844" actId="108"/>
          <ac:spMkLst>
            <pc:docMk/>
            <pc:sldMk cId="1946502757" sldId="375"/>
            <ac:spMk id="7" creationId="{FA46E1B8-5F3C-73BD-F48A-F55EE30A1B57}"/>
          </ac:spMkLst>
        </pc:spChg>
        <pc:spChg chg="add mod">
          <ac:chgData name="Glen Jones" userId="e846aaca-4b24-4b13-b0d0-f2308e16b284" providerId="ADAL" clId="{C50A8A2A-7286-43E7-A40A-A4E42FD6AF0D}" dt="2022-09-17T12:26:18.680" v="846" actId="108"/>
          <ac:spMkLst>
            <pc:docMk/>
            <pc:sldMk cId="1946502757" sldId="375"/>
            <ac:spMk id="9" creationId="{E153DFE9-374D-5294-C543-BAAA80D459BE}"/>
          </ac:spMkLst>
        </pc:spChg>
        <pc:spChg chg="add mod">
          <ac:chgData name="Glen Jones" userId="e846aaca-4b24-4b13-b0d0-f2308e16b284" providerId="ADAL" clId="{C50A8A2A-7286-43E7-A40A-A4E42FD6AF0D}" dt="2022-09-17T12:26:26.136" v="848" actId="108"/>
          <ac:spMkLst>
            <pc:docMk/>
            <pc:sldMk cId="1946502757" sldId="375"/>
            <ac:spMk id="10" creationId="{6A141799-03C2-AE43-17F1-89FE1F85BDD3}"/>
          </ac:spMkLst>
        </pc:spChg>
        <pc:spChg chg="mod">
          <ac:chgData name="Glen Jones" userId="e846aaca-4b24-4b13-b0d0-f2308e16b284" providerId="ADAL" clId="{C50A8A2A-7286-43E7-A40A-A4E42FD6AF0D}" dt="2022-09-17T12:23:08.523" v="733"/>
          <ac:spMkLst>
            <pc:docMk/>
            <pc:sldMk cId="1946502757" sldId="375"/>
            <ac:spMk id="21" creationId="{566CD327-4634-1001-99CC-7D49C7428821}"/>
          </ac:spMkLst>
        </pc:spChg>
        <pc:spChg chg="mod">
          <ac:chgData name="Glen Jones" userId="e846aaca-4b24-4b13-b0d0-f2308e16b284" providerId="ADAL" clId="{C50A8A2A-7286-43E7-A40A-A4E42FD6AF0D}" dt="2022-09-17T12:23:17.536" v="743" actId="20577"/>
          <ac:spMkLst>
            <pc:docMk/>
            <pc:sldMk cId="1946502757" sldId="375"/>
            <ac:spMk id="22" creationId="{9AD03537-86DE-72C8-49D5-4AC64228F923}"/>
          </ac:spMkLst>
        </pc:spChg>
        <pc:spChg chg="mod">
          <ac:chgData name="Glen Jones" userId="e846aaca-4b24-4b13-b0d0-f2308e16b284" providerId="ADAL" clId="{C50A8A2A-7286-43E7-A40A-A4E42FD6AF0D}" dt="2022-09-17T12:23:45.225" v="765" actId="20577"/>
          <ac:spMkLst>
            <pc:docMk/>
            <pc:sldMk cId="1946502757" sldId="375"/>
            <ac:spMk id="23" creationId="{10062123-8174-1A5E-C34E-76DAEAF430DE}"/>
          </ac:spMkLst>
        </pc:spChg>
        <pc:spChg chg="mod">
          <ac:chgData name="Glen Jones" userId="e846aaca-4b24-4b13-b0d0-f2308e16b284" providerId="ADAL" clId="{C50A8A2A-7286-43E7-A40A-A4E42FD6AF0D}" dt="2022-09-17T12:24:05.552" v="779" actId="20577"/>
          <ac:spMkLst>
            <pc:docMk/>
            <pc:sldMk cId="1946502757" sldId="375"/>
            <ac:spMk id="24" creationId="{DE6651D6-3B7E-E49E-1671-B43B19F2C04E}"/>
          </ac:spMkLst>
        </pc:spChg>
      </pc:sldChg>
      <pc:sldChg chg="addSp delSp modSp add mod modAnim">
        <pc:chgData name="Glen Jones" userId="e846aaca-4b24-4b13-b0d0-f2308e16b284" providerId="ADAL" clId="{C50A8A2A-7286-43E7-A40A-A4E42FD6AF0D}" dt="2022-09-17T12:29:16.880" v="966" actId="14100"/>
        <pc:sldMkLst>
          <pc:docMk/>
          <pc:sldMk cId="3333690140" sldId="376"/>
        </pc:sldMkLst>
        <pc:spChg chg="add mod">
          <ac:chgData name="Glen Jones" userId="e846aaca-4b24-4b13-b0d0-f2308e16b284" providerId="ADAL" clId="{C50A8A2A-7286-43E7-A40A-A4E42FD6AF0D}" dt="2022-09-17T12:29:16.880" v="966" actId="14100"/>
          <ac:spMkLst>
            <pc:docMk/>
            <pc:sldMk cId="3333690140" sldId="376"/>
            <ac:spMk id="2" creationId="{9BE14983-5824-6636-27A5-7F07D317F031}"/>
          </ac:spMkLst>
        </pc:spChg>
        <pc:spChg chg="del">
          <ac:chgData name="Glen Jones" userId="e846aaca-4b24-4b13-b0d0-f2308e16b284" providerId="ADAL" clId="{C50A8A2A-7286-43E7-A40A-A4E42FD6AF0D}" dt="2022-09-17T12:27:57.592" v="858" actId="478"/>
          <ac:spMkLst>
            <pc:docMk/>
            <pc:sldMk cId="3333690140" sldId="376"/>
            <ac:spMk id="4" creationId="{08669DA4-5F78-7B54-4A9E-FE877D998FBD}"/>
          </ac:spMkLst>
        </pc:spChg>
        <pc:spChg chg="mod">
          <ac:chgData name="Glen Jones" userId="e846aaca-4b24-4b13-b0d0-f2308e16b284" providerId="ADAL" clId="{C50A8A2A-7286-43E7-A40A-A4E42FD6AF0D}" dt="2022-09-17T12:27:53.976" v="857" actId="14100"/>
          <ac:spMkLst>
            <pc:docMk/>
            <pc:sldMk cId="3333690140" sldId="376"/>
            <ac:spMk id="5" creationId="{C27B4371-F3AD-09AE-1A95-8C755872E7B3}"/>
          </ac:spMkLst>
        </pc:spChg>
        <pc:spChg chg="mod">
          <ac:chgData name="Glen Jones" userId="e846aaca-4b24-4b13-b0d0-f2308e16b284" providerId="ADAL" clId="{C50A8A2A-7286-43E7-A40A-A4E42FD6AF0D}" dt="2022-09-17T12:27:53.976" v="857" actId="14100"/>
          <ac:spMkLst>
            <pc:docMk/>
            <pc:sldMk cId="3333690140" sldId="376"/>
            <ac:spMk id="6" creationId="{0FA6ADBD-C4DC-4FE5-8BDB-309AA9F5EDF9}"/>
          </ac:spMkLst>
        </pc:spChg>
        <pc:spChg chg="mod">
          <ac:chgData name="Glen Jones" userId="e846aaca-4b24-4b13-b0d0-f2308e16b284" providerId="ADAL" clId="{C50A8A2A-7286-43E7-A40A-A4E42FD6AF0D}" dt="2022-09-17T12:27:53.976" v="857" actId="14100"/>
          <ac:spMkLst>
            <pc:docMk/>
            <pc:sldMk cId="3333690140" sldId="376"/>
            <ac:spMk id="7" creationId="{FA46E1B8-5F3C-73BD-F48A-F55EE30A1B57}"/>
          </ac:spMkLst>
        </pc:spChg>
        <pc:spChg chg="mod">
          <ac:chgData name="Glen Jones" userId="e846aaca-4b24-4b13-b0d0-f2308e16b284" providerId="ADAL" clId="{C50A8A2A-7286-43E7-A40A-A4E42FD6AF0D}" dt="2022-09-17T12:27:53.976" v="857" actId="14100"/>
          <ac:spMkLst>
            <pc:docMk/>
            <pc:sldMk cId="3333690140" sldId="376"/>
            <ac:spMk id="9" creationId="{E153DFE9-374D-5294-C543-BAAA80D459BE}"/>
          </ac:spMkLst>
        </pc:spChg>
        <pc:spChg chg="mod">
          <ac:chgData name="Glen Jones" userId="e846aaca-4b24-4b13-b0d0-f2308e16b284" providerId="ADAL" clId="{C50A8A2A-7286-43E7-A40A-A4E42FD6AF0D}" dt="2022-09-17T12:27:53.976" v="857" actId="14100"/>
          <ac:spMkLst>
            <pc:docMk/>
            <pc:sldMk cId="3333690140" sldId="376"/>
            <ac:spMk id="10" creationId="{6A141799-03C2-AE43-17F1-89FE1F85BDD3}"/>
          </ac:spMkLst>
        </pc:spChg>
        <pc:spChg chg="del">
          <ac:chgData name="Glen Jones" userId="e846aaca-4b24-4b13-b0d0-f2308e16b284" providerId="ADAL" clId="{C50A8A2A-7286-43E7-A40A-A4E42FD6AF0D}" dt="2022-09-17T12:27:57.592" v="858" actId="478"/>
          <ac:spMkLst>
            <pc:docMk/>
            <pc:sldMk cId="3333690140" sldId="376"/>
            <ac:spMk id="21" creationId="{566CD327-4634-1001-99CC-7D49C7428821}"/>
          </ac:spMkLst>
        </pc:spChg>
        <pc:spChg chg="del">
          <ac:chgData name="Glen Jones" userId="e846aaca-4b24-4b13-b0d0-f2308e16b284" providerId="ADAL" clId="{C50A8A2A-7286-43E7-A40A-A4E42FD6AF0D}" dt="2022-09-17T12:27:57.592" v="858" actId="478"/>
          <ac:spMkLst>
            <pc:docMk/>
            <pc:sldMk cId="3333690140" sldId="376"/>
            <ac:spMk id="22" creationId="{9AD03537-86DE-72C8-49D5-4AC64228F923}"/>
          </ac:spMkLst>
        </pc:spChg>
        <pc:spChg chg="del">
          <ac:chgData name="Glen Jones" userId="e846aaca-4b24-4b13-b0d0-f2308e16b284" providerId="ADAL" clId="{C50A8A2A-7286-43E7-A40A-A4E42FD6AF0D}" dt="2022-09-17T12:27:57.592" v="858" actId="478"/>
          <ac:spMkLst>
            <pc:docMk/>
            <pc:sldMk cId="3333690140" sldId="376"/>
            <ac:spMk id="23" creationId="{10062123-8174-1A5E-C34E-76DAEAF430DE}"/>
          </ac:spMkLst>
        </pc:spChg>
        <pc:spChg chg="del">
          <ac:chgData name="Glen Jones" userId="e846aaca-4b24-4b13-b0d0-f2308e16b284" providerId="ADAL" clId="{C50A8A2A-7286-43E7-A40A-A4E42FD6AF0D}" dt="2022-09-17T12:27:57.592" v="858" actId="478"/>
          <ac:spMkLst>
            <pc:docMk/>
            <pc:sldMk cId="3333690140" sldId="376"/>
            <ac:spMk id="24" creationId="{DE6651D6-3B7E-E49E-1671-B43B19F2C04E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ndika" panose="02000000000000000000" pitchFamily="2" charset="0"/>
              </a:defRPr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ndika" panose="02000000000000000000" pitchFamily="2" charset="0"/>
              </a:defRPr>
            </a:lvl1pPr>
          </a:lstStyle>
          <a:p>
            <a:fld id="{E4309E1E-5E59-40E4-A772-8504595289B7}" type="datetimeFigureOut">
              <a:rPr lang="en-GB" smtClean="0"/>
              <a:pPr/>
              <a:t>10/08/2023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ndika" panose="02000000000000000000" pitchFamily="2" charset="0"/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ndika" panose="02000000000000000000" pitchFamily="2" charset="0"/>
              </a:defRPr>
            </a:lvl1pPr>
          </a:lstStyle>
          <a:p>
            <a:fld id="{AB23892D-DEB9-4D3D-82E9-81D21416B5D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32770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ndika" panose="02000000000000000000" pitchFamily="2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ndika" panose="02000000000000000000" pitchFamily="2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ndika" panose="02000000000000000000" pitchFamily="2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ndika" panose="02000000000000000000" pitchFamily="2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ndika" panose="02000000000000000000" pitchFamily="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7561F-101A-F71A-9538-1BE40C0C15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8708F8-F549-19B9-B5E9-F6C9A2EC0C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CE6A87-3554-35A2-EB9F-C087A302B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10/08/2023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51A1AF-A0A4-76E6-AF37-33DBEA645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C546EB-BD76-CF2F-DBE0-1B1312201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29592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D8506E-0068-61B6-0BDE-0584470CF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810A5C-D50C-F2D7-04C1-98CDF42DA3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9A88B7-BC44-083B-5A89-38E48CDA79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10/08/2023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90386E-C086-9109-CD35-4667354BF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7EF317-5A25-0D91-87DE-696689524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1360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7051DDA-DA64-08C6-2B57-BA18C48185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BB6CC5-B628-045C-F60B-D87BC9E77C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61C6D9-2459-5CDE-4BD1-D54E6FF4BF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10/08/2023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512EDD-406B-B55C-3471-59427BCDF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E04589-AD70-B175-BC69-C52100ABF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4894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C13FA7-B0B6-3E3B-95AC-9262D080E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4D201D-1E82-355D-5749-24E3A3D101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85CBD6-A1FC-9BAA-4EA5-3AAD2C51B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10/08/2023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3F3269-7515-53D8-7DA3-632026436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C58DC7-4C23-8FF0-24CE-4F561CEEB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8228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598DC-825E-D43D-947E-006CF853FF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6A9971-C19B-51EA-6BD6-E5A0E733B2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883CAF-3B78-60C5-A722-CAD0CB0864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10/08/2023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B286FD-A71D-FB13-55FE-5C5024F94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EEB5C2-450C-8AA9-CF48-903D4A2FB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1695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677A19-4D19-2C59-C2EA-B1D59F8C3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E0E973-05F1-F28B-398B-C49133BBDD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D1838A-CCCB-022E-5F7F-4C56CC6880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53E44C-54F6-C849-BA18-801FF28FC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10/08/2023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BC5939-86D5-2FAF-CB55-269268D91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FC5265-00F5-F94E-DB2B-870300A51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5215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207F2D-8C4F-C9A5-BFF7-D6387ABD33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3333E2-EC1C-9931-2C4C-9FB413B1D5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C05E39-DFC6-30FA-FAC3-DD48412E08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31275E-E149-9479-3183-28AC13BFAE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BC01871-174E-D878-B7C9-78826DB2D4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1E68440-F8AE-9BA5-D892-8507B43351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10/08/2023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5C640AA-5429-A788-E900-6830F9A8DF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1CB6C36-2EAF-ADCD-6690-B01CA705F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9565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CF5001-698F-AFA2-6D65-8F2F10B162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D5B622E-0681-07AE-74B3-A8DD73EC5A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10/08/2023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4263E8-DE8F-DD9C-790F-444F76DE4C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264EF8-98D9-71EB-9633-2C35E01FE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4702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0C31865-D6B9-A88E-1272-0E1574DF99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10/08/2023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24FB291-74B2-72E4-F9E8-A1FE38D7F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EA834E-8FA2-2306-E6FA-E3C880ABF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567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704829-5736-0B6A-A911-001A09CFB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83995B-729E-81D1-E1DB-509659B2AC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BF2578-4BEA-C9A9-311E-ACC4530617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A43992-FB7B-2EAC-32B3-194C6781F3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10/08/2023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46178E-06B5-2871-9BA9-2B562E80A1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4EAA49-0173-C5BA-76FB-91A7ED2E8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6041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BEEACB-00A9-B2D2-E0C8-D395A39DF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9A77A9-EB3F-E7B3-FCD4-1BA841C7F4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F980E8-EB31-5A5E-02CB-46327B00A3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DDC870-02F5-302A-8CB4-18A8BA110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10/08/2023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7F3CF3-0E14-F69F-AE87-32114DFB1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738CE3-9941-0DE3-6197-78F6B446D4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1644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17B3EBF-89D3-FBCF-93C2-163AB7E56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DD01D6-9E2D-8775-6E95-D2CB64C404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7226EB-5DF9-AAC0-4A61-87693ADEA6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F68548-7A33-4D15-A407-A42BC9A8705F}" type="datetimeFigureOut">
              <a:rPr lang="en-GB" smtClean="0"/>
              <a:t>10/08/2023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A317FE-1755-A983-76FC-40F20C2FD6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9D2AD3-3148-6039-6539-E295A38583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1012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hyperlink" Target="mailto:hello@emile-education.co.uk?subject=Feedback%20on%20Grammar%20Scheme%20of%20Work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Shape&#10;&#10;Description automatically generated">
            <a:extLst>
              <a:ext uri="{FF2B5EF4-FFF2-40B4-BE49-F238E27FC236}">
                <a16:creationId xmlns:a16="http://schemas.microsoft.com/office/drawing/2014/main" id="{B902CD5E-0F19-1EED-8291-6A9BCA5E4F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5" name="Picture 4" descr="A picture containing flag&#10;&#10;Description automatically generated">
            <a:extLst>
              <a:ext uri="{FF2B5EF4-FFF2-40B4-BE49-F238E27FC236}">
                <a16:creationId xmlns:a16="http://schemas.microsoft.com/office/drawing/2014/main" id="{118AD9D6-673A-4E8C-B4D9-3B29B6735E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" y="0"/>
            <a:ext cx="1218608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7068F54-0B61-7969-2B64-A078307DF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1596"/>
            <a:ext cx="10515600" cy="1325563"/>
          </a:xfrm>
          <a:prstGeom prst="roundRect">
            <a:avLst/>
          </a:prstGeom>
          <a:solidFill>
            <a:srgbClr val="7030A0"/>
          </a:solidFill>
        </p:spPr>
        <p:txBody>
          <a:bodyPr/>
          <a:lstStyle/>
          <a:p>
            <a:r>
              <a:rPr lang="en-GB" b="1">
                <a:solidFill>
                  <a:schemeClr val="bg1"/>
                </a:solidFill>
              </a:rPr>
              <a:t> How to Use this </a:t>
            </a:r>
            <a:r>
              <a:rPr lang="en-GB" b="1" err="1">
                <a:solidFill>
                  <a:schemeClr val="bg1"/>
                </a:solidFill>
              </a:rPr>
              <a:t>Powerpoint</a:t>
            </a:r>
            <a:endParaRPr lang="en-GB" b="1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216E9B-A822-3D56-CF7F-CACC9AF590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6225" y="1608755"/>
            <a:ext cx="10039547" cy="4859847"/>
          </a:xfrm>
          <a:prstGeom prst="roundRect">
            <a:avLst/>
          </a:prstGeom>
          <a:solidFill>
            <a:srgbClr val="EF8023"/>
          </a:solidFill>
        </p:spPr>
        <p:txBody>
          <a:bodyPr lIns="360000" tIns="216000" rIns="360000" bIns="144000"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GB" dirty="0">
                <a:solidFill>
                  <a:schemeClr val="bg1"/>
                </a:solidFill>
              </a:rPr>
              <a:t>These slides have been designed to be used in </a:t>
            </a:r>
            <a:r>
              <a:rPr lang="en-GB" dirty="0" err="1">
                <a:solidFill>
                  <a:schemeClr val="bg1"/>
                </a:solidFill>
              </a:rPr>
              <a:t>Powerpoint</a:t>
            </a:r>
            <a:r>
              <a:rPr lang="en-GB" dirty="0">
                <a:solidFill>
                  <a:schemeClr val="bg1"/>
                </a:solidFill>
              </a:rPr>
              <a:t> as a </a:t>
            </a:r>
            <a:r>
              <a:rPr lang="en-GB" i="1" u="sng" dirty="0">
                <a:solidFill>
                  <a:schemeClr val="bg1"/>
                </a:solidFill>
              </a:rPr>
              <a:t>Slide Show. </a:t>
            </a:r>
          </a:p>
          <a:p>
            <a:pPr marL="0" indent="0" algn="ctr">
              <a:buNone/>
            </a:pPr>
            <a:endParaRPr lang="en-GB" i="1" u="sng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GB" dirty="0">
                <a:solidFill>
                  <a:schemeClr val="bg1"/>
                </a:solidFill>
              </a:rPr>
              <a:t>There are text and images that will overlap and cause confusion, if used in desktop mode. </a:t>
            </a:r>
          </a:p>
          <a:p>
            <a:pPr marL="0" indent="0" algn="ctr">
              <a:buNone/>
            </a:pPr>
            <a:endParaRPr lang="en-GB" i="1" u="sng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GB" i="1" u="sng" dirty="0">
                <a:solidFill>
                  <a:schemeClr val="bg1"/>
                </a:solidFill>
              </a:rPr>
              <a:t>To open this in Slide Show mode, </a:t>
            </a:r>
            <a:r>
              <a:rPr lang="en-GB" sz="2400" i="1" u="sng" dirty="0">
                <a:solidFill>
                  <a:schemeClr val="bg1"/>
                </a:solidFill>
              </a:rPr>
              <a:t>please</a:t>
            </a:r>
            <a:r>
              <a:rPr lang="en-GB" i="1" u="sng" dirty="0">
                <a:solidFill>
                  <a:schemeClr val="bg1"/>
                </a:solidFill>
              </a:rPr>
              <a:t> click “Slide Show” on the menu above and then “From Beginning”. </a:t>
            </a:r>
          </a:p>
          <a:p>
            <a:pPr marL="0" indent="0" algn="ctr">
              <a:buNone/>
            </a:pPr>
            <a:endParaRPr lang="en-GB" i="1" u="sng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GB" dirty="0">
                <a:solidFill>
                  <a:schemeClr val="bg1"/>
                </a:solidFill>
              </a:rPr>
              <a:t>Thank you from the Emile Team.</a:t>
            </a:r>
          </a:p>
          <a:p>
            <a:pPr marL="0" indent="0" algn="ctr">
              <a:buNone/>
            </a:pPr>
            <a:r>
              <a:rPr lang="en-GB" sz="1700" dirty="0">
                <a:solidFill>
                  <a:schemeClr val="bg1"/>
                </a:solidFill>
              </a:rPr>
              <a:t>If you have any feedback, or would just like to say “hello”, please email us at: </a:t>
            </a:r>
            <a:r>
              <a:rPr lang="en-GB" sz="1700" dirty="0">
                <a:solidFill>
                  <a:schemeClr val="bg1"/>
                </a:solidFill>
                <a:hlinkClick r:id="rId4"/>
              </a:rPr>
              <a:t>hello@emile-education.com</a:t>
            </a:r>
            <a:r>
              <a:rPr lang="en-GB" dirty="0">
                <a:solidFill>
                  <a:schemeClr val="bg1"/>
                </a:solidFill>
                <a:hlinkClick r:id="rId4"/>
              </a:rPr>
              <a:t> 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6" name="Picture 5" descr="A picture containing logo&#10;&#10;Description automatically generated">
            <a:extLst>
              <a:ext uri="{FF2B5EF4-FFF2-40B4-BE49-F238E27FC236}">
                <a16:creationId xmlns:a16="http://schemas.microsoft.com/office/drawing/2014/main" id="{5E548DCA-B3A8-EBC4-5FC1-B72999372C4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15062" y="390426"/>
            <a:ext cx="2092311" cy="739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334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838CC2E5-36A2-EA27-6A28-24DDBA7159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7422A498-F483-A2DE-169C-1457C602529D}"/>
              </a:ext>
            </a:extLst>
          </p:cNvPr>
          <p:cNvSpPr txBox="1">
            <a:spLocks/>
          </p:cNvSpPr>
          <p:nvPr/>
        </p:nvSpPr>
        <p:spPr>
          <a:xfrm>
            <a:off x="407482" y="570345"/>
            <a:ext cx="11377035" cy="1932710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Rule 6: </a:t>
            </a:r>
            <a:r>
              <a:rPr lang="en-GB" sz="4000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Report</a:t>
            </a:r>
            <a:r>
              <a:rPr lang="en-GB" sz="4000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 </a:t>
            </a:r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who is saying the speech.</a:t>
            </a:r>
          </a:p>
          <a:p>
            <a:pPr algn="ctr"/>
            <a:endParaRPr lang="en-GB" sz="4000" dirty="0">
              <a:solidFill>
                <a:schemeClr val="bg1"/>
              </a:solidFill>
              <a:latin typeface="+mn-lt"/>
              <a:ea typeface="Andika"/>
              <a:cs typeface="Andika"/>
            </a:endParaRPr>
          </a:p>
          <a:p>
            <a:pPr algn="ctr"/>
            <a:r>
              <a:rPr lang="en-GB" sz="28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Can you spot how to report who is the speaker?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EA13FBE-B13C-25D2-35F5-38EAAFB0321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2123"/>
          <a:stretch/>
        </p:blipFill>
        <p:spPr>
          <a:xfrm>
            <a:off x="1391873" y="2771326"/>
            <a:ext cx="9408253" cy="2017855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B772302-0144-4592-D261-034CFAD31C1E}"/>
              </a:ext>
            </a:extLst>
          </p:cNvPr>
          <p:cNvCxnSpPr/>
          <p:nvPr/>
        </p:nvCxnSpPr>
        <p:spPr>
          <a:xfrm>
            <a:off x="2817091" y="3048000"/>
            <a:ext cx="1200727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40BE07D-EB40-14A9-A0FA-AA75EC0C7234}"/>
              </a:ext>
            </a:extLst>
          </p:cNvPr>
          <p:cNvCxnSpPr>
            <a:cxnSpLocks/>
          </p:cNvCxnSpPr>
          <p:nvPr/>
        </p:nvCxnSpPr>
        <p:spPr>
          <a:xfrm>
            <a:off x="3773055" y="3699163"/>
            <a:ext cx="1427018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B5C676B-62E1-69E1-0AA5-8AD520A60B92}"/>
              </a:ext>
            </a:extLst>
          </p:cNvPr>
          <p:cNvCxnSpPr>
            <a:cxnSpLocks/>
          </p:cNvCxnSpPr>
          <p:nvPr/>
        </p:nvCxnSpPr>
        <p:spPr>
          <a:xfrm>
            <a:off x="2590800" y="4322617"/>
            <a:ext cx="1427018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685AB39-A25D-3F0D-19CD-9101E6DB7F49}"/>
              </a:ext>
            </a:extLst>
          </p:cNvPr>
          <p:cNvCxnSpPr>
            <a:cxnSpLocks/>
          </p:cNvCxnSpPr>
          <p:nvPr/>
        </p:nvCxnSpPr>
        <p:spPr>
          <a:xfrm>
            <a:off x="2512291" y="4701309"/>
            <a:ext cx="1427018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1453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hape&#10;&#10;Description automatically generated">
            <a:extLst>
              <a:ext uri="{FF2B5EF4-FFF2-40B4-BE49-F238E27FC236}">
                <a16:creationId xmlns:a16="http://schemas.microsoft.com/office/drawing/2014/main" id="{562A27C8-8631-1283-130B-738BAF714D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3" name="Picture 2" descr="A picture containing flag&#10;&#10;Description automatically generated">
            <a:extLst>
              <a:ext uri="{FF2B5EF4-FFF2-40B4-BE49-F238E27FC236}">
                <a16:creationId xmlns:a16="http://schemas.microsoft.com/office/drawing/2014/main" id="{BF1667E6-83E3-B4CA-40F3-0396924823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" y="0"/>
            <a:ext cx="1218608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02E7211-B3C0-8C62-17A1-5F712D739F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99361" y="2009159"/>
            <a:ext cx="7315199" cy="1581766"/>
          </a:xfrm>
          <a:prstGeom prst="roundRect">
            <a:avLst>
              <a:gd name="adj" fmla="val 34651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txBody>
          <a:bodyPr anchor="ctr">
            <a:normAutofit/>
          </a:bodyPr>
          <a:lstStyle/>
          <a:p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Direct Speech</a:t>
            </a:r>
          </a:p>
        </p:txBody>
      </p:sp>
      <p:pic>
        <p:nvPicPr>
          <p:cNvPr id="8" name="Picture 7" descr="A picture containing logo&#10;&#10;Description automatically generated">
            <a:extLst>
              <a:ext uri="{FF2B5EF4-FFF2-40B4-BE49-F238E27FC236}">
                <a16:creationId xmlns:a16="http://schemas.microsoft.com/office/drawing/2014/main" id="{8BFF819C-9154-11B9-355C-E3134EEFD97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14560" y="217780"/>
            <a:ext cx="2092311" cy="73991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E1E4655-1785-5ED7-3084-EC091AAFD27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97" t="50745" r="26406" b="1586"/>
          <a:stretch/>
        </p:blipFill>
        <p:spPr>
          <a:xfrm>
            <a:off x="0" y="3590925"/>
            <a:ext cx="3876675" cy="326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327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898 0.3412 L -8.33333E-7 -7.40741E-7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39" y="-17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hape, background pattern&#10;&#10;Description automatically generated">
            <a:extLst>
              <a:ext uri="{FF2B5EF4-FFF2-40B4-BE49-F238E27FC236}">
                <a16:creationId xmlns:a16="http://schemas.microsoft.com/office/drawing/2014/main" id="{24D54B5C-885F-C120-9799-69F9251E3A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1"/>
          </a:xfr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F9BAFB63-89A0-1CE2-BC09-42A58A322E55}"/>
              </a:ext>
            </a:extLst>
          </p:cNvPr>
          <p:cNvSpPr txBox="1">
            <a:spLocks/>
          </p:cNvSpPr>
          <p:nvPr/>
        </p:nvSpPr>
        <p:spPr>
          <a:xfrm>
            <a:off x="954233" y="424207"/>
            <a:ext cx="10283535" cy="1747829"/>
          </a:xfrm>
          <a:prstGeom prst="roundRect">
            <a:avLst>
              <a:gd name="adj" fmla="val 12768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Sometimes in a story we want to have our characters talk to one another. 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BD17445-2CE7-D049-5829-AF7A94414BDF}"/>
              </a:ext>
            </a:extLst>
          </p:cNvPr>
          <p:cNvSpPr txBox="1">
            <a:spLocks/>
          </p:cNvSpPr>
          <p:nvPr/>
        </p:nvSpPr>
        <p:spPr>
          <a:xfrm>
            <a:off x="954233" y="2407297"/>
            <a:ext cx="10283534" cy="2136423"/>
          </a:xfrm>
          <a:prstGeom prst="roundRect">
            <a:avLst>
              <a:gd name="adj" fmla="val 8408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We show speech by using </a:t>
            </a:r>
          </a:p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the symbol </a:t>
            </a:r>
            <a:r>
              <a:rPr lang="en-GB" sz="4000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“ </a:t>
            </a:r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at the start and </a:t>
            </a:r>
          </a:p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the symbol </a:t>
            </a:r>
            <a:r>
              <a:rPr lang="en-GB" sz="4000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”</a:t>
            </a:r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at the end of the speech.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DCD40F-B2C0-DC59-DA4B-37E319D94890}"/>
              </a:ext>
            </a:extLst>
          </p:cNvPr>
          <p:cNvSpPr txBox="1">
            <a:spLocks/>
          </p:cNvSpPr>
          <p:nvPr/>
        </p:nvSpPr>
        <p:spPr>
          <a:xfrm>
            <a:off x="954233" y="4769556"/>
            <a:ext cx="10283534" cy="1734940"/>
          </a:xfrm>
          <a:prstGeom prst="roundRect">
            <a:avLst>
              <a:gd name="adj" fmla="val 8408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These symbols </a:t>
            </a:r>
            <a:r>
              <a:rPr lang="en-GB" sz="4000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“” </a:t>
            </a:r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are </a:t>
            </a:r>
          </a:p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called </a:t>
            </a:r>
            <a:r>
              <a:rPr lang="en-GB" sz="4000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inverted commas</a:t>
            </a:r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</a:t>
            </a:r>
          </a:p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(sometimes called speech marks).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B2DC809-4A03-7C93-2128-DA9EF59366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94156" y="6075384"/>
            <a:ext cx="2894156" cy="271592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61103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3 -0.05764 L 0.22852 -0.2909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11" y="-1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Background pattern&#10;&#10;Description automatically generated">
            <a:extLst>
              <a:ext uri="{FF2B5EF4-FFF2-40B4-BE49-F238E27FC236}">
                <a16:creationId xmlns:a16="http://schemas.microsoft.com/office/drawing/2014/main" id="{BA5D4FA8-9219-0D5D-103F-86E0B5CE10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7422A498-F483-A2DE-169C-1457C602529D}"/>
              </a:ext>
            </a:extLst>
          </p:cNvPr>
          <p:cNvSpPr txBox="1">
            <a:spLocks/>
          </p:cNvSpPr>
          <p:nvPr/>
        </p:nvSpPr>
        <p:spPr>
          <a:xfrm>
            <a:off x="407482" y="570345"/>
            <a:ext cx="11377035" cy="1530638"/>
          </a:xfrm>
          <a:prstGeom prst="roundRect">
            <a:avLst>
              <a:gd name="adj" fmla="val 11531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Can you spot the </a:t>
            </a:r>
            <a:r>
              <a:rPr lang="en-GB" b="1" u="sng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inverted commas</a:t>
            </a:r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51BA8D4-424B-5ED2-84F1-358EA7AB39F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2123"/>
          <a:stretch/>
        </p:blipFill>
        <p:spPr>
          <a:xfrm>
            <a:off x="1391873" y="2771326"/>
            <a:ext cx="9408253" cy="2017855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652F7AF-83BF-F56C-BD2C-8909BB862F75}"/>
              </a:ext>
            </a:extLst>
          </p:cNvPr>
          <p:cNvCxnSpPr/>
          <p:nvPr/>
        </p:nvCxnSpPr>
        <p:spPr>
          <a:xfrm>
            <a:off x="942110" y="1999799"/>
            <a:ext cx="526473" cy="84974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835A253-7FD7-DD05-CA49-1C8B34C964FC}"/>
              </a:ext>
            </a:extLst>
          </p:cNvPr>
          <p:cNvCxnSpPr>
            <a:cxnSpLocks/>
          </p:cNvCxnSpPr>
          <p:nvPr/>
        </p:nvCxnSpPr>
        <p:spPr>
          <a:xfrm flipH="1">
            <a:off x="2747820" y="1960690"/>
            <a:ext cx="401781" cy="90300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2ED91CED-B224-9A71-0FD9-E3BC0CAD5497}"/>
              </a:ext>
            </a:extLst>
          </p:cNvPr>
          <p:cNvCxnSpPr>
            <a:cxnSpLocks/>
          </p:cNvCxnSpPr>
          <p:nvPr/>
        </p:nvCxnSpPr>
        <p:spPr>
          <a:xfrm>
            <a:off x="645825" y="3514563"/>
            <a:ext cx="822758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F306BEF1-82EF-0711-DD43-8779E3ADEF30}"/>
              </a:ext>
            </a:extLst>
          </p:cNvPr>
          <p:cNvCxnSpPr>
            <a:cxnSpLocks/>
          </p:cNvCxnSpPr>
          <p:nvPr/>
        </p:nvCxnSpPr>
        <p:spPr>
          <a:xfrm flipH="1" flipV="1">
            <a:off x="8091056" y="3128654"/>
            <a:ext cx="2872509" cy="19295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F242E9D6-2DBF-CE09-A996-04269146235A}"/>
              </a:ext>
            </a:extLst>
          </p:cNvPr>
          <p:cNvCxnSpPr>
            <a:cxnSpLocks/>
          </p:cNvCxnSpPr>
          <p:nvPr/>
        </p:nvCxnSpPr>
        <p:spPr>
          <a:xfrm>
            <a:off x="809264" y="2981163"/>
            <a:ext cx="1721501" cy="14749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899183B8-9CA4-58FA-0A49-898E20D32F55}"/>
              </a:ext>
            </a:extLst>
          </p:cNvPr>
          <p:cNvCxnSpPr>
            <a:cxnSpLocks/>
          </p:cNvCxnSpPr>
          <p:nvPr/>
        </p:nvCxnSpPr>
        <p:spPr>
          <a:xfrm>
            <a:off x="627352" y="4156490"/>
            <a:ext cx="822758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E69ECD8C-663F-DE45-D065-0A03826F61DA}"/>
              </a:ext>
            </a:extLst>
          </p:cNvPr>
          <p:cNvCxnSpPr>
            <a:cxnSpLocks/>
          </p:cNvCxnSpPr>
          <p:nvPr/>
        </p:nvCxnSpPr>
        <p:spPr>
          <a:xfrm>
            <a:off x="627352" y="4590599"/>
            <a:ext cx="822758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305FE164-C618-5D0C-D896-CF3EE84039F6}"/>
              </a:ext>
            </a:extLst>
          </p:cNvPr>
          <p:cNvCxnSpPr>
            <a:cxnSpLocks/>
          </p:cNvCxnSpPr>
          <p:nvPr/>
        </p:nvCxnSpPr>
        <p:spPr>
          <a:xfrm flipH="1" flipV="1">
            <a:off x="9701897" y="4568012"/>
            <a:ext cx="1500909" cy="19858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E4624D74-47AA-645A-016A-8747DF9A27E0}"/>
              </a:ext>
            </a:extLst>
          </p:cNvPr>
          <p:cNvCxnSpPr>
            <a:cxnSpLocks/>
          </p:cNvCxnSpPr>
          <p:nvPr/>
        </p:nvCxnSpPr>
        <p:spPr>
          <a:xfrm flipV="1">
            <a:off x="5763492" y="4667303"/>
            <a:ext cx="332507" cy="74482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itle 1">
            <a:extLst>
              <a:ext uri="{FF2B5EF4-FFF2-40B4-BE49-F238E27FC236}">
                <a16:creationId xmlns:a16="http://schemas.microsoft.com/office/drawing/2014/main" id="{A5545F8E-5725-BD06-1C6C-EC54B4C70650}"/>
              </a:ext>
            </a:extLst>
          </p:cNvPr>
          <p:cNvSpPr txBox="1">
            <a:spLocks/>
          </p:cNvSpPr>
          <p:nvPr/>
        </p:nvSpPr>
        <p:spPr>
          <a:xfrm>
            <a:off x="407480" y="565727"/>
            <a:ext cx="11377035" cy="1530638"/>
          </a:xfrm>
          <a:prstGeom prst="roundRect">
            <a:avLst>
              <a:gd name="adj" fmla="val 11531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How many </a:t>
            </a:r>
            <a:r>
              <a:rPr lang="en-GB" sz="4000" b="1" u="sng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inverted commas</a:t>
            </a:r>
            <a:r>
              <a:rPr lang="en-GB" sz="4000" b="1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</a:t>
            </a:r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can you count?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0C5DEBBE-193E-28D7-6E94-026CE729D344}"/>
              </a:ext>
            </a:extLst>
          </p:cNvPr>
          <p:cNvCxnSpPr>
            <a:cxnSpLocks/>
          </p:cNvCxnSpPr>
          <p:nvPr/>
        </p:nvCxnSpPr>
        <p:spPr>
          <a:xfrm flipH="1">
            <a:off x="3767599" y="2367562"/>
            <a:ext cx="771777" cy="110424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54F01002-5072-CC89-CD50-6997516D3A8F}"/>
              </a:ext>
            </a:extLst>
          </p:cNvPr>
          <p:cNvCxnSpPr>
            <a:cxnSpLocks/>
          </p:cNvCxnSpPr>
          <p:nvPr/>
        </p:nvCxnSpPr>
        <p:spPr>
          <a:xfrm>
            <a:off x="5121985" y="2459164"/>
            <a:ext cx="181912" cy="102036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04EADC53-89A6-003F-FD7B-F95E0EA596FB}"/>
              </a:ext>
            </a:extLst>
          </p:cNvPr>
          <p:cNvCxnSpPr>
            <a:cxnSpLocks/>
          </p:cNvCxnSpPr>
          <p:nvPr/>
        </p:nvCxnSpPr>
        <p:spPr>
          <a:xfrm flipH="1" flipV="1">
            <a:off x="7504547" y="3763326"/>
            <a:ext cx="4041627" cy="28358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1DF5AC5D-8596-A597-E830-D61C8B6A0197}"/>
              </a:ext>
            </a:extLst>
          </p:cNvPr>
          <p:cNvCxnSpPr>
            <a:cxnSpLocks/>
          </p:cNvCxnSpPr>
          <p:nvPr/>
        </p:nvCxnSpPr>
        <p:spPr>
          <a:xfrm flipH="1" flipV="1">
            <a:off x="2415308" y="4609721"/>
            <a:ext cx="115457" cy="80241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4C7C48D9-DADB-B41D-FED0-95E14CFF2752}"/>
              </a:ext>
            </a:extLst>
          </p:cNvPr>
          <p:cNvCxnSpPr>
            <a:cxnSpLocks/>
          </p:cNvCxnSpPr>
          <p:nvPr/>
        </p:nvCxnSpPr>
        <p:spPr>
          <a:xfrm flipH="1" flipV="1">
            <a:off x="2530765" y="4234999"/>
            <a:ext cx="417945" cy="123471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itle 1">
            <a:extLst>
              <a:ext uri="{FF2B5EF4-FFF2-40B4-BE49-F238E27FC236}">
                <a16:creationId xmlns:a16="http://schemas.microsoft.com/office/drawing/2014/main" id="{66DCEF0A-E3B9-A8D7-43D4-240B26B13CD0}"/>
              </a:ext>
            </a:extLst>
          </p:cNvPr>
          <p:cNvSpPr txBox="1">
            <a:spLocks/>
          </p:cNvSpPr>
          <p:nvPr/>
        </p:nvSpPr>
        <p:spPr>
          <a:xfrm>
            <a:off x="6530109" y="5192945"/>
            <a:ext cx="5192696" cy="1094710"/>
          </a:xfrm>
          <a:prstGeom prst="roundRect">
            <a:avLst>
              <a:gd name="adj" fmla="val 11531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14 inverted commas </a:t>
            </a:r>
          </a:p>
          <a:p>
            <a:pPr algn="ctr"/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(or 7 pairs of inverted commas)</a:t>
            </a:r>
          </a:p>
        </p:txBody>
      </p:sp>
    </p:spTree>
    <p:extLst>
      <p:ext uri="{BB962C8B-B14F-4D97-AF65-F5344CB8AC3E}">
        <p14:creationId xmlns:p14="http://schemas.microsoft.com/office/powerpoint/2010/main" val="4068823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5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4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Background pattern&#10;&#10;Description automatically generated">
            <a:extLst>
              <a:ext uri="{FF2B5EF4-FFF2-40B4-BE49-F238E27FC236}">
                <a16:creationId xmlns:a16="http://schemas.microsoft.com/office/drawing/2014/main" id="{BA5D4FA8-9219-0D5D-103F-86E0B5CE10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7422A498-F483-A2DE-169C-1457C602529D}"/>
              </a:ext>
            </a:extLst>
          </p:cNvPr>
          <p:cNvSpPr txBox="1">
            <a:spLocks/>
          </p:cNvSpPr>
          <p:nvPr/>
        </p:nvSpPr>
        <p:spPr>
          <a:xfrm>
            <a:off x="407482" y="570345"/>
            <a:ext cx="11377035" cy="1932710"/>
          </a:xfrm>
          <a:prstGeom prst="roundRect">
            <a:avLst>
              <a:gd name="adj" fmla="val 11531"/>
            </a:avLst>
          </a:prstGeom>
          <a:solidFill>
            <a:schemeClr val="accent2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Rule 1: </a:t>
            </a:r>
            <a:r>
              <a:rPr lang="en-GB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Start &amp; end speech</a:t>
            </a:r>
            <a:r>
              <a:rPr lang="en-GB" b="1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 </a:t>
            </a:r>
          </a:p>
          <a:p>
            <a:pPr algn="ctr"/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with inverted commas.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EA13FBE-B13C-25D2-35F5-38EAAFB0321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2123"/>
          <a:stretch/>
        </p:blipFill>
        <p:spPr>
          <a:xfrm>
            <a:off x="1391873" y="2771326"/>
            <a:ext cx="9408253" cy="201785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3EB5AEE-820F-3073-B42E-C00C1905281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2123"/>
          <a:stretch/>
        </p:blipFill>
        <p:spPr>
          <a:xfrm>
            <a:off x="1391873" y="2771326"/>
            <a:ext cx="9408253" cy="2017855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CEBBEA5-618A-3AA0-A29E-BCFFEED0CF38}"/>
              </a:ext>
            </a:extLst>
          </p:cNvPr>
          <p:cNvCxnSpPr/>
          <p:nvPr/>
        </p:nvCxnSpPr>
        <p:spPr>
          <a:xfrm>
            <a:off x="942110" y="1999799"/>
            <a:ext cx="526473" cy="84974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2844AF3-1655-9057-06BD-A24C84E2E807}"/>
              </a:ext>
            </a:extLst>
          </p:cNvPr>
          <p:cNvCxnSpPr>
            <a:cxnSpLocks/>
          </p:cNvCxnSpPr>
          <p:nvPr/>
        </p:nvCxnSpPr>
        <p:spPr>
          <a:xfrm flipH="1">
            <a:off x="2747820" y="1960690"/>
            <a:ext cx="401781" cy="90300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393EC49-79DC-7D6B-038A-9351F44AAF16}"/>
              </a:ext>
            </a:extLst>
          </p:cNvPr>
          <p:cNvCxnSpPr>
            <a:cxnSpLocks/>
          </p:cNvCxnSpPr>
          <p:nvPr/>
        </p:nvCxnSpPr>
        <p:spPr>
          <a:xfrm>
            <a:off x="645825" y="3514563"/>
            <a:ext cx="822758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C23D2A29-9813-6D5F-EA30-197D621920E9}"/>
              </a:ext>
            </a:extLst>
          </p:cNvPr>
          <p:cNvCxnSpPr>
            <a:cxnSpLocks/>
          </p:cNvCxnSpPr>
          <p:nvPr/>
        </p:nvCxnSpPr>
        <p:spPr>
          <a:xfrm flipH="1" flipV="1">
            <a:off x="8091056" y="3128654"/>
            <a:ext cx="2872509" cy="19295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0ED2CB38-F22D-449A-4C9F-3CF8AFD8608D}"/>
              </a:ext>
            </a:extLst>
          </p:cNvPr>
          <p:cNvCxnSpPr>
            <a:cxnSpLocks/>
          </p:cNvCxnSpPr>
          <p:nvPr/>
        </p:nvCxnSpPr>
        <p:spPr>
          <a:xfrm>
            <a:off x="809264" y="2981163"/>
            <a:ext cx="1721501" cy="14749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CF214D3C-B97C-4936-E2A1-6F5C7789584F}"/>
              </a:ext>
            </a:extLst>
          </p:cNvPr>
          <p:cNvCxnSpPr>
            <a:cxnSpLocks/>
          </p:cNvCxnSpPr>
          <p:nvPr/>
        </p:nvCxnSpPr>
        <p:spPr>
          <a:xfrm>
            <a:off x="627352" y="4156490"/>
            <a:ext cx="822758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D880FD5F-1F2A-803B-0F41-43D5B2202DDC}"/>
              </a:ext>
            </a:extLst>
          </p:cNvPr>
          <p:cNvCxnSpPr>
            <a:cxnSpLocks/>
          </p:cNvCxnSpPr>
          <p:nvPr/>
        </p:nvCxnSpPr>
        <p:spPr>
          <a:xfrm>
            <a:off x="627352" y="4590599"/>
            <a:ext cx="822758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6B2464DF-5164-087F-165A-FA87E7524B65}"/>
              </a:ext>
            </a:extLst>
          </p:cNvPr>
          <p:cNvCxnSpPr>
            <a:cxnSpLocks/>
          </p:cNvCxnSpPr>
          <p:nvPr/>
        </p:nvCxnSpPr>
        <p:spPr>
          <a:xfrm flipH="1" flipV="1">
            <a:off x="9701897" y="4568012"/>
            <a:ext cx="1500909" cy="19858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BA153253-3AF9-25C8-E75E-4AB40371CF1F}"/>
              </a:ext>
            </a:extLst>
          </p:cNvPr>
          <p:cNvCxnSpPr>
            <a:cxnSpLocks/>
          </p:cNvCxnSpPr>
          <p:nvPr/>
        </p:nvCxnSpPr>
        <p:spPr>
          <a:xfrm flipV="1">
            <a:off x="5763492" y="4667303"/>
            <a:ext cx="332507" cy="74482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7DB99C1A-146D-2EBE-5027-A1E6A4A3FB59}"/>
              </a:ext>
            </a:extLst>
          </p:cNvPr>
          <p:cNvCxnSpPr>
            <a:cxnSpLocks/>
          </p:cNvCxnSpPr>
          <p:nvPr/>
        </p:nvCxnSpPr>
        <p:spPr>
          <a:xfrm flipH="1">
            <a:off x="3767599" y="2367562"/>
            <a:ext cx="771777" cy="110424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2544726E-5E5D-5936-72B2-3511C8184B1F}"/>
              </a:ext>
            </a:extLst>
          </p:cNvPr>
          <p:cNvCxnSpPr>
            <a:cxnSpLocks/>
          </p:cNvCxnSpPr>
          <p:nvPr/>
        </p:nvCxnSpPr>
        <p:spPr>
          <a:xfrm>
            <a:off x="5121985" y="2459164"/>
            <a:ext cx="181912" cy="102036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6BA7F093-DC80-F691-85A2-32532D675C50}"/>
              </a:ext>
            </a:extLst>
          </p:cNvPr>
          <p:cNvCxnSpPr>
            <a:cxnSpLocks/>
          </p:cNvCxnSpPr>
          <p:nvPr/>
        </p:nvCxnSpPr>
        <p:spPr>
          <a:xfrm flipH="1" flipV="1">
            <a:off x="7504547" y="3763326"/>
            <a:ext cx="4041627" cy="28358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00A83B88-3251-AED3-3DB6-28C77C6726F4}"/>
              </a:ext>
            </a:extLst>
          </p:cNvPr>
          <p:cNvCxnSpPr>
            <a:cxnSpLocks/>
          </p:cNvCxnSpPr>
          <p:nvPr/>
        </p:nvCxnSpPr>
        <p:spPr>
          <a:xfrm flipH="1" flipV="1">
            <a:off x="2415308" y="4609721"/>
            <a:ext cx="115457" cy="80241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79E9731A-A67D-642E-E46F-F98B741F97AA}"/>
              </a:ext>
            </a:extLst>
          </p:cNvPr>
          <p:cNvCxnSpPr>
            <a:cxnSpLocks/>
          </p:cNvCxnSpPr>
          <p:nvPr/>
        </p:nvCxnSpPr>
        <p:spPr>
          <a:xfrm flipH="1" flipV="1">
            <a:off x="2530765" y="4234999"/>
            <a:ext cx="417945" cy="123471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0966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shape&#10;&#10;Description automatically generated">
            <a:extLst>
              <a:ext uri="{FF2B5EF4-FFF2-40B4-BE49-F238E27FC236}">
                <a16:creationId xmlns:a16="http://schemas.microsoft.com/office/drawing/2014/main" id="{8CC16EB0-8C0E-073B-E6D5-81F591A004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7422A498-F483-A2DE-169C-1457C602529D}"/>
              </a:ext>
            </a:extLst>
          </p:cNvPr>
          <p:cNvSpPr txBox="1">
            <a:spLocks/>
          </p:cNvSpPr>
          <p:nvPr/>
        </p:nvSpPr>
        <p:spPr>
          <a:xfrm>
            <a:off x="407482" y="570345"/>
            <a:ext cx="11377035" cy="1932710"/>
          </a:xfrm>
          <a:prstGeom prst="roundRect">
            <a:avLst>
              <a:gd name="adj" fmla="val 11531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Rule 2: Start a </a:t>
            </a:r>
            <a:r>
              <a:rPr lang="en-GB" sz="4000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new line</a:t>
            </a:r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for a new speaker.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EA13FBE-B13C-25D2-35F5-38EAAFB0321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2123"/>
          <a:stretch/>
        </p:blipFill>
        <p:spPr>
          <a:xfrm>
            <a:off x="1391873" y="2771326"/>
            <a:ext cx="9408253" cy="2017855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3BB728E-D46C-6C75-ACE9-30DA12E4E7D3}"/>
              </a:ext>
            </a:extLst>
          </p:cNvPr>
          <p:cNvCxnSpPr>
            <a:cxnSpLocks/>
          </p:cNvCxnSpPr>
          <p:nvPr/>
        </p:nvCxnSpPr>
        <p:spPr>
          <a:xfrm>
            <a:off x="809264" y="2981163"/>
            <a:ext cx="663401" cy="0"/>
          </a:xfrm>
          <a:prstGeom prst="straightConnector1">
            <a:avLst/>
          </a:prstGeom>
          <a:ln w="57150">
            <a:solidFill>
              <a:srgbClr val="EF802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D5E42BA-2A28-6F11-4E3E-8E94F6C2CFC8}"/>
              </a:ext>
            </a:extLst>
          </p:cNvPr>
          <p:cNvCxnSpPr>
            <a:cxnSpLocks/>
          </p:cNvCxnSpPr>
          <p:nvPr/>
        </p:nvCxnSpPr>
        <p:spPr>
          <a:xfrm>
            <a:off x="809264" y="3605200"/>
            <a:ext cx="663401" cy="0"/>
          </a:xfrm>
          <a:prstGeom prst="straightConnector1">
            <a:avLst/>
          </a:prstGeom>
          <a:ln w="57150">
            <a:solidFill>
              <a:srgbClr val="EF802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32594DB-665D-ADC7-3C14-A41926B550D9}"/>
              </a:ext>
            </a:extLst>
          </p:cNvPr>
          <p:cNvCxnSpPr>
            <a:cxnSpLocks/>
          </p:cNvCxnSpPr>
          <p:nvPr/>
        </p:nvCxnSpPr>
        <p:spPr>
          <a:xfrm>
            <a:off x="809264" y="4192342"/>
            <a:ext cx="663401" cy="0"/>
          </a:xfrm>
          <a:prstGeom prst="straightConnector1">
            <a:avLst/>
          </a:prstGeom>
          <a:ln w="57150">
            <a:solidFill>
              <a:srgbClr val="EF802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935FAEF-4BF5-53CE-2199-C45B9E551E7D}"/>
              </a:ext>
            </a:extLst>
          </p:cNvPr>
          <p:cNvCxnSpPr>
            <a:cxnSpLocks/>
          </p:cNvCxnSpPr>
          <p:nvPr/>
        </p:nvCxnSpPr>
        <p:spPr>
          <a:xfrm>
            <a:off x="809264" y="4596603"/>
            <a:ext cx="663401" cy="0"/>
          </a:xfrm>
          <a:prstGeom prst="straightConnector1">
            <a:avLst/>
          </a:prstGeom>
          <a:ln w="57150">
            <a:solidFill>
              <a:srgbClr val="EF802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6215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765F3C1A-67E7-6E15-80E9-A37311B419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7422A498-F483-A2DE-169C-1457C602529D}"/>
              </a:ext>
            </a:extLst>
          </p:cNvPr>
          <p:cNvSpPr txBox="1">
            <a:spLocks/>
          </p:cNvSpPr>
          <p:nvPr/>
        </p:nvSpPr>
        <p:spPr>
          <a:xfrm>
            <a:off x="407482" y="570345"/>
            <a:ext cx="11377035" cy="1932710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Rule 3: </a:t>
            </a:r>
            <a:r>
              <a:rPr lang="en-GB" sz="4000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Capital letter</a:t>
            </a:r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at the </a:t>
            </a:r>
            <a:r>
              <a:rPr lang="en-GB" sz="4000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start</a:t>
            </a:r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of speech.</a:t>
            </a:r>
          </a:p>
          <a:p>
            <a:pPr algn="ctr"/>
            <a:endParaRPr lang="en-GB" sz="4000" dirty="0">
              <a:solidFill>
                <a:schemeClr val="bg1"/>
              </a:solidFill>
              <a:latin typeface="+mn-lt"/>
              <a:ea typeface="Andika"/>
              <a:cs typeface="Andika"/>
            </a:endParaRPr>
          </a:p>
          <a:p>
            <a:pPr algn="ctr"/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Can you see the capital letters at the start of each bit of speech?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EA13FBE-B13C-25D2-35F5-38EAAFB0321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2123"/>
          <a:stretch/>
        </p:blipFill>
        <p:spPr>
          <a:xfrm>
            <a:off x="1391873" y="2771326"/>
            <a:ext cx="9408253" cy="2017855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3BB728E-D46C-6C75-ACE9-30DA12E4E7D3}"/>
              </a:ext>
            </a:extLst>
          </p:cNvPr>
          <p:cNvCxnSpPr>
            <a:cxnSpLocks/>
          </p:cNvCxnSpPr>
          <p:nvPr/>
        </p:nvCxnSpPr>
        <p:spPr>
          <a:xfrm>
            <a:off x="809264" y="2981163"/>
            <a:ext cx="663401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D5E42BA-2A28-6F11-4E3E-8E94F6C2CFC8}"/>
              </a:ext>
            </a:extLst>
          </p:cNvPr>
          <p:cNvCxnSpPr>
            <a:cxnSpLocks/>
          </p:cNvCxnSpPr>
          <p:nvPr/>
        </p:nvCxnSpPr>
        <p:spPr>
          <a:xfrm>
            <a:off x="809264" y="3605200"/>
            <a:ext cx="663401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32594DB-665D-ADC7-3C14-A41926B550D9}"/>
              </a:ext>
            </a:extLst>
          </p:cNvPr>
          <p:cNvCxnSpPr>
            <a:cxnSpLocks/>
          </p:cNvCxnSpPr>
          <p:nvPr/>
        </p:nvCxnSpPr>
        <p:spPr>
          <a:xfrm>
            <a:off x="809264" y="4192342"/>
            <a:ext cx="663401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935FAEF-4BF5-53CE-2199-C45B9E551E7D}"/>
              </a:ext>
            </a:extLst>
          </p:cNvPr>
          <p:cNvCxnSpPr>
            <a:cxnSpLocks/>
          </p:cNvCxnSpPr>
          <p:nvPr/>
        </p:nvCxnSpPr>
        <p:spPr>
          <a:xfrm>
            <a:off x="809264" y="4596603"/>
            <a:ext cx="663401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72D14E8-D60E-AEF4-355D-9B18F4879A25}"/>
              </a:ext>
            </a:extLst>
          </p:cNvPr>
          <p:cNvCxnSpPr>
            <a:cxnSpLocks/>
          </p:cNvCxnSpPr>
          <p:nvPr/>
        </p:nvCxnSpPr>
        <p:spPr>
          <a:xfrm flipH="1" flipV="1">
            <a:off x="2741596" y="3281794"/>
            <a:ext cx="434741" cy="13180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E44EA33-537B-DD62-AB36-720D3109379F}"/>
              </a:ext>
            </a:extLst>
          </p:cNvPr>
          <p:cNvCxnSpPr>
            <a:cxnSpLocks/>
          </p:cNvCxnSpPr>
          <p:nvPr/>
        </p:nvCxnSpPr>
        <p:spPr>
          <a:xfrm flipH="1">
            <a:off x="5550569" y="3347698"/>
            <a:ext cx="545430" cy="12176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92613A2B-CF11-1F79-329F-16E1B411A108}"/>
              </a:ext>
            </a:extLst>
          </p:cNvPr>
          <p:cNvCxnSpPr>
            <a:cxnSpLocks/>
          </p:cNvCxnSpPr>
          <p:nvPr/>
        </p:nvCxnSpPr>
        <p:spPr>
          <a:xfrm flipH="1" flipV="1">
            <a:off x="6266047" y="4687503"/>
            <a:ext cx="577516" cy="36994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1329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3F53FFAD-58AB-863D-9F46-52AA7C64E8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7422A498-F483-A2DE-169C-1457C602529D}"/>
              </a:ext>
            </a:extLst>
          </p:cNvPr>
          <p:cNvSpPr txBox="1">
            <a:spLocks/>
          </p:cNvSpPr>
          <p:nvPr/>
        </p:nvSpPr>
        <p:spPr>
          <a:xfrm>
            <a:off x="407482" y="570345"/>
            <a:ext cx="11377035" cy="1932710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Rule 4: Punctuate the </a:t>
            </a:r>
            <a:r>
              <a:rPr lang="en-GB" sz="4000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end</a:t>
            </a:r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of speech.</a:t>
            </a:r>
          </a:p>
          <a:p>
            <a:pPr algn="ctr"/>
            <a:endParaRPr lang="en-GB" sz="4000" dirty="0">
              <a:solidFill>
                <a:schemeClr val="bg1"/>
              </a:solidFill>
              <a:latin typeface="+mn-lt"/>
              <a:ea typeface="Andika"/>
              <a:cs typeface="Andika"/>
            </a:endParaRPr>
          </a:p>
          <a:p>
            <a:pPr algn="ctr"/>
            <a:r>
              <a:rPr lang="en-GB" sz="28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Can you see the punctuation at the end of each bit of speech?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EA13FBE-B13C-25D2-35F5-38EAAFB0321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2123"/>
          <a:stretch/>
        </p:blipFill>
        <p:spPr>
          <a:xfrm>
            <a:off x="1391873" y="2771326"/>
            <a:ext cx="9408253" cy="2017855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3BB728E-D46C-6C75-ACE9-30DA12E4E7D3}"/>
              </a:ext>
            </a:extLst>
          </p:cNvPr>
          <p:cNvCxnSpPr>
            <a:cxnSpLocks/>
          </p:cNvCxnSpPr>
          <p:nvPr/>
        </p:nvCxnSpPr>
        <p:spPr>
          <a:xfrm>
            <a:off x="2346036" y="2346036"/>
            <a:ext cx="290411" cy="50581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D5E42BA-2A28-6F11-4E3E-8E94F6C2CFC8}"/>
              </a:ext>
            </a:extLst>
          </p:cNvPr>
          <p:cNvCxnSpPr>
            <a:cxnSpLocks/>
          </p:cNvCxnSpPr>
          <p:nvPr/>
        </p:nvCxnSpPr>
        <p:spPr>
          <a:xfrm flipH="1">
            <a:off x="3614577" y="3347698"/>
            <a:ext cx="217590" cy="27722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32594DB-665D-ADC7-3C14-A41926B550D9}"/>
              </a:ext>
            </a:extLst>
          </p:cNvPr>
          <p:cNvCxnSpPr>
            <a:cxnSpLocks/>
          </p:cNvCxnSpPr>
          <p:nvPr/>
        </p:nvCxnSpPr>
        <p:spPr>
          <a:xfrm>
            <a:off x="1140964" y="3624922"/>
            <a:ext cx="1205072" cy="47554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935FAEF-4BF5-53CE-2199-C45B9E551E7D}"/>
              </a:ext>
            </a:extLst>
          </p:cNvPr>
          <p:cNvCxnSpPr>
            <a:cxnSpLocks/>
          </p:cNvCxnSpPr>
          <p:nvPr/>
        </p:nvCxnSpPr>
        <p:spPr>
          <a:xfrm flipV="1">
            <a:off x="2115127" y="4693633"/>
            <a:ext cx="230909" cy="81124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72D14E8-D60E-AEF4-355D-9B18F4879A25}"/>
              </a:ext>
            </a:extLst>
          </p:cNvPr>
          <p:cNvCxnSpPr>
            <a:cxnSpLocks/>
          </p:cNvCxnSpPr>
          <p:nvPr/>
        </p:nvCxnSpPr>
        <p:spPr>
          <a:xfrm flipH="1" flipV="1">
            <a:off x="7923196" y="3215890"/>
            <a:ext cx="434741" cy="13180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E44EA33-537B-DD62-AB36-720D3109379F}"/>
              </a:ext>
            </a:extLst>
          </p:cNvPr>
          <p:cNvCxnSpPr>
            <a:cxnSpLocks/>
          </p:cNvCxnSpPr>
          <p:nvPr/>
        </p:nvCxnSpPr>
        <p:spPr>
          <a:xfrm flipH="1" flipV="1">
            <a:off x="7377766" y="3899686"/>
            <a:ext cx="762800" cy="29265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92613A2B-CF11-1F79-329F-16E1B411A108}"/>
              </a:ext>
            </a:extLst>
          </p:cNvPr>
          <p:cNvCxnSpPr>
            <a:cxnSpLocks/>
          </p:cNvCxnSpPr>
          <p:nvPr/>
        </p:nvCxnSpPr>
        <p:spPr>
          <a:xfrm flipH="1" flipV="1">
            <a:off x="9591138" y="4693633"/>
            <a:ext cx="577516" cy="36994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7933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2AC58DF0-9912-82B8-81B1-8F08D3F346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7422A498-F483-A2DE-169C-1457C602529D}"/>
              </a:ext>
            </a:extLst>
          </p:cNvPr>
          <p:cNvSpPr txBox="1">
            <a:spLocks/>
          </p:cNvSpPr>
          <p:nvPr/>
        </p:nvSpPr>
        <p:spPr>
          <a:xfrm>
            <a:off x="407482" y="570345"/>
            <a:ext cx="11377035" cy="1932710"/>
          </a:xfrm>
          <a:prstGeom prst="roundRect">
            <a:avLst>
              <a:gd name="adj" fmla="val 11531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Rule 5: </a:t>
            </a:r>
            <a:r>
              <a:rPr lang="en-GB" sz="4000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Punctuate</a:t>
            </a:r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the speech.</a:t>
            </a:r>
          </a:p>
          <a:p>
            <a:pPr algn="ctr"/>
            <a:endParaRPr lang="en-GB" sz="4000" dirty="0">
              <a:solidFill>
                <a:schemeClr val="bg1"/>
              </a:solidFill>
              <a:latin typeface="+mn-lt"/>
              <a:ea typeface="Andika"/>
              <a:cs typeface="Andika"/>
            </a:endParaRPr>
          </a:p>
          <a:p>
            <a:pPr algn="ctr"/>
            <a:r>
              <a:rPr lang="en-GB" sz="28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Can you see the punctuation during some </a:t>
            </a:r>
            <a:r>
              <a:rPr lang="en-GB" sz="2800">
                <a:solidFill>
                  <a:schemeClr val="bg1"/>
                </a:solidFill>
                <a:latin typeface="+mn-lt"/>
                <a:ea typeface="Andika"/>
                <a:cs typeface="Andika"/>
              </a:rPr>
              <a:t>of the speech</a:t>
            </a:r>
            <a:r>
              <a:rPr lang="en-GB" sz="28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EA13FBE-B13C-25D2-35F5-38EAAFB0321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2123"/>
          <a:stretch/>
        </p:blipFill>
        <p:spPr>
          <a:xfrm>
            <a:off x="1391873" y="2771326"/>
            <a:ext cx="9408253" cy="2017855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3BB728E-D46C-6C75-ACE9-30DA12E4E7D3}"/>
              </a:ext>
            </a:extLst>
          </p:cNvPr>
          <p:cNvCxnSpPr>
            <a:cxnSpLocks/>
          </p:cNvCxnSpPr>
          <p:nvPr/>
        </p:nvCxnSpPr>
        <p:spPr>
          <a:xfrm>
            <a:off x="7170941" y="2607992"/>
            <a:ext cx="481595" cy="92671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72D14E8-D60E-AEF4-355D-9B18F4879A25}"/>
              </a:ext>
            </a:extLst>
          </p:cNvPr>
          <p:cNvCxnSpPr>
            <a:cxnSpLocks/>
          </p:cNvCxnSpPr>
          <p:nvPr/>
        </p:nvCxnSpPr>
        <p:spPr>
          <a:xfrm flipV="1">
            <a:off x="795617" y="3900173"/>
            <a:ext cx="1319510" cy="36858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4968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ndika">
      <a:majorFont>
        <a:latin typeface="Andika"/>
        <a:ea typeface=""/>
        <a:cs typeface=""/>
      </a:majorFont>
      <a:minorFont>
        <a:latin typeface="Andik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284</Words>
  <Application>Microsoft Office PowerPoint</Application>
  <PresentationFormat>Widescreen</PresentationFormat>
  <Paragraphs>36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Andika</vt:lpstr>
      <vt:lpstr>Office Theme</vt:lpstr>
      <vt:lpstr> How to Use this Powerpoint</vt:lpstr>
      <vt:lpstr>Direct Speech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Y5&amp;6 A –  Endings which sound like /ʃəs/ spelt –cious or –tious</dc:title>
  <dc:creator>Glen Jones</dc:creator>
  <cp:lastModifiedBy>Glen Jones</cp:lastModifiedBy>
  <cp:revision>1</cp:revision>
  <dcterms:created xsi:type="dcterms:W3CDTF">2022-05-31T09:42:07Z</dcterms:created>
  <dcterms:modified xsi:type="dcterms:W3CDTF">2023-08-10T11:14:21Z</dcterms:modified>
</cp:coreProperties>
</file>