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77" r:id="rId2"/>
    <p:sldId id="274" r:id="rId3"/>
    <p:sldId id="363" r:id="rId4"/>
    <p:sldId id="385" r:id="rId5"/>
    <p:sldId id="378" r:id="rId6"/>
    <p:sldId id="381" r:id="rId7"/>
    <p:sldId id="380" r:id="rId8"/>
    <p:sldId id="386" r:id="rId9"/>
    <p:sldId id="382" r:id="rId10"/>
    <p:sldId id="383" r:id="rId11"/>
    <p:sldId id="388" r:id="rId12"/>
    <p:sldId id="389" r:id="rId13"/>
    <p:sldId id="390" r:id="rId14"/>
    <p:sldId id="367" r:id="rId15"/>
  </p:sldIdLst>
  <p:sldSz cx="12192000" cy="6858000"/>
  <p:notesSz cx="6858000" cy="9144000"/>
  <p:embeddedFontLst>
    <p:embeddedFont>
      <p:font typeface="Andika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E39D3-EA18-4CD0-B400-89601A1EA183}" v="9" dt="2023-08-10T11:17:43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E13BBC0D-FC0E-43A2-80FC-5754AD0DCC07}"/>
    <pc:docChg chg="custSel delSld modSld">
      <pc:chgData name="Glen Jones" userId="e846aaca-4b24-4b13-b0d0-f2308e16b284" providerId="ADAL" clId="{E13BBC0D-FC0E-43A2-80FC-5754AD0DCC07}" dt="2023-08-01T11:53:37.782" v="10" actId="47"/>
      <pc:docMkLst>
        <pc:docMk/>
      </pc:docMkLst>
      <pc:sldChg chg="del">
        <pc:chgData name="Glen Jones" userId="e846aaca-4b24-4b13-b0d0-f2308e16b284" providerId="ADAL" clId="{E13BBC0D-FC0E-43A2-80FC-5754AD0DCC07}" dt="2023-08-01T11:53:37.782" v="10" actId="47"/>
        <pc:sldMkLst>
          <pc:docMk/>
          <pc:sldMk cId="248752726" sldId="362"/>
        </pc:sldMkLst>
      </pc:sldChg>
      <pc:sldChg chg="modAnim">
        <pc:chgData name="Glen Jones" userId="e846aaca-4b24-4b13-b0d0-f2308e16b284" providerId="ADAL" clId="{E13BBC0D-FC0E-43A2-80FC-5754AD0DCC07}" dt="2023-08-01T11:51:46.207" v="5"/>
        <pc:sldMkLst>
          <pc:docMk/>
          <pc:sldMk cId="4068823137" sldId="378"/>
        </pc:sldMkLst>
      </pc:sldChg>
      <pc:sldChg chg="delSp mod delAnim modAnim">
        <pc:chgData name="Glen Jones" userId="e846aaca-4b24-4b13-b0d0-f2308e16b284" providerId="ADAL" clId="{E13BBC0D-FC0E-43A2-80FC-5754AD0DCC07}" dt="2023-08-01T11:51:14.241" v="2"/>
        <pc:sldMkLst>
          <pc:docMk/>
          <pc:sldMk cId="2623633076" sldId="385"/>
        </pc:sldMkLst>
        <pc:picChg chg="del">
          <ac:chgData name="Glen Jones" userId="e846aaca-4b24-4b13-b0d0-f2308e16b284" providerId="ADAL" clId="{E13BBC0D-FC0E-43A2-80FC-5754AD0DCC07}" dt="2023-08-01T11:51:07.842" v="0" actId="478"/>
          <ac:picMkLst>
            <pc:docMk/>
            <pc:sldMk cId="2623633076" sldId="385"/>
            <ac:picMk id="10" creationId="{BB2DC809-4A03-7C93-2128-DA9EF59366A3}"/>
          </ac:picMkLst>
        </pc:picChg>
      </pc:sldChg>
      <pc:sldChg chg="modSp mod modAnim">
        <pc:chgData name="Glen Jones" userId="e846aaca-4b24-4b13-b0d0-f2308e16b284" providerId="ADAL" clId="{E13BBC0D-FC0E-43A2-80FC-5754AD0DCC07}" dt="2023-08-01T11:52:33.215" v="9"/>
        <pc:sldMkLst>
          <pc:docMk/>
          <pc:sldMk cId="2762463153" sldId="386"/>
        </pc:sldMkLst>
        <pc:spChg chg="mod">
          <ac:chgData name="Glen Jones" userId="e846aaca-4b24-4b13-b0d0-f2308e16b284" providerId="ADAL" clId="{E13BBC0D-FC0E-43A2-80FC-5754AD0DCC07}" dt="2023-08-01T11:52:27.110" v="7" actId="1076"/>
          <ac:spMkLst>
            <pc:docMk/>
            <pc:sldMk cId="2762463153" sldId="386"/>
            <ac:spMk id="2" creationId="{09BA0C1B-6767-77D2-4AF4-252C9174691A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D21865A6-D59A-4FD6-B3B0-D03A0C98A464}"/>
    <pc:docChg chg="undo custSel addSld delSld modSld sldOrd">
      <pc:chgData name="Glen Jones" userId="e846aaca-4b24-4b13-b0d0-f2308e16b284" providerId="ADAL" clId="{D21865A6-D59A-4FD6-B3B0-D03A0C98A464}" dt="2023-07-14T09:24:20.443" v="2344" actId="47"/>
      <pc:docMkLst>
        <pc:docMk/>
      </pc:docMkLst>
      <pc:sldChg chg="modSp mod">
        <pc:chgData name="Glen Jones" userId="e846aaca-4b24-4b13-b0d0-f2308e16b284" providerId="ADAL" clId="{D21865A6-D59A-4FD6-B3B0-D03A0C98A464}" dt="2023-07-13T12:36:48.196" v="19" actId="20577"/>
        <pc:sldMkLst>
          <pc:docMk/>
          <pc:sldMk cId="4010327805" sldId="274"/>
        </pc:sldMkLst>
        <pc:spChg chg="mod">
          <ac:chgData name="Glen Jones" userId="e846aaca-4b24-4b13-b0d0-f2308e16b284" providerId="ADAL" clId="{D21865A6-D59A-4FD6-B3B0-D03A0C98A464}" dt="2023-07-13T12:36:48.196" v="19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21865A6-D59A-4FD6-B3B0-D03A0C98A464}" dt="2023-07-13T12:41:58.004" v="472" actId="1076"/>
        <pc:sldMkLst>
          <pc:docMk/>
          <pc:sldMk cId="2861103671" sldId="363"/>
        </pc:sldMkLst>
        <pc:spChg chg="del">
          <ac:chgData name="Glen Jones" userId="e846aaca-4b24-4b13-b0d0-f2308e16b284" providerId="ADAL" clId="{D21865A6-D59A-4FD6-B3B0-D03A0C98A464}" dt="2023-07-13T12:38:00.381" v="156" actId="478"/>
          <ac:spMkLst>
            <pc:docMk/>
            <pc:sldMk cId="2861103671" sldId="363"/>
            <ac:spMk id="2" creationId="{3EDCD40F-B2C0-DC59-DA4B-37E319D94890}"/>
          </ac:spMkLst>
        </pc:spChg>
        <pc:spChg chg="add del mod">
          <ac:chgData name="Glen Jones" userId="e846aaca-4b24-4b13-b0d0-f2308e16b284" providerId="ADAL" clId="{D21865A6-D59A-4FD6-B3B0-D03A0C98A464}" dt="2023-07-13T12:41:51.534" v="470" actId="478"/>
          <ac:spMkLst>
            <pc:docMk/>
            <pc:sldMk cId="2861103671" sldId="363"/>
            <ac:spMk id="3" creationId="{5AF53AE9-04A0-1F65-87FA-E8357016FB01}"/>
          </ac:spMkLst>
        </pc:spChg>
        <pc:spChg chg="mod">
          <ac:chgData name="Glen Jones" userId="e846aaca-4b24-4b13-b0d0-f2308e16b284" providerId="ADAL" clId="{D21865A6-D59A-4FD6-B3B0-D03A0C98A464}" dt="2023-07-13T12:41:58.004" v="472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1865A6-D59A-4FD6-B3B0-D03A0C98A464}" dt="2023-07-13T12:41:54.573" v="471" actId="1076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modAnim">
        <pc:chgData name="Glen Jones" userId="e846aaca-4b24-4b13-b0d0-f2308e16b284" providerId="ADAL" clId="{D21865A6-D59A-4FD6-B3B0-D03A0C98A464}" dt="2023-07-14T09:23:33.236" v="2343" actId="20577"/>
        <pc:sldMkLst>
          <pc:docMk/>
          <pc:sldMk cId="1983561604" sldId="367"/>
        </pc:sldMkLst>
        <pc:spChg chg="mod">
          <ac:chgData name="Glen Jones" userId="e846aaca-4b24-4b13-b0d0-f2308e16b284" providerId="ADAL" clId="{D21865A6-D59A-4FD6-B3B0-D03A0C98A464}" dt="2023-07-14T09:20:49.302" v="2195" actId="20577"/>
          <ac:spMkLst>
            <pc:docMk/>
            <pc:sldMk cId="1983561604" sldId="367"/>
            <ac:spMk id="3" creationId="{FA79B487-2B39-D1FB-C619-7086E17203C8}"/>
          </ac:spMkLst>
        </pc:spChg>
        <pc:spChg chg="del">
          <ac:chgData name="Glen Jones" userId="e846aaca-4b24-4b13-b0d0-f2308e16b284" providerId="ADAL" clId="{D21865A6-D59A-4FD6-B3B0-D03A0C98A464}" dt="2023-07-14T09:20:54.436" v="2196" actId="478"/>
          <ac:spMkLst>
            <pc:docMk/>
            <pc:sldMk cId="1983561604" sldId="367"/>
            <ac:spMk id="7" creationId="{4E07083D-D162-EDA2-CFB2-2A8ACD3F300D}"/>
          </ac:spMkLst>
        </pc:spChg>
        <pc:spChg chg="mod">
          <ac:chgData name="Glen Jones" userId="e846aaca-4b24-4b13-b0d0-f2308e16b284" providerId="ADAL" clId="{D21865A6-D59A-4FD6-B3B0-D03A0C98A464}" dt="2023-07-14T09:23:33.236" v="2343" actId="20577"/>
          <ac:spMkLst>
            <pc:docMk/>
            <pc:sldMk cId="1983561604" sldId="367"/>
            <ac:spMk id="16" creationId="{DC34DC73-29CD-E5E8-7F27-AC27DB5B1E92}"/>
          </ac:spMkLst>
        </pc:spChg>
        <pc:spChg chg="mod">
          <ac:chgData name="Glen Jones" userId="e846aaca-4b24-4b13-b0d0-f2308e16b284" providerId="ADAL" clId="{D21865A6-D59A-4FD6-B3B0-D03A0C98A464}" dt="2023-07-14T09:23:29.699" v="2342" actId="20577"/>
          <ac:spMkLst>
            <pc:docMk/>
            <pc:sldMk cId="1983561604" sldId="367"/>
            <ac:spMk id="17" creationId="{3E6BE0D9-85D8-57B4-41CE-BDDE44CBE3F4}"/>
          </ac:spMkLst>
        </pc:spChg>
        <pc:spChg chg="del">
          <ac:chgData name="Glen Jones" userId="e846aaca-4b24-4b13-b0d0-f2308e16b284" providerId="ADAL" clId="{D21865A6-D59A-4FD6-B3B0-D03A0C98A464}" dt="2023-07-14T09:20:56.123" v="2197" actId="478"/>
          <ac:spMkLst>
            <pc:docMk/>
            <pc:sldMk cId="1983561604" sldId="367"/>
            <ac:spMk id="18" creationId="{161CDE6F-956D-514E-27A2-60A492F3DD15}"/>
          </ac:spMkLst>
        </pc:spChg>
        <pc:spChg chg="del">
          <ac:chgData name="Glen Jones" userId="e846aaca-4b24-4b13-b0d0-f2308e16b284" providerId="ADAL" clId="{D21865A6-D59A-4FD6-B3B0-D03A0C98A464}" dt="2023-07-14T09:21:01.923" v="2198" actId="478"/>
          <ac:spMkLst>
            <pc:docMk/>
            <pc:sldMk cId="1983561604" sldId="367"/>
            <ac:spMk id="19" creationId="{1B4AB500-C711-94E6-0EC2-FC502538B119}"/>
          </ac:spMkLst>
        </pc:spChg>
        <pc:picChg chg="mod">
          <ac:chgData name="Glen Jones" userId="e846aaca-4b24-4b13-b0d0-f2308e16b284" providerId="ADAL" clId="{D21865A6-D59A-4FD6-B3B0-D03A0C98A464}" dt="2023-07-14T09:21:44.115" v="2251" actId="1076"/>
          <ac:picMkLst>
            <pc:docMk/>
            <pc:sldMk cId="1983561604" sldId="367"/>
            <ac:picMk id="5" creationId="{8B019E17-9C94-1B45-6893-EB0EA36C8F6A}"/>
          </ac:picMkLst>
        </pc:picChg>
      </pc:sldChg>
      <pc:sldChg chg="del">
        <pc:chgData name="Glen Jones" userId="e846aaca-4b24-4b13-b0d0-f2308e16b284" providerId="ADAL" clId="{D21865A6-D59A-4FD6-B3B0-D03A0C98A464}" dt="2023-07-14T08:57:53.328" v="1469" actId="2696"/>
        <pc:sldMkLst>
          <pc:docMk/>
          <pc:sldMk cId="173820089" sldId="371"/>
        </pc:sldMkLst>
      </pc:sldChg>
      <pc:sldChg chg="addSp delSp modSp mod delAnim modAnim">
        <pc:chgData name="Glen Jones" userId="e846aaca-4b24-4b13-b0d0-f2308e16b284" providerId="ADAL" clId="{D21865A6-D59A-4FD6-B3B0-D03A0C98A464}" dt="2023-07-14T08:45:00.733" v="846" actId="27636"/>
        <pc:sldMkLst>
          <pc:docMk/>
          <pc:sldMk cId="4068823137" sldId="378"/>
        </pc:sldMkLst>
        <pc:spChg chg="add mod">
          <ac:chgData name="Glen Jones" userId="e846aaca-4b24-4b13-b0d0-f2308e16b284" providerId="ADAL" clId="{D21865A6-D59A-4FD6-B3B0-D03A0C98A464}" dt="2023-07-13T12:46:13.814" v="799" actId="465"/>
          <ac:spMkLst>
            <pc:docMk/>
            <pc:sldMk cId="4068823137" sldId="378"/>
            <ac:spMk id="2" creationId="{F15D1CFC-433D-4D29-FB5B-1612B090F2D6}"/>
          </ac:spMkLst>
        </pc:spChg>
        <pc:spChg chg="add mod">
          <ac:chgData name="Glen Jones" userId="e846aaca-4b24-4b13-b0d0-f2308e16b284" providerId="ADAL" clId="{D21865A6-D59A-4FD6-B3B0-D03A0C98A464}" dt="2023-07-14T08:44:49.015" v="814" actId="14100"/>
          <ac:spMkLst>
            <pc:docMk/>
            <pc:sldMk cId="4068823137" sldId="378"/>
            <ac:spMk id="4" creationId="{08EECA6E-2B3E-E8E2-7C9D-E46264398198}"/>
          </ac:spMkLst>
        </pc:spChg>
        <pc:spChg chg="add mod">
          <ac:chgData name="Glen Jones" userId="e846aaca-4b24-4b13-b0d0-f2308e16b284" providerId="ADAL" clId="{D21865A6-D59A-4FD6-B3B0-D03A0C98A464}" dt="2023-07-14T08:44:35.303" v="810" actId="20577"/>
          <ac:spMkLst>
            <pc:docMk/>
            <pc:sldMk cId="4068823137" sldId="378"/>
            <ac:spMk id="6" creationId="{4E420032-13E5-D8FF-6307-5E505A0B5527}"/>
          </ac:spMkLst>
        </pc:spChg>
        <pc:spChg chg="del">
          <ac:chgData name="Glen Jones" userId="e846aaca-4b24-4b13-b0d0-f2308e16b284" providerId="ADAL" clId="{D21865A6-D59A-4FD6-B3B0-D03A0C98A464}" dt="2023-07-13T12:45:00.668" v="725" actId="478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8:45:00.733" v="846" actId="27636"/>
          <ac:spMkLst>
            <pc:docMk/>
            <pc:sldMk cId="4068823137" sldId="378"/>
            <ac:spMk id="10" creationId="{A051657F-B365-6ED5-A509-825FCE2F3A3C}"/>
          </ac:spMkLst>
        </pc:spChg>
        <pc:spChg chg="mod">
          <ac:chgData name="Glen Jones" userId="e846aaca-4b24-4b13-b0d0-f2308e16b284" providerId="ADAL" clId="{D21865A6-D59A-4FD6-B3B0-D03A0C98A464}" dt="2023-07-13T12:44:59.308" v="724" actId="1076"/>
          <ac:spMkLst>
            <pc:docMk/>
            <pc:sldMk cId="4068823137" sldId="378"/>
            <ac:spMk id="33" creationId="{A5545F8E-5725-BD06-1C6C-EC54B4C70650}"/>
          </ac:spMkLst>
        </pc:spChg>
        <pc:spChg chg="del">
          <ac:chgData name="Glen Jones" userId="e846aaca-4b24-4b13-b0d0-f2308e16b284" providerId="ADAL" clId="{D21865A6-D59A-4FD6-B3B0-D03A0C98A464}" dt="2023-07-13T12:43:05.893" v="525" actId="478"/>
          <ac:spMkLst>
            <pc:docMk/>
            <pc:sldMk cId="4068823137" sldId="378"/>
            <ac:spMk id="45" creationId="{66DCEF0A-E3B9-A8D7-43D4-240B26B13CD0}"/>
          </ac:spMkLst>
        </pc:spChg>
        <pc:picChg chg="del">
          <ac:chgData name="Glen Jones" userId="e846aaca-4b24-4b13-b0d0-f2308e16b284" providerId="ADAL" clId="{D21865A6-D59A-4FD6-B3B0-D03A0C98A464}" dt="2023-07-13T12:42:11.532" v="473" actId="478"/>
          <ac:picMkLst>
            <pc:docMk/>
            <pc:sldMk cId="4068823137" sldId="378"/>
            <ac:picMk id="3" creationId="{A51BA8D4-424B-5ED2-84F1-358EA7AB39F1}"/>
          </ac:picMkLst>
        </pc:pic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8" creationId="{B652F7AF-83BF-F56C-BD2C-8909BB862F75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9" creationId="{A835A253-7FD7-DD05-CA49-1C8B34C964FC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1" creationId="{2ED91CED-B224-9A71-0FD9-E3BC0CAD5497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3" creationId="{F306BEF1-82EF-0711-DD43-8779E3ADEF30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7" creationId="{899183B8-9CA4-58FA-0A49-898E20D32F55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8" creationId="{E69ECD8C-663F-DE45-D065-0A03826F61DA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29" creationId="{305FE164-C618-5D0C-D896-CF3EE84039F6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1" creationId="{E4624D74-47AA-645A-016A-8747DF9A27E0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4" creationId="{0C5DEBBE-193E-28D7-6E94-026CE729D344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6" creationId="{54F01002-5072-CC89-CD50-6997516D3A8F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39" creationId="{04EADC53-89A6-003F-FD7B-F95E0EA596FB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41" creationId="{1DF5AC5D-8596-A597-E830-D61C8B6A0197}"/>
          </ac:cxnSpMkLst>
        </pc:cxnChg>
        <pc:cxnChg chg="del">
          <ac:chgData name="Glen Jones" userId="e846aaca-4b24-4b13-b0d0-f2308e16b284" providerId="ADAL" clId="{D21865A6-D59A-4FD6-B3B0-D03A0C98A464}" dt="2023-07-13T12:42:11.532" v="473" actId="478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del">
        <pc:chgData name="Glen Jones" userId="e846aaca-4b24-4b13-b0d0-f2308e16b284" providerId="ADAL" clId="{D21865A6-D59A-4FD6-B3B0-D03A0C98A464}" dt="2023-07-13T12:46:34.022" v="800" actId="47"/>
        <pc:sldMkLst>
          <pc:docMk/>
          <pc:sldMk cId="730966470" sldId="379"/>
        </pc:sldMkLst>
      </pc:sldChg>
      <pc:sldChg chg="addSp delSp modSp mod delAnim modAnim">
        <pc:chgData name="Glen Jones" userId="e846aaca-4b24-4b13-b0d0-f2308e16b284" providerId="ADAL" clId="{D21865A6-D59A-4FD6-B3B0-D03A0C98A464}" dt="2023-07-14T09:10:46.789" v="1877"/>
        <pc:sldMkLst>
          <pc:docMk/>
          <pc:sldMk cId="901329905" sldId="380"/>
        </pc:sldMkLst>
        <pc:spChg chg="add del mod">
          <ac:chgData name="Glen Jones" userId="e846aaca-4b24-4b13-b0d0-f2308e16b284" providerId="ADAL" clId="{D21865A6-D59A-4FD6-B3B0-D03A0C98A464}" dt="2023-07-14T08:55:33.182" v="1358" actId="478"/>
          <ac:spMkLst>
            <pc:docMk/>
            <pc:sldMk cId="901329905" sldId="380"/>
            <ac:spMk id="2" creationId="{09BA0C1B-6767-77D2-4AF4-252C9174691A}"/>
          </ac:spMkLst>
        </pc:spChg>
        <pc:spChg chg="add mod">
          <ac:chgData name="Glen Jones" userId="e846aaca-4b24-4b13-b0d0-f2308e16b284" providerId="ADAL" clId="{D21865A6-D59A-4FD6-B3B0-D03A0C98A464}" dt="2023-07-14T09:10:30.117" v="1872" actId="1076"/>
          <ac:spMkLst>
            <pc:docMk/>
            <pc:sldMk cId="901329905" sldId="380"/>
            <ac:spMk id="3" creationId="{5A2F3AC5-9DA9-7E3F-FF69-5952F9CB4388}"/>
          </ac:spMkLst>
        </pc:spChg>
        <pc:spChg chg="add mod">
          <ac:chgData name="Glen Jones" userId="e846aaca-4b24-4b13-b0d0-f2308e16b284" providerId="ADAL" clId="{D21865A6-D59A-4FD6-B3B0-D03A0C98A464}" dt="2023-07-14T09:10:36.917" v="1874" actId="1076"/>
          <ac:spMkLst>
            <pc:docMk/>
            <pc:sldMk cId="901329905" sldId="380"/>
            <ac:spMk id="4" creationId="{8A2D60AF-B5B4-D564-3E72-614E5579389E}"/>
          </ac:spMkLst>
        </pc:spChg>
        <pc:spChg chg="add mod">
          <ac:chgData name="Glen Jones" userId="e846aaca-4b24-4b13-b0d0-f2308e16b284" providerId="ADAL" clId="{D21865A6-D59A-4FD6-B3B0-D03A0C98A464}" dt="2023-07-14T09:10:27.029" v="1871" actId="1076"/>
          <ac:spMkLst>
            <pc:docMk/>
            <pc:sldMk cId="901329905" sldId="380"/>
            <ac:spMk id="5" creationId="{5CDFD7AF-4C4C-DAF4-B958-0839E6D677E3}"/>
          </ac:spMkLst>
        </pc:spChg>
        <pc:spChg chg="del mod">
          <ac:chgData name="Glen Jones" userId="e846aaca-4b24-4b13-b0d0-f2308e16b284" providerId="ADAL" clId="{D21865A6-D59A-4FD6-B3B0-D03A0C98A464}" dt="2023-07-14T08:55:32.045" v="1357" actId="478"/>
          <ac:spMkLst>
            <pc:docMk/>
            <pc:sldMk cId="901329905" sldId="380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10:33.989" v="1873" actId="1076"/>
          <ac:spMkLst>
            <pc:docMk/>
            <pc:sldMk cId="901329905" sldId="380"/>
            <ac:spMk id="8" creationId="{564CB885-17C3-742F-CCFE-EC6B2E9D9EBD}"/>
          </ac:spMkLst>
        </pc:spChg>
        <pc:picChg chg="del">
          <ac:chgData name="Glen Jones" userId="e846aaca-4b24-4b13-b0d0-f2308e16b284" providerId="ADAL" clId="{D21865A6-D59A-4FD6-B3B0-D03A0C98A464}" dt="2023-07-13T12:47:19.335" v="802" actId="478"/>
          <ac:picMkLst>
            <pc:docMk/>
            <pc:sldMk cId="901329905" sldId="380"/>
            <ac:picMk id="2" creationId="{0EA13FBE-B13C-25D2-35F5-38EAAFB03216}"/>
          </ac:picMkLst>
        </pc:picChg>
        <pc:picChg chg="mod">
          <ac:chgData name="Glen Jones" userId="e846aaca-4b24-4b13-b0d0-f2308e16b284" providerId="ADAL" clId="{D21865A6-D59A-4FD6-B3B0-D03A0C98A464}" dt="2023-07-14T08:55:44.869" v="1367" actId="1076"/>
          <ac:picMkLst>
            <pc:docMk/>
            <pc:sldMk cId="901329905" sldId="380"/>
            <ac:picMk id="6" creationId="{765F3C1A-67E7-6E15-80E9-A37311B41933}"/>
          </ac:picMkLst>
        </pc:pic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2" creationId="{7935FAEF-4BF5-53CE-2199-C45B9E551E7D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3" creationId="{972D14E8-D60E-AEF4-355D-9B18F4879A25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5" creationId="{6E44EA33-537B-DD62-AB36-720D3109379F}"/>
          </ac:cxnSpMkLst>
        </pc:cxnChg>
        <pc:cxnChg chg="del">
          <ac:chgData name="Glen Jones" userId="e846aaca-4b24-4b13-b0d0-f2308e16b284" providerId="ADAL" clId="{D21865A6-D59A-4FD6-B3B0-D03A0C98A464}" dt="2023-07-13T12:47:19.335" v="802" actId="478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10:13.659" v="1870"/>
        <pc:sldMkLst>
          <pc:docMk/>
          <pc:sldMk cId="1266215069" sldId="381"/>
        </pc:sldMkLst>
        <pc:spChg chg="add mod">
          <ac:chgData name="Glen Jones" userId="e846aaca-4b24-4b13-b0d0-f2308e16b284" providerId="ADAL" clId="{D21865A6-D59A-4FD6-B3B0-D03A0C98A464}" dt="2023-07-14T08:49:42.098" v="1082" actId="27636"/>
          <ac:spMkLst>
            <pc:docMk/>
            <pc:sldMk cId="1266215069" sldId="381"/>
            <ac:spMk id="2" creationId="{ECD83234-1495-3F50-9187-BFB412C4F1B7}"/>
          </ac:spMkLst>
        </pc:spChg>
        <pc:spChg chg="add mod">
          <ac:chgData name="Glen Jones" userId="e846aaca-4b24-4b13-b0d0-f2308e16b284" providerId="ADAL" clId="{D21865A6-D59A-4FD6-B3B0-D03A0C98A464}" dt="2023-07-14T08:49:44.436" v="1084" actId="27636"/>
          <ac:spMkLst>
            <pc:docMk/>
            <pc:sldMk cId="1266215069" sldId="381"/>
            <ac:spMk id="3" creationId="{DC6DD4DF-CFB8-6FB2-C6E7-65882F76ADD3}"/>
          </ac:spMkLst>
        </pc:spChg>
        <pc:spChg chg="add mod">
          <ac:chgData name="Glen Jones" userId="e846aaca-4b24-4b13-b0d0-f2308e16b284" providerId="ADAL" clId="{D21865A6-D59A-4FD6-B3B0-D03A0C98A464}" dt="2023-07-14T08:49:58.662" v="1088" actId="14100"/>
          <ac:spMkLst>
            <pc:docMk/>
            <pc:sldMk cId="1266215069" sldId="381"/>
            <ac:spMk id="5" creationId="{003AFC2E-8A1E-58CF-0A5F-EEDA8FEAEC34}"/>
          </ac:spMkLst>
        </pc:spChg>
        <pc:spChg chg="add mod">
          <ac:chgData name="Glen Jones" userId="e846aaca-4b24-4b13-b0d0-f2308e16b284" providerId="ADAL" clId="{D21865A6-D59A-4FD6-B3B0-D03A0C98A464}" dt="2023-07-14T08:49:50.110" v="1085" actId="1076"/>
          <ac:spMkLst>
            <pc:docMk/>
            <pc:sldMk cId="1266215069" sldId="381"/>
            <ac:spMk id="6" creationId="{206D7B7E-8980-1C74-852C-34F2D0130818}"/>
          </ac:spMkLst>
        </pc:spChg>
        <pc:spChg chg="mod">
          <ac:chgData name="Glen Jones" userId="e846aaca-4b24-4b13-b0d0-f2308e16b284" providerId="ADAL" clId="{D21865A6-D59A-4FD6-B3B0-D03A0C98A464}" dt="2023-07-14T08:45:57.343" v="872" actId="14100"/>
          <ac:spMkLst>
            <pc:docMk/>
            <pc:sldMk cId="1266215069" sldId="381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8:49:55.662" v="1087" actId="1076"/>
          <ac:spMkLst>
            <pc:docMk/>
            <pc:sldMk cId="1266215069" sldId="381"/>
            <ac:spMk id="8" creationId="{8B343A31-2E10-BFF7-2059-10C94CF4EFEF}"/>
          </ac:spMkLst>
        </pc:spChg>
        <pc:picChg chg="del">
          <ac:chgData name="Glen Jones" userId="e846aaca-4b24-4b13-b0d0-f2308e16b284" providerId="ADAL" clId="{D21865A6-D59A-4FD6-B3B0-D03A0C98A464}" dt="2023-07-13T12:47:14.294" v="801" actId="478"/>
          <ac:picMkLst>
            <pc:docMk/>
            <pc:sldMk cId="1266215069" sldId="381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3T12:47:14.294" v="801" actId="478"/>
          <ac:cxnSpMkLst>
            <pc:docMk/>
            <pc:sldMk cId="1266215069" sldId="381"/>
            <ac:cxnSpMk id="12" creationId="{7935FAEF-4BF5-53CE-2199-C45B9E551E7D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09:55.085" v="1869" actId="20577"/>
        <pc:sldMkLst>
          <pc:docMk/>
          <pc:sldMk cId="3637933665" sldId="382"/>
        </pc:sldMkLst>
        <pc:spChg chg="add mod">
          <ac:chgData name="Glen Jones" userId="e846aaca-4b24-4b13-b0d0-f2308e16b284" providerId="ADAL" clId="{D21865A6-D59A-4FD6-B3B0-D03A0C98A464}" dt="2023-07-14T09:03:25.077" v="1603" actId="14100"/>
          <ac:spMkLst>
            <pc:docMk/>
            <pc:sldMk cId="3637933665" sldId="382"/>
            <ac:spMk id="2" creationId="{89B95027-78C6-5AF6-92D1-EE0799B70555}"/>
          </ac:spMkLst>
        </pc:spChg>
        <pc:spChg chg="add mod">
          <ac:chgData name="Glen Jones" userId="e846aaca-4b24-4b13-b0d0-f2308e16b284" providerId="ADAL" clId="{D21865A6-D59A-4FD6-B3B0-D03A0C98A464}" dt="2023-07-14T09:03:43.926" v="1646" actId="20577"/>
          <ac:spMkLst>
            <pc:docMk/>
            <pc:sldMk cId="3637933665" sldId="382"/>
            <ac:spMk id="4" creationId="{3F4B11FF-3A8A-C0EA-B0B4-50874978B4F6}"/>
          </ac:spMkLst>
        </pc:spChg>
        <pc:spChg chg="add mod">
          <ac:chgData name="Glen Jones" userId="e846aaca-4b24-4b13-b0d0-f2308e16b284" providerId="ADAL" clId="{D21865A6-D59A-4FD6-B3B0-D03A0C98A464}" dt="2023-07-14T09:07:32.213" v="1692" actId="1076"/>
          <ac:spMkLst>
            <pc:docMk/>
            <pc:sldMk cId="3637933665" sldId="382"/>
            <ac:spMk id="5" creationId="{BD5BA587-CC61-7D5F-0E74-57D344CF40E4}"/>
          </ac:spMkLst>
        </pc:spChg>
        <pc:spChg chg="add mod">
          <ac:chgData name="Glen Jones" userId="e846aaca-4b24-4b13-b0d0-f2308e16b284" providerId="ADAL" clId="{D21865A6-D59A-4FD6-B3B0-D03A0C98A464}" dt="2023-07-14T09:09:21.754" v="1823" actId="20577"/>
          <ac:spMkLst>
            <pc:docMk/>
            <pc:sldMk cId="3637933665" sldId="382"/>
            <ac:spMk id="6" creationId="{A1057BE2-007B-9C3C-B842-93CD7A01060C}"/>
          </ac:spMkLst>
        </pc:spChg>
        <pc:spChg chg="mod">
          <ac:chgData name="Glen Jones" userId="e846aaca-4b24-4b13-b0d0-f2308e16b284" providerId="ADAL" clId="{D21865A6-D59A-4FD6-B3B0-D03A0C98A464}" dt="2023-07-14T09:02:53.085" v="1542" actId="14100"/>
          <ac:spMkLst>
            <pc:docMk/>
            <pc:sldMk cId="3637933665" sldId="382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08:58.789" v="1778" actId="1076"/>
          <ac:spMkLst>
            <pc:docMk/>
            <pc:sldMk cId="3637933665" sldId="382"/>
            <ac:spMk id="8" creationId="{1F815E42-1636-6F97-20F8-71B3B821A0E1}"/>
          </ac:spMkLst>
        </pc:spChg>
        <pc:spChg chg="add mod">
          <ac:chgData name="Glen Jones" userId="e846aaca-4b24-4b13-b0d0-f2308e16b284" providerId="ADAL" clId="{D21865A6-D59A-4FD6-B3B0-D03A0C98A464}" dt="2023-07-14T09:09:55.085" v="1869" actId="20577"/>
          <ac:spMkLst>
            <pc:docMk/>
            <pc:sldMk cId="3637933665" sldId="382"/>
            <ac:spMk id="9" creationId="{470A0365-82F8-FF25-A939-66E9CC8A6E52}"/>
          </ac:spMkLst>
        </pc:spChg>
        <pc:picChg chg="del">
          <ac:chgData name="Glen Jones" userId="e846aaca-4b24-4b13-b0d0-f2308e16b284" providerId="ADAL" clId="{D21865A6-D59A-4FD6-B3B0-D03A0C98A464}" dt="2023-07-13T12:47:24.717" v="803" actId="478"/>
          <ac:picMkLst>
            <pc:docMk/>
            <pc:sldMk cId="3637933665" sldId="382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0" creationId="{CD5E42BA-2A28-6F11-4E3E-8E94F6C2CFC8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1" creationId="{E32594DB-665D-ADC7-3C14-A41926B550D9}"/>
          </ac:cxnSpMkLst>
        </pc:cxnChg>
        <pc:cxnChg chg="del">
          <ac:chgData name="Glen Jones" userId="e846aaca-4b24-4b13-b0d0-f2308e16b284" providerId="ADAL" clId="{D21865A6-D59A-4FD6-B3B0-D03A0C98A464}" dt="2023-07-14T09:00:21.797" v="1475" actId="478"/>
          <ac:cxnSpMkLst>
            <pc:docMk/>
            <pc:sldMk cId="3637933665" sldId="382"/>
            <ac:cxnSpMk id="12" creationId="{7935FAEF-4BF5-53CE-2199-C45B9E551E7D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3" creationId="{972D14E8-D60E-AEF4-355D-9B18F4879A25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5" creationId="{6E44EA33-537B-DD62-AB36-720D3109379F}"/>
          </ac:cxnSpMkLst>
        </pc:cxnChg>
        <pc:cxnChg chg="del">
          <ac:chgData name="Glen Jones" userId="e846aaca-4b24-4b13-b0d0-f2308e16b284" providerId="ADAL" clId="{D21865A6-D59A-4FD6-B3B0-D03A0C98A464}" dt="2023-07-13T12:47:24.717" v="803" actId="478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mod delAnim modAnim">
        <pc:chgData name="Glen Jones" userId="e846aaca-4b24-4b13-b0d0-f2308e16b284" providerId="ADAL" clId="{D21865A6-D59A-4FD6-B3B0-D03A0C98A464}" dt="2023-07-14T09:16:30.084" v="1999" actId="1036"/>
        <pc:sldMkLst>
          <pc:docMk/>
          <pc:sldMk cId="1214968433" sldId="383"/>
        </pc:sldMkLst>
        <pc:spChg chg="add mod">
          <ac:chgData name="Glen Jones" userId="e846aaca-4b24-4b13-b0d0-f2308e16b284" providerId="ADAL" clId="{D21865A6-D59A-4FD6-B3B0-D03A0C98A464}" dt="2023-07-14T09:13:58.116" v="1943" actId="1076"/>
          <ac:spMkLst>
            <pc:docMk/>
            <pc:sldMk cId="1214968433" sldId="383"/>
            <ac:spMk id="2" creationId="{362C3DDB-1C12-49F2-CEDC-B6C9F12D2A4D}"/>
          </ac:spMkLst>
        </pc:spChg>
        <pc:spChg chg="add mod modVis">
          <ac:chgData name="Glen Jones" userId="e846aaca-4b24-4b13-b0d0-f2308e16b284" providerId="ADAL" clId="{D21865A6-D59A-4FD6-B3B0-D03A0C98A464}" dt="2023-07-14T09:16:00.782" v="1968" actId="207"/>
          <ac:spMkLst>
            <pc:docMk/>
            <pc:sldMk cId="1214968433" sldId="383"/>
            <ac:spMk id="3" creationId="{59FE797D-B9E3-1AD9-6504-FA3F1E1FA90F}"/>
          </ac:spMkLst>
        </pc:spChg>
        <pc:spChg chg="add mod modVis">
          <ac:chgData name="Glen Jones" userId="e846aaca-4b24-4b13-b0d0-f2308e16b284" providerId="ADAL" clId="{D21865A6-D59A-4FD6-B3B0-D03A0C98A464}" dt="2023-07-14T09:16:02.636" v="1969" actId="207"/>
          <ac:spMkLst>
            <pc:docMk/>
            <pc:sldMk cId="1214968433" sldId="383"/>
            <ac:spMk id="5" creationId="{30D94983-E540-B966-E4BC-9F650AB141ED}"/>
          </ac:spMkLst>
        </pc:spChg>
        <pc:spChg chg="add mod">
          <ac:chgData name="Glen Jones" userId="e846aaca-4b24-4b13-b0d0-f2308e16b284" providerId="ADAL" clId="{D21865A6-D59A-4FD6-B3B0-D03A0C98A464}" dt="2023-07-14T09:16:30.084" v="1999" actId="1036"/>
          <ac:spMkLst>
            <pc:docMk/>
            <pc:sldMk cId="1214968433" sldId="383"/>
            <ac:spMk id="6" creationId="{E0789CA2-C17E-2400-BDA9-62BDC0E4B73F}"/>
          </ac:spMkLst>
        </pc:spChg>
        <pc:spChg chg="mod">
          <ac:chgData name="Glen Jones" userId="e846aaca-4b24-4b13-b0d0-f2308e16b284" providerId="ADAL" clId="{D21865A6-D59A-4FD6-B3B0-D03A0C98A464}" dt="2023-07-14T09:13:45.916" v="1941" actId="14100"/>
          <ac:spMkLst>
            <pc:docMk/>
            <pc:sldMk cId="1214968433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D21865A6-D59A-4FD6-B3B0-D03A0C98A464}" dt="2023-07-14T09:16:25.660" v="1995" actId="1076"/>
          <ac:spMkLst>
            <pc:docMk/>
            <pc:sldMk cId="1214968433" sldId="383"/>
            <ac:spMk id="8" creationId="{36AE01A7-81E4-B0F6-5F9E-9ED408C53406}"/>
          </ac:spMkLst>
        </pc:spChg>
        <pc:picChg chg="del">
          <ac:chgData name="Glen Jones" userId="e846aaca-4b24-4b13-b0d0-f2308e16b284" providerId="ADAL" clId="{D21865A6-D59A-4FD6-B3B0-D03A0C98A464}" dt="2023-07-13T12:47:29.254" v="804" actId="478"/>
          <ac:picMkLst>
            <pc:docMk/>
            <pc:sldMk cId="1214968433" sldId="383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29.254" v="804" actId="478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D21865A6-D59A-4FD6-B3B0-D03A0C98A464}" dt="2023-07-13T12:47:29.254" v="804" actId="478"/>
          <ac:cxnSpMkLst>
            <pc:docMk/>
            <pc:sldMk cId="1214968433" sldId="383"/>
            <ac:cxnSpMk id="13" creationId="{972D14E8-D60E-AEF4-355D-9B18F4879A25}"/>
          </ac:cxnSpMkLst>
        </pc:cxnChg>
      </pc:sldChg>
      <pc:sldChg chg="delSp modSp del mod delAnim">
        <pc:chgData name="Glen Jones" userId="e846aaca-4b24-4b13-b0d0-f2308e16b284" providerId="ADAL" clId="{D21865A6-D59A-4FD6-B3B0-D03A0C98A464}" dt="2023-07-14T09:24:20.443" v="2344" actId="47"/>
        <pc:sldMkLst>
          <pc:docMk/>
          <pc:sldMk cId="1921453162" sldId="384"/>
        </pc:sldMkLst>
        <pc:spChg chg="mod">
          <ac:chgData name="Glen Jones" userId="e846aaca-4b24-4b13-b0d0-f2308e16b284" providerId="ADAL" clId="{D21865A6-D59A-4FD6-B3B0-D03A0C98A464}" dt="2023-07-14T09:19:54.236" v="208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D21865A6-D59A-4FD6-B3B0-D03A0C98A464}" dt="2023-07-13T12:47:33.584" v="805" actId="478"/>
          <ac:picMkLst>
            <pc:docMk/>
            <pc:sldMk cId="1921453162" sldId="384"/>
            <ac:picMk id="2" creationId="{0EA13FBE-B13C-25D2-35F5-38EAAFB03216}"/>
          </ac:picMkLst>
        </pc:pic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4" creationId="{240BE07D-EB40-14A9-A0FA-AA75EC0C7234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6" creationId="{6B5C676B-62E1-69E1-0AA5-8AD520A60B92}"/>
          </ac:cxnSpMkLst>
        </pc:cxnChg>
        <pc:cxnChg chg="del">
          <ac:chgData name="Glen Jones" userId="e846aaca-4b24-4b13-b0d0-f2308e16b284" providerId="ADAL" clId="{D21865A6-D59A-4FD6-B3B0-D03A0C98A464}" dt="2023-07-13T12:47:33.584" v="805" actId="478"/>
          <ac:cxnSpMkLst>
            <pc:docMk/>
            <pc:sldMk cId="1921453162" sldId="384"/>
            <ac:cxnSpMk id="17" creationId="{C685AB39-A25D-3F0D-19CD-9101E6DB7F49}"/>
          </ac:cxnSpMkLst>
        </pc:cxnChg>
      </pc:sldChg>
      <pc:sldChg chg="addSp modSp add mod modAnim">
        <pc:chgData name="Glen Jones" userId="e846aaca-4b24-4b13-b0d0-f2308e16b284" providerId="ADAL" clId="{D21865A6-D59A-4FD6-B3B0-D03A0C98A464}" dt="2023-07-13T12:44:48.749" v="723" actId="1076"/>
        <pc:sldMkLst>
          <pc:docMk/>
          <pc:sldMk cId="2623633076" sldId="385"/>
        </pc:sldMkLst>
        <pc:spChg chg="add mod">
          <ac:chgData name="Glen Jones" userId="e846aaca-4b24-4b13-b0d0-f2308e16b284" providerId="ADAL" clId="{D21865A6-D59A-4FD6-B3B0-D03A0C98A464}" dt="2023-07-13T12:44:42.668" v="721" actId="1076"/>
          <ac:spMkLst>
            <pc:docMk/>
            <pc:sldMk cId="2623633076" sldId="385"/>
            <ac:spMk id="2" creationId="{2A910B16-6A5F-627C-36E9-3451C874B920}"/>
          </ac:spMkLst>
        </pc:spChg>
        <pc:spChg chg="mod">
          <ac:chgData name="Glen Jones" userId="e846aaca-4b24-4b13-b0d0-f2308e16b284" providerId="ADAL" clId="{D21865A6-D59A-4FD6-B3B0-D03A0C98A464}" dt="2023-07-13T12:44:48.749" v="723" actId="1076"/>
          <ac:spMkLst>
            <pc:docMk/>
            <pc:sldMk cId="2623633076" sldId="385"/>
            <ac:spMk id="3" creationId="{5AF53AE9-04A0-1F65-87FA-E8357016FB01}"/>
          </ac:spMkLst>
        </pc:spChg>
        <pc:spChg chg="add mod">
          <ac:chgData name="Glen Jones" userId="e846aaca-4b24-4b13-b0d0-f2308e16b284" providerId="ADAL" clId="{D21865A6-D59A-4FD6-B3B0-D03A0C98A464}" dt="2023-07-13T12:44:46.141" v="722" actId="1076"/>
          <ac:spMkLst>
            <pc:docMk/>
            <pc:sldMk cId="2623633076" sldId="385"/>
            <ac:spMk id="4" creationId="{B9DA1AEC-EB1A-3440-FB7E-E5149E05185A}"/>
          </ac:spMkLst>
        </pc:spChg>
        <pc:spChg chg="mod">
          <ac:chgData name="Glen Jones" userId="e846aaca-4b24-4b13-b0d0-f2308e16b284" providerId="ADAL" clId="{D21865A6-D59A-4FD6-B3B0-D03A0C98A464}" dt="2023-07-13T12:44:37.917" v="719" actId="1076"/>
          <ac:spMkLst>
            <pc:docMk/>
            <pc:sldMk cId="2623633076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D21865A6-D59A-4FD6-B3B0-D03A0C98A464}" dt="2023-07-13T12:44:40.060" v="720" actId="1076"/>
          <ac:spMkLst>
            <pc:docMk/>
            <pc:sldMk cId="2623633076" sldId="385"/>
            <ac:spMk id="7" creationId="{EBD17445-2CE7-D049-5829-AF7A94414BDF}"/>
          </ac:spMkLst>
        </pc:spChg>
      </pc:sldChg>
      <pc:sldChg chg="add ord modAnim">
        <pc:chgData name="Glen Jones" userId="e846aaca-4b24-4b13-b0d0-f2308e16b284" providerId="ADAL" clId="{D21865A6-D59A-4FD6-B3B0-D03A0C98A464}" dt="2023-07-14T09:11:00.277" v="1880"/>
        <pc:sldMkLst>
          <pc:docMk/>
          <pc:sldMk cId="2762463153" sldId="386"/>
        </pc:sldMkLst>
      </pc:sldChg>
      <pc:sldChg chg="modSp add mod ord">
        <pc:chgData name="Glen Jones" userId="e846aaca-4b24-4b13-b0d0-f2308e16b284" providerId="ADAL" clId="{D21865A6-D59A-4FD6-B3B0-D03A0C98A464}" dt="2023-07-14T08:57:51.086" v="1468" actId="1076"/>
        <pc:sldMkLst>
          <pc:docMk/>
          <pc:sldMk cId="1950168443" sldId="387"/>
        </pc:sldMkLst>
        <pc:spChg chg="mod">
          <ac:chgData name="Glen Jones" userId="e846aaca-4b24-4b13-b0d0-f2308e16b284" providerId="ADAL" clId="{D21865A6-D59A-4FD6-B3B0-D03A0C98A464}" dt="2023-07-14T08:57:26.686" v="1438" actId="20577"/>
          <ac:spMkLst>
            <pc:docMk/>
            <pc:sldMk cId="1950168443" sldId="387"/>
            <ac:spMk id="9" creationId="{5D2ADBB5-3285-9B26-D54F-7BD74675F343}"/>
          </ac:spMkLst>
        </pc:spChg>
        <pc:spChg chg="mod">
          <ac:chgData name="Glen Jones" userId="e846aaca-4b24-4b13-b0d0-f2308e16b284" providerId="ADAL" clId="{D21865A6-D59A-4FD6-B3B0-D03A0C98A464}" dt="2023-07-14T08:57:31.951" v="1445" actId="14100"/>
          <ac:spMkLst>
            <pc:docMk/>
            <pc:sldMk cId="1950168443" sldId="387"/>
            <ac:spMk id="11" creationId="{1D7FC553-7CDE-980A-7276-F570F5A5EE30}"/>
          </ac:spMkLst>
        </pc:spChg>
        <pc:spChg chg="mod">
          <ac:chgData name="Glen Jones" userId="e846aaca-4b24-4b13-b0d0-f2308e16b284" providerId="ADAL" clId="{D21865A6-D59A-4FD6-B3B0-D03A0C98A464}" dt="2023-07-14T08:57:51.086" v="1468" actId="1076"/>
          <ac:spMkLst>
            <pc:docMk/>
            <pc:sldMk cId="1950168443" sldId="387"/>
            <ac:spMk id="23" creationId="{577C188B-EEF9-A415-F387-17971485C4FD}"/>
          </ac:spMkLst>
        </pc:spChg>
      </pc:sldChg>
      <pc:sldChg chg="add del">
        <pc:chgData name="Glen Jones" userId="e846aaca-4b24-4b13-b0d0-f2308e16b284" providerId="ADAL" clId="{D21865A6-D59A-4FD6-B3B0-D03A0C98A464}" dt="2023-07-14T08:57:03.734" v="1433" actId="2696"/>
        <pc:sldMkLst>
          <pc:docMk/>
          <pc:sldMk cId="3465102935" sldId="387"/>
        </pc:sldMkLst>
      </pc:sldChg>
      <pc:sldChg chg="modSp add mod modAnim">
        <pc:chgData name="Glen Jones" userId="e846aaca-4b24-4b13-b0d0-f2308e16b284" providerId="ADAL" clId="{D21865A6-D59A-4FD6-B3B0-D03A0C98A464}" dt="2023-07-14T09:19:16.747" v="2035" actId="20577"/>
        <pc:sldMkLst>
          <pc:docMk/>
          <pc:sldMk cId="1428600984" sldId="388"/>
        </pc:sldMkLst>
        <pc:spChg chg="mod">
          <ac:chgData name="Glen Jones" userId="e846aaca-4b24-4b13-b0d0-f2308e16b284" providerId="ADAL" clId="{D21865A6-D59A-4FD6-B3B0-D03A0C98A464}" dt="2023-07-14T09:19:16.747" v="2035" actId="20577"/>
          <ac:spMkLst>
            <pc:docMk/>
            <pc:sldMk cId="1428600984" sldId="388"/>
            <ac:spMk id="2" creationId="{362C3DDB-1C12-49F2-CEDC-B6C9F12D2A4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3" creationId="{59FE797D-B9E3-1AD9-6504-FA3F1E1FA90F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5" creationId="{30D94983-E540-B966-E4BC-9F650AB141E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6" creationId="{E0789CA2-C17E-2400-BDA9-62BDC0E4B73F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7" creationId="{7422A498-F483-A2DE-169C-1457C602529D}"/>
          </ac:spMkLst>
        </pc:spChg>
        <pc:spChg chg="mod">
          <ac:chgData name="Glen Jones" userId="e846aaca-4b24-4b13-b0d0-f2308e16b284" providerId="ADAL" clId="{D21865A6-D59A-4FD6-B3B0-D03A0C98A464}" dt="2023-07-14T09:19:11.620" v="2029" actId="1076"/>
          <ac:spMkLst>
            <pc:docMk/>
            <pc:sldMk cId="1428600984" sldId="388"/>
            <ac:spMk id="8" creationId="{36AE01A7-81E4-B0F6-5F9E-9ED408C53406}"/>
          </ac:spMkLst>
        </pc:spChg>
      </pc:sldChg>
      <pc:sldChg chg="modSp add mod">
        <pc:chgData name="Glen Jones" userId="e846aaca-4b24-4b13-b0d0-f2308e16b284" providerId="ADAL" clId="{D21865A6-D59A-4FD6-B3B0-D03A0C98A464}" dt="2023-07-14T09:19:34.516" v="2047" actId="20577"/>
        <pc:sldMkLst>
          <pc:docMk/>
          <pc:sldMk cId="2735474416" sldId="389"/>
        </pc:sldMkLst>
        <pc:spChg chg="mod">
          <ac:chgData name="Glen Jones" userId="e846aaca-4b24-4b13-b0d0-f2308e16b284" providerId="ADAL" clId="{D21865A6-D59A-4FD6-B3B0-D03A0C98A464}" dt="2023-07-14T09:19:34.516" v="2047" actId="20577"/>
          <ac:spMkLst>
            <pc:docMk/>
            <pc:sldMk cId="2735474416" sldId="389"/>
            <ac:spMk id="2" creationId="{362C3DDB-1C12-49F2-CEDC-B6C9F12D2A4D}"/>
          </ac:spMkLst>
        </pc:spChg>
      </pc:sldChg>
      <pc:sldChg chg="modSp add mod">
        <pc:chgData name="Glen Jones" userId="e846aaca-4b24-4b13-b0d0-f2308e16b284" providerId="ADAL" clId="{D21865A6-D59A-4FD6-B3B0-D03A0C98A464}" dt="2023-07-14T09:19:44.916" v="2078" actId="20577"/>
        <pc:sldMkLst>
          <pc:docMk/>
          <pc:sldMk cId="1054727006" sldId="390"/>
        </pc:sldMkLst>
        <pc:spChg chg="mod">
          <ac:chgData name="Glen Jones" userId="e846aaca-4b24-4b13-b0d0-f2308e16b284" providerId="ADAL" clId="{D21865A6-D59A-4FD6-B3B0-D03A0C98A464}" dt="2023-07-14T09:19:44.916" v="2078" actId="20577"/>
          <ac:spMkLst>
            <pc:docMk/>
            <pc:sldMk cId="1054727006" sldId="390"/>
            <ac:spMk id="2" creationId="{362C3DDB-1C12-49F2-CEDC-B6C9F12D2A4D}"/>
          </ac:spMkLst>
        </pc:spChg>
      </pc:sldChg>
    </pc:docChg>
  </pc:docChgLst>
  <pc:docChgLst>
    <pc:chgData name="Glen Jones" userId="e846aaca-4b24-4b13-b0d0-f2308e16b284" providerId="ADAL" clId="{5A1E39D3-EA18-4CD0-B400-89601A1EA183}"/>
    <pc:docChg chg="custSel delSld modSld">
      <pc:chgData name="Glen Jones" userId="e846aaca-4b24-4b13-b0d0-f2308e16b284" providerId="ADAL" clId="{5A1E39D3-EA18-4CD0-B400-89601A1EA183}" dt="2023-08-10T11:19:13.953" v="25" actId="478"/>
      <pc:docMkLst>
        <pc:docMk/>
      </pc:docMkLst>
      <pc:sldChg chg="modSp mod">
        <pc:chgData name="Glen Jones" userId="e846aaca-4b24-4b13-b0d0-f2308e16b284" providerId="ADAL" clId="{5A1E39D3-EA18-4CD0-B400-89601A1EA183}" dt="2023-08-10T11:16:12.733" v="9" actId="20577"/>
        <pc:sldMkLst>
          <pc:docMk/>
          <pc:sldMk cId="4010327805" sldId="274"/>
        </pc:sldMkLst>
        <pc:spChg chg="mod">
          <ac:chgData name="Glen Jones" userId="e846aaca-4b24-4b13-b0d0-f2308e16b284" providerId="ADAL" clId="{5A1E39D3-EA18-4CD0-B400-89601A1EA183}" dt="2023-08-10T11:16:12.733" v="9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5A1E39D3-EA18-4CD0-B400-89601A1EA183}" dt="2023-08-10T11:16:22.996" v="10" actId="20577"/>
        <pc:sldMkLst>
          <pc:docMk/>
          <pc:sldMk cId="2861103671" sldId="363"/>
        </pc:sldMkLst>
        <pc:spChg chg="mod">
          <ac:chgData name="Glen Jones" userId="e846aaca-4b24-4b13-b0d0-f2308e16b284" providerId="ADAL" clId="{5A1E39D3-EA18-4CD0-B400-89601A1EA183}" dt="2023-08-10T11:16:22.996" v="10" actId="20577"/>
          <ac:spMkLst>
            <pc:docMk/>
            <pc:sldMk cId="2861103671" sldId="363"/>
            <ac:spMk id="6" creationId="{F9BAFB63-89A0-1CE2-BC09-42A58A322E55}"/>
          </ac:spMkLst>
        </pc:spChg>
      </pc:sldChg>
      <pc:sldChg chg="delSp mod delAnim">
        <pc:chgData name="Glen Jones" userId="e846aaca-4b24-4b13-b0d0-f2308e16b284" providerId="ADAL" clId="{5A1E39D3-EA18-4CD0-B400-89601A1EA183}" dt="2023-08-10T11:19:13.953" v="25" actId="478"/>
        <pc:sldMkLst>
          <pc:docMk/>
          <pc:sldMk cId="1983561604" sldId="367"/>
        </pc:sldMkLst>
        <pc:picChg chg="del">
          <ac:chgData name="Glen Jones" userId="e846aaca-4b24-4b13-b0d0-f2308e16b284" providerId="ADAL" clId="{5A1E39D3-EA18-4CD0-B400-89601A1EA183}" dt="2023-08-10T11:19:13.953" v="25" actId="478"/>
          <ac:picMkLst>
            <pc:docMk/>
            <pc:sldMk cId="1983561604" sldId="367"/>
            <ac:picMk id="5" creationId="{8B019E17-9C94-1B45-6893-EB0EA36C8F6A}"/>
          </ac:picMkLst>
        </pc:picChg>
        <pc:picChg chg="del">
          <ac:chgData name="Glen Jones" userId="e846aaca-4b24-4b13-b0d0-f2308e16b284" providerId="ADAL" clId="{5A1E39D3-EA18-4CD0-B400-89601A1EA183}" dt="2023-08-10T11:19:12.313" v="24" actId="478"/>
          <ac:picMkLst>
            <pc:docMk/>
            <pc:sldMk cId="1983561604" sldId="367"/>
            <ac:picMk id="6" creationId="{DB14488D-803F-6C83-7952-2B13FF8E4B4E}"/>
          </ac:picMkLst>
        </pc:picChg>
      </pc:sldChg>
      <pc:sldChg chg="del">
        <pc:chgData name="Glen Jones" userId="e846aaca-4b24-4b13-b0d0-f2308e16b284" providerId="ADAL" clId="{5A1E39D3-EA18-4CD0-B400-89601A1EA183}" dt="2023-08-09T08:19:46.680" v="0" actId="47"/>
        <pc:sldMkLst>
          <pc:docMk/>
          <pc:sldMk cId="2333691588" sldId="370"/>
        </pc:sldMkLst>
      </pc:sldChg>
      <pc:sldChg chg="modSp mod">
        <pc:chgData name="Glen Jones" userId="e846aaca-4b24-4b13-b0d0-f2308e16b284" providerId="ADAL" clId="{5A1E39D3-EA18-4CD0-B400-89601A1EA183}" dt="2023-08-10T11:17:00.031" v="11" actId="6549"/>
        <pc:sldMkLst>
          <pc:docMk/>
          <pc:sldMk cId="1266215069" sldId="381"/>
        </pc:sldMkLst>
        <pc:spChg chg="mod">
          <ac:chgData name="Glen Jones" userId="e846aaca-4b24-4b13-b0d0-f2308e16b284" providerId="ADAL" clId="{5A1E39D3-EA18-4CD0-B400-89601A1EA183}" dt="2023-08-10T11:17:00.031" v="11" actId="6549"/>
          <ac:spMkLst>
            <pc:docMk/>
            <pc:sldMk cId="1266215069" sldId="381"/>
            <ac:spMk id="6" creationId="{206D7B7E-8980-1C74-852C-34F2D0130818}"/>
          </ac:spMkLst>
        </pc:spChg>
      </pc:sldChg>
      <pc:sldChg chg="modSp mod">
        <pc:chgData name="Glen Jones" userId="e846aaca-4b24-4b13-b0d0-f2308e16b284" providerId="ADAL" clId="{5A1E39D3-EA18-4CD0-B400-89601A1EA183}" dt="2023-08-10T11:17:59.231" v="23" actId="14100"/>
        <pc:sldMkLst>
          <pc:docMk/>
          <pc:sldMk cId="2762463153" sldId="386"/>
        </pc:sldMkLst>
        <pc:spChg chg="mod">
          <ac:chgData name="Glen Jones" userId="e846aaca-4b24-4b13-b0d0-f2308e16b284" providerId="ADAL" clId="{5A1E39D3-EA18-4CD0-B400-89601A1EA183}" dt="2023-08-10T11:17:59.231" v="23" actId="14100"/>
          <ac:spMkLst>
            <pc:docMk/>
            <pc:sldMk cId="2762463153" sldId="386"/>
            <ac:spMk id="2" creationId="{09BA0C1B-6767-77D2-4AF4-252C9174691A}"/>
          </ac:spMkLst>
        </pc:spChg>
        <pc:spChg chg="mod">
          <ac:chgData name="Glen Jones" userId="e846aaca-4b24-4b13-b0d0-f2308e16b284" providerId="ADAL" clId="{5A1E39D3-EA18-4CD0-B400-89601A1EA183}" dt="2023-08-10T11:17:50.927" v="21" actId="1076"/>
          <ac:spMkLst>
            <pc:docMk/>
            <pc:sldMk cId="2762463153" sldId="386"/>
            <ac:spMk id="3" creationId="{5A2F3AC5-9DA9-7E3F-FF69-5952F9CB4388}"/>
          </ac:spMkLst>
        </pc:spChg>
        <pc:spChg chg="mod">
          <ac:chgData name="Glen Jones" userId="e846aaca-4b24-4b13-b0d0-f2308e16b284" providerId="ADAL" clId="{5A1E39D3-EA18-4CD0-B400-89601A1EA183}" dt="2023-08-10T11:17:32.806" v="17" actId="20577"/>
          <ac:spMkLst>
            <pc:docMk/>
            <pc:sldMk cId="2762463153" sldId="38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5A1E39D3-EA18-4CD0-B400-89601A1EA183}" dt="2023-08-09T08:19:49.135" v="1" actId="47"/>
        <pc:sldMkLst>
          <pc:docMk/>
          <pc:sldMk cId="1950168443" sldId="387"/>
        </pc:sldMkLst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CD57F6AE-861C-47BC-B8D5-26D69139BAA0}"/>
    <pc:docChg chg="undo custSel addSld delSld modSld sldOrd">
      <pc:chgData name="Glen Jones" userId="e846aaca-4b24-4b13-b0d0-f2308e16b284" providerId="ADAL" clId="{CD57F6AE-861C-47BC-B8D5-26D69139BAA0}" dt="2022-09-18T11:40:34.119" v="1270" actId="20577"/>
      <pc:docMkLst>
        <pc:docMk/>
      </pc:docMkLst>
      <pc:sldChg chg="modSp mod">
        <pc:chgData name="Glen Jones" userId="e846aaca-4b24-4b13-b0d0-f2308e16b284" providerId="ADAL" clId="{CD57F6AE-861C-47BC-B8D5-26D69139BAA0}" dt="2022-09-18T10:45:30.261" v="34" actId="27636"/>
        <pc:sldMkLst>
          <pc:docMk/>
          <pc:sldMk cId="4010327805" sldId="274"/>
        </pc:sldMkLst>
        <pc:spChg chg="mod">
          <ac:chgData name="Glen Jones" userId="e846aaca-4b24-4b13-b0d0-f2308e16b284" providerId="ADAL" clId="{CD57F6AE-861C-47BC-B8D5-26D69139BAA0}" dt="2022-09-18T10:45:30.261" v="3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modSp mod modAnim">
        <pc:chgData name="Glen Jones" userId="e846aaca-4b24-4b13-b0d0-f2308e16b284" providerId="ADAL" clId="{CD57F6AE-861C-47BC-B8D5-26D69139BAA0}" dt="2022-09-18T11:39:00.052" v="1255" actId="166"/>
        <pc:sldMkLst>
          <pc:docMk/>
          <pc:sldMk cId="2861103671" sldId="363"/>
        </pc:sldMkLst>
        <pc:spChg chg="add mod">
          <ac:chgData name="Glen Jones" userId="e846aaca-4b24-4b13-b0d0-f2308e16b284" providerId="ADAL" clId="{CD57F6AE-861C-47BC-B8D5-26D69139BAA0}" dt="2022-09-18T11:25:24.322" v="681" actId="20577"/>
          <ac:spMkLst>
            <pc:docMk/>
            <pc:sldMk cId="2861103671" sldId="363"/>
            <ac:spMk id="2" creationId="{3EDCD40F-B2C0-DC59-DA4B-37E319D94890}"/>
          </ac:spMkLst>
        </pc:spChg>
        <pc:spChg chg="mod">
          <ac:chgData name="Glen Jones" userId="e846aaca-4b24-4b13-b0d0-f2308e16b284" providerId="ADAL" clId="{CD57F6AE-861C-47BC-B8D5-26D69139BAA0}" dt="2022-09-18T11:13:49.506" v="235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D57F6AE-861C-47BC-B8D5-26D69139BAA0}" dt="2022-09-18T11:13:52.890" v="237" actId="14100"/>
          <ac:spMkLst>
            <pc:docMk/>
            <pc:sldMk cId="2861103671" sldId="363"/>
            <ac:spMk id="7" creationId="{EBD17445-2CE7-D049-5829-AF7A94414BDF}"/>
          </ac:spMkLst>
        </pc:spChg>
        <pc:picChg chg="ord">
          <ac:chgData name="Glen Jones" userId="e846aaca-4b24-4b13-b0d0-f2308e16b284" providerId="ADAL" clId="{CD57F6AE-861C-47BC-B8D5-26D69139BAA0}" dt="2022-09-18T11:39:00.052" v="1255" actId="166"/>
          <ac:picMkLst>
            <pc:docMk/>
            <pc:sldMk cId="2861103671" sldId="363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1946502757" sldId="375"/>
        </pc:sldMkLst>
      </pc:sldChg>
      <pc:sldChg chg="del">
        <pc:chgData name="Glen Jones" userId="e846aaca-4b24-4b13-b0d0-f2308e16b284" providerId="ADAL" clId="{CD57F6AE-861C-47BC-B8D5-26D69139BAA0}" dt="2022-09-18T11:33:05.533" v="1068" actId="47"/>
        <pc:sldMkLst>
          <pc:docMk/>
          <pc:sldMk cId="3333690140" sldId="376"/>
        </pc:sldMkLst>
      </pc:sldChg>
      <pc:sldChg chg="addSp delSp modSp mod delAnim modAnim">
        <pc:chgData name="Glen Jones" userId="e846aaca-4b24-4b13-b0d0-f2308e16b284" providerId="ADAL" clId="{CD57F6AE-861C-47BC-B8D5-26D69139BAA0}" dt="2022-09-18T11:21:48.495" v="480"/>
        <pc:sldMkLst>
          <pc:docMk/>
          <pc:sldMk cId="4068823137" sldId="378"/>
        </pc:sldMkLst>
        <pc:spChg chg="del">
          <ac:chgData name="Glen Jones" userId="e846aaca-4b24-4b13-b0d0-f2308e16b284" providerId="ADAL" clId="{CD57F6AE-861C-47BC-B8D5-26D69139BAA0}" dt="2022-09-18T11:13:21.936" v="203" actId="478"/>
          <ac:spMkLst>
            <pc:docMk/>
            <pc:sldMk cId="4068823137" sldId="378"/>
            <ac:spMk id="6" creationId="{0821DE6D-EFD1-AB3C-FB9E-A4BEFE2C0A97}"/>
          </ac:spMkLst>
        </pc:spChg>
        <pc:spChg chg="mod">
          <ac:chgData name="Glen Jones" userId="e846aaca-4b24-4b13-b0d0-f2308e16b284" providerId="ADAL" clId="{CD57F6AE-861C-47BC-B8D5-26D69139BAA0}" dt="2022-09-18T11:14:37.083" v="298" actId="113"/>
          <ac:spMkLst>
            <pc:docMk/>
            <pc:sldMk cId="4068823137" sldId="378"/>
            <ac:spMk id="7" creationId="{7422A498-F483-A2DE-169C-1457C602529D}"/>
          </ac:spMkLst>
        </pc:spChg>
        <pc:spChg chg="add mod">
          <ac:chgData name="Glen Jones" userId="e846aaca-4b24-4b13-b0d0-f2308e16b284" providerId="ADAL" clId="{CD57F6AE-861C-47BC-B8D5-26D69139BAA0}" dt="2022-09-18T11:16:58.348" v="362" actId="404"/>
          <ac:spMkLst>
            <pc:docMk/>
            <pc:sldMk cId="4068823137" sldId="378"/>
            <ac:spMk id="33" creationId="{A5545F8E-5725-BD06-1C6C-EC54B4C70650}"/>
          </ac:spMkLst>
        </pc:spChg>
        <pc:spChg chg="add mod">
          <ac:chgData name="Glen Jones" userId="e846aaca-4b24-4b13-b0d0-f2308e16b284" providerId="ADAL" clId="{CD57F6AE-861C-47BC-B8D5-26D69139BAA0}" dt="2022-09-18T11:18:37.186" v="454" actId="14100"/>
          <ac:spMkLst>
            <pc:docMk/>
            <pc:sldMk cId="4068823137" sldId="378"/>
            <ac:spMk id="45" creationId="{66DCEF0A-E3B9-A8D7-43D4-240B26B13CD0}"/>
          </ac:spMkLst>
        </pc:spChg>
        <pc:picChg chg="add mod modCrop">
          <ac:chgData name="Glen Jones" userId="e846aaca-4b24-4b13-b0d0-f2308e16b284" providerId="ADAL" clId="{CD57F6AE-861C-47BC-B8D5-26D69139BAA0}" dt="2022-09-18T11:18:20.068" v="442" actId="1076"/>
          <ac:picMkLst>
            <pc:docMk/>
            <pc:sldMk cId="4068823137" sldId="378"/>
            <ac:picMk id="3" creationId="{A51BA8D4-424B-5ED2-84F1-358EA7AB39F1}"/>
          </ac:picMkLst>
        </pc:picChg>
        <pc:picChg chg="del">
          <ac:chgData name="Glen Jones" userId="e846aaca-4b24-4b13-b0d0-f2308e16b284" providerId="ADAL" clId="{CD57F6AE-861C-47BC-B8D5-26D69139BAA0}" dt="2022-09-18T11:13:16.072" v="200" actId="478"/>
          <ac:picMkLst>
            <pc:docMk/>
            <pc:sldMk cId="4068823137" sldId="378"/>
            <ac:picMk id="17" creationId="{1699B836-968E-E5DC-CF76-4ACC96495F95}"/>
          </ac:picMkLst>
        </pc:pic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8" creationId="{B652F7AF-83BF-F56C-BD2C-8909BB862F7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18" creationId="{F242E9D6-2DBF-CE09-A996-04269146235A}"/>
          </ac:cxnSpMkLst>
        </pc:cxnChg>
        <pc:cxnChg chg="del">
          <ac:chgData name="Glen Jones" userId="e846aaca-4b24-4b13-b0d0-f2308e16b284" providerId="ADAL" clId="{CD57F6AE-861C-47BC-B8D5-26D69139BAA0}" dt="2022-09-18T11:13:27.644" v="207" actId="478"/>
          <ac:cxnSpMkLst>
            <pc:docMk/>
            <pc:sldMk cId="4068823137" sldId="378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D57F6AE-861C-47BC-B8D5-26D69139BAA0}" dt="2022-09-18T11:13:28.116" v="208" actId="478"/>
          <ac:cxnSpMkLst>
            <pc:docMk/>
            <pc:sldMk cId="4068823137" sldId="378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D57F6AE-861C-47BC-B8D5-26D69139BAA0}" dt="2022-09-18T11:13:29.020" v="209" actId="478"/>
          <ac:cxnSpMkLst>
            <pc:docMk/>
            <pc:sldMk cId="4068823137" sldId="378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D57F6AE-861C-47BC-B8D5-26D69139BAA0}" dt="2022-09-18T11:13:24.548" v="204" actId="478"/>
          <ac:cxnSpMkLst>
            <pc:docMk/>
            <pc:sldMk cId="4068823137" sldId="378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D57F6AE-861C-47BC-B8D5-26D69139BAA0}" dt="2022-09-18T11:13:25.500" v="205" actId="478"/>
          <ac:cxnSpMkLst>
            <pc:docMk/>
            <pc:sldMk cId="4068823137" sldId="378"/>
            <ac:cxnSpMk id="23" creationId="{FB64482A-ADD3-1DA5-0A51-2B18761E1B89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7" creationId="{899183B8-9CA4-58FA-0A49-898E20D32F55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8" creationId="{E69ECD8C-663F-DE45-D065-0A03826F61DA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29" creationId="{305FE164-C618-5D0C-D896-CF3EE84039F6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1" creationId="{E4624D74-47AA-645A-016A-8747DF9A27E0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4" creationId="{0C5DEBBE-193E-28D7-6E94-026CE729D344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6" creationId="{54F01002-5072-CC89-CD50-6997516D3A8F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39" creationId="{04EADC53-89A6-003F-FD7B-F95E0EA596FB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1" creationId="{1DF5AC5D-8596-A597-E830-D61C8B6A0197}"/>
          </ac:cxnSpMkLst>
        </pc:cxnChg>
        <pc:cxnChg chg="add mod">
          <ac:chgData name="Glen Jones" userId="e846aaca-4b24-4b13-b0d0-f2308e16b284" providerId="ADAL" clId="{CD57F6AE-861C-47BC-B8D5-26D69139BAA0}" dt="2022-09-18T11:18:20.068" v="442" actId="1076"/>
          <ac:cxnSpMkLst>
            <pc:docMk/>
            <pc:sldMk cId="4068823137" sldId="378"/>
            <ac:cxnSpMk id="43" creationId="{4C7C48D9-DADB-B41D-FED0-95E14CFF2752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5:18.360" v="1122"/>
        <pc:sldMkLst>
          <pc:docMk/>
          <pc:sldMk cId="730966470" sldId="379"/>
        </pc:sldMkLst>
        <pc:spChg chg="mod">
          <ac:chgData name="Glen Jones" userId="e846aaca-4b24-4b13-b0d0-f2308e16b284" providerId="ADAL" clId="{CD57F6AE-861C-47BC-B8D5-26D69139BAA0}" dt="2022-09-18T11:34:31.002" v="1113" actId="20577"/>
          <ac:spMkLst>
            <pc:docMk/>
            <pc:sldMk cId="730966470" sldId="379"/>
            <ac:spMk id="7" creationId="{7422A498-F483-A2DE-169C-1457C602529D}"/>
          </ac:spMkLst>
        </pc:spChg>
        <pc:spChg chg="del">
          <ac:chgData name="Glen Jones" userId="e846aaca-4b24-4b13-b0d0-f2308e16b284" providerId="ADAL" clId="{CD57F6AE-861C-47BC-B8D5-26D69139BAA0}" dt="2022-09-18T11:22:04.718" v="482" actId="478"/>
          <ac:spMkLst>
            <pc:docMk/>
            <pc:sldMk cId="730966470" sldId="379"/>
            <ac:spMk id="33" creationId="{A5545F8E-5725-BD06-1C6C-EC54B4C70650}"/>
          </ac:spMkLst>
        </pc:spChg>
        <pc:spChg chg="del">
          <ac:chgData name="Glen Jones" userId="e846aaca-4b24-4b13-b0d0-f2308e16b284" providerId="ADAL" clId="{CD57F6AE-861C-47BC-B8D5-26D69139BAA0}" dt="2022-09-18T11:22:05.718" v="483" actId="478"/>
          <ac:spMkLst>
            <pc:docMk/>
            <pc:sldMk cId="730966470" sldId="379"/>
            <ac:spMk id="45" creationId="{66DCEF0A-E3B9-A8D7-43D4-240B26B13CD0}"/>
          </ac:spMkLst>
        </pc:spChg>
        <pc:picChg chg="add mod">
          <ac:chgData name="Glen Jones" userId="e846aaca-4b24-4b13-b0d0-f2308e16b284" providerId="ADAL" clId="{CD57F6AE-861C-47BC-B8D5-26D69139BAA0}" dt="2022-09-18T11:25:40.234" v="682"/>
          <ac:picMkLst>
            <pc:docMk/>
            <pc:sldMk cId="730966470" sldId="379"/>
            <ac:picMk id="2" creationId="{0EA13FBE-B13C-25D2-35F5-38EAAFB03216}"/>
          </ac:picMkLst>
        </pc:picChg>
        <pc:picChg chg="del">
          <ac:chgData name="Glen Jones" userId="e846aaca-4b24-4b13-b0d0-f2308e16b284" providerId="ADAL" clId="{CD57F6AE-861C-47BC-B8D5-26D69139BAA0}" dt="2022-09-18T11:24:01.995" v="644" actId="478"/>
          <ac:picMkLst>
            <pc:docMk/>
            <pc:sldMk cId="730966470" sldId="379"/>
            <ac:picMk id="3" creationId="{A51BA8D4-424B-5ED2-84F1-358EA7AB39F1}"/>
          </ac:picMkLst>
        </pc:picChg>
        <pc:picChg chg="add mod">
          <ac:chgData name="Glen Jones" userId="e846aaca-4b24-4b13-b0d0-f2308e16b284" providerId="ADAL" clId="{CD57F6AE-861C-47BC-B8D5-26D69139BAA0}" dt="2022-09-18T11:34:47.340" v="1117"/>
          <ac:picMkLst>
            <pc:docMk/>
            <pc:sldMk cId="730966470" sldId="379"/>
            <ac:picMk id="6" creationId="{93EB5AEE-820F-3073-B42E-C00C19052819}"/>
          </ac:picMkLst>
        </pc:picChg>
        <pc:cxnChg chg="add del mod">
          <ac:chgData name="Glen Jones" userId="e846aaca-4b24-4b13-b0d0-f2308e16b284" providerId="ADAL" clId="{CD57F6AE-861C-47BC-B8D5-26D69139BAA0}" dt="2022-09-18T11:34:39.013" v="1116" actId="478"/>
          <ac:cxnSpMkLst>
            <pc:docMk/>
            <pc:sldMk cId="730966470" sldId="379"/>
            <ac:cxnSpMk id="4" creationId="{7ADD4141-4C90-AD5C-29E0-F4EC3CFEA08D}"/>
          </ac:cxnSpMkLst>
        </pc:cxnChg>
        <pc:cxnChg chg="del">
          <ac:chgData name="Glen Jones" userId="e846aaca-4b24-4b13-b0d0-f2308e16b284" providerId="ADAL" clId="{CD57F6AE-861C-47BC-B8D5-26D69139BAA0}" dt="2022-09-18T11:22:11.504" v="491" actId="478"/>
          <ac:cxnSpMkLst>
            <pc:docMk/>
            <pc:sldMk cId="730966470" sldId="379"/>
            <ac:cxnSpMk id="8" creationId="{B652F7AF-83BF-F56C-BD2C-8909BB862F75}"/>
          </ac:cxnSpMkLst>
        </pc:cxnChg>
        <pc:cxnChg chg="del">
          <ac:chgData name="Glen Jones" userId="e846aaca-4b24-4b13-b0d0-f2308e16b284" providerId="ADAL" clId="{CD57F6AE-861C-47BC-B8D5-26D69139BAA0}" dt="2022-09-18T11:22:13.039" v="492" actId="478"/>
          <ac:cxnSpMkLst>
            <pc:docMk/>
            <pc:sldMk cId="730966470" sldId="379"/>
            <ac:cxnSpMk id="9" creationId="{A835A253-7FD7-DD05-CA49-1C8B34C964F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0" creationId="{4CEBBEA5-618A-3AA0-A29E-BCFFEED0CF38}"/>
          </ac:cxnSpMkLst>
        </pc:cxnChg>
        <pc:cxnChg chg="del">
          <ac:chgData name="Glen Jones" userId="e846aaca-4b24-4b13-b0d0-f2308e16b284" providerId="ADAL" clId="{CD57F6AE-861C-47BC-B8D5-26D69139BAA0}" dt="2022-09-18T11:22:10.447" v="489" actId="478"/>
          <ac:cxnSpMkLst>
            <pc:docMk/>
            <pc:sldMk cId="730966470" sldId="379"/>
            <ac:cxnSpMk id="11" creationId="{2ED91CED-B224-9A71-0FD9-E3BC0CAD5497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2" creationId="{82844AF3-1655-9057-06BD-A24C84E2E807}"/>
          </ac:cxnSpMkLst>
        </pc:cxnChg>
        <pc:cxnChg chg="del">
          <ac:chgData name="Glen Jones" userId="e846aaca-4b24-4b13-b0d0-f2308e16b284" providerId="ADAL" clId="{CD57F6AE-861C-47BC-B8D5-26D69139BAA0}" dt="2022-09-18T11:22:16.213" v="495" actId="478"/>
          <ac:cxnSpMkLst>
            <pc:docMk/>
            <pc:sldMk cId="730966470" sldId="379"/>
            <ac:cxnSpMk id="13" creationId="{F306BEF1-82EF-0711-DD43-8779E3ADEF3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4" creationId="{C393EC49-79DC-7D6B-038A-9351F44AAF16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5" creationId="{C23D2A29-9813-6D5F-EA30-197D621920E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6" creationId="{0ED2CB38-F22D-449A-4C9F-3CF8AFD8608D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7" creationId="{CF214D3C-B97C-4936-E2A1-6F5C7789584F}"/>
          </ac:cxnSpMkLst>
        </pc:cxnChg>
        <pc:cxnChg chg="del">
          <ac:chgData name="Glen Jones" userId="e846aaca-4b24-4b13-b0d0-f2308e16b284" providerId="ADAL" clId="{CD57F6AE-861C-47BC-B8D5-26D69139BAA0}" dt="2022-09-18T11:22:10.954" v="490" actId="478"/>
          <ac:cxnSpMkLst>
            <pc:docMk/>
            <pc:sldMk cId="730966470" sldId="379"/>
            <ac:cxnSpMk id="18" creationId="{F242E9D6-2DBF-CE09-A996-04269146235A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19" creationId="{D880FD5F-1F2A-803B-0F41-43D5B2202DDC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0" creationId="{6B2464DF-5164-087F-165A-FA87E7524B65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1" creationId="{BA153253-3AF9-25C8-E75E-4AB40371CF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2" creationId="{7DB99C1A-146D-2EBE-5027-A1E6A4A3FB59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3" creationId="{2544726E-5E5D-5936-72B2-3511C8184B1F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4" creationId="{6BA7F093-DC80-F691-85A2-32532D675C50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5" creationId="{00A83B88-3251-AED3-3DB6-28C77C6726F4}"/>
          </ac:cxnSpMkLst>
        </pc:cxnChg>
        <pc:cxnChg chg="add mod">
          <ac:chgData name="Glen Jones" userId="e846aaca-4b24-4b13-b0d0-f2308e16b284" providerId="ADAL" clId="{CD57F6AE-861C-47BC-B8D5-26D69139BAA0}" dt="2022-09-18T11:34:47.340" v="1117"/>
          <ac:cxnSpMkLst>
            <pc:docMk/>
            <pc:sldMk cId="730966470" sldId="379"/>
            <ac:cxnSpMk id="26" creationId="{79E9731A-A67D-642E-E46F-F98B741F97AA}"/>
          </ac:cxnSpMkLst>
        </pc:cxnChg>
        <pc:cxnChg chg="del">
          <ac:chgData name="Glen Jones" userId="e846aaca-4b24-4b13-b0d0-f2308e16b284" providerId="ADAL" clId="{CD57F6AE-861C-47BC-B8D5-26D69139BAA0}" dt="2022-09-18T11:22:09.778" v="488" actId="478"/>
          <ac:cxnSpMkLst>
            <pc:docMk/>
            <pc:sldMk cId="730966470" sldId="379"/>
            <ac:cxnSpMk id="27" creationId="{899183B8-9CA4-58FA-0A49-898E20D32F55}"/>
          </ac:cxnSpMkLst>
        </pc:cxnChg>
        <pc:cxnChg chg="del">
          <ac:chgData name="Glen Jones" userId="e846aaca-4b24-4b13-b0d0-f2308e16b284" providerId="ADAL" clId="{CD57F6AE-861C-47BC-B8D5-26D69139BAA0}" dt="2022-09-18T11:22:09.159" v="487" actId="478"/>
          <ac:cxnSpMkLst>
            <pc:docMk/>
            <pc:sldMk cId="730966470" sldId="379"/>
            <ac:cxnSpMk id="28" creationId="{E69ECD8C-663F-DE45-D065-0A03826F61DA}"/>
          </ac:cxnSpMkLst>
        </pc:cxnChg>
        <pc:cxnChg chg="del">
          <ac:chgData name="Glen Jones" userId="e846aaca-4b24-4b13-b0d0-f2308e16b284" providerId="ADAL" clId="{CD57F6AE-861C-47BC-B8D5-26D69139BAA0}" dt="2022-09-18T11:22:19.501" v="497" actId="478"/>
          <ac:cxnSpMkLst>
            <pc:docMk/>
            <pc:sldMk cId="730966470" sldId="379"/>
            <ac:cxnSpMk id="29" creationId="{305FE164-C618-5D0C-D896-CF3EE84039F6}"/>
          </ac:cxnSpMkLst>
        </pc:cxnChg>
        <pc:cxnChg chg="del">
          <ac:chgData name="Glen Jones" userId="e846aaca-4b24-4b13-b0d0-f2308e16b284" providerId="ADAL" clId="{CD57F6AE-861C-47BC-B8D5-26D69139BAA0}" dt="2022-09-18T11:22:07.135" v="484" actId="478"/>
          <ac:cxnSpMkLst>
            <pc:docMk/>
            <pc:sldMk cId="730966470" sldId="379"/>
            <ac:cxnSpMk id="31" creationId="{E4624D74-47AA-645A-016A-8747DF9A27E0}"/>
          </ac:cxnSpMkLst>
        </pc:cxnChg>
        <pc:cxnChg chg="del">
          <ac:chgData name="Glen Jones" userId="e846aaca-4b24-4b13-b0d0-f2308e16b284" providerId="ADAL" clId="{CD57F6AE-861C-47BC-B8D5-26D69139BAA0}" dt="2022-09-18T11:22:13.992" v="493" actId="478"/>
          <ac:cxnSpMkLst>
            <pc:docMk/>
            <pc:sldMk cId="730966470" sldId="379"/>
            <ac:cxnSpMk id="34" creationId="{0C5DEBBE-193E-28D7-6E94-026CE729D344}"/>
          </ac:cxnSpMkLst>
        </pc:cxnChg>
        <pc:cxnChg chg="del">
          <ac:chgData name="Glen Jones" userId="e846aaca-4b24-4b13-b0d0-f2308e16b284" providerId="ADAL" clId="{CD57F6AE-861C-47BC-B8D5-26D69139BAA0}" dt="2022-09-18T11:22:14.775" v="494" actId="478"/>
          <ac:cxnSpMkLst>
            <pc:docMk/>
            <pc:sldMk cId="730966470" sldId="379"/>
            <ac:cxnSpMk id="36" creationId="{54F01002-5072-CC89-CD50-6997516D3A8F}"/>
          </ac:cxnSpMkLst>
        </pc:cxnChg>
        <pc:cxnChg chg="del">
          <ac:chgData name="Glen Jones" userId="e846aaca-4b24-4b13-b0d0-f2308e16b284" providerId="ADAL" clId="{CD57F6AE-861C-47BC-B8D5-26D69139BAA0}" dt="2022-09-18T11:22:18.278" v="496" actId="478"/>
          <ac:cxnSpMkLst>
            <pc:docMk/>
            <pc:sldMk cId="730966470" sldId="379"/>
            <ac:cxnSpMk id="39" creationId="{04EADC53-89A6-003F-FD7B-F95E0EA596FB}"/>
          </ac:cxnSpMkLst>
        </pc:cxnChg>
        <pc:cxnChg chg="del">
          <ac:chgData name="Glen Jones" userId="e846aaca-4b24-4b13-b0d0-f2308e16b284" providerId="ADAL" clId="{CD57F6AE-861C-47BC-B8D5-26D69139BAA0}" dt="2022-09-18T11:22:08.575" v="486" actId="478"/>
          <ac:cxnSpMkLst>
            <pc:docMk/>
            <pc:sldMk cId="730966470" sldId="379"/>
            <ac:cxnSpMk id="41" creationId="{1DF5AC5D-8596-A597-E830-D61C8B6A0197}"/>
          </ac:cxnSpMkLst>
        </pc:cxnChg>
        <pc:cxnChg chg="del">
          <ac:chgData name="Glen Jones" userId="e846aaca-4b24-4b13-b0d0-f2308e16b284" providerId="ADAL" clId="{CD57F6AE-861C-47BC-B8D5-26D69139BAA0}" dt="2022-09-18T11:22:07.894" v="485" actId="478"/>
          <ac:cxnSpMkLst>
            <pc:docMk/>
            <pc:sldMk cId="730966470" sldId="379"/>
            <ac:cxnSpMk id="43" creationId="{4C7C48D9-DADB-B41D-FED0-95E14CFF2752}"/>
          </ac:cxnSpMkLst>
        </pc:cxnChg>
      </pc:sldChg>
      <pc:sldChg chg="addSp delSp modSp add mod modAnim">
        <pc:chgData name="Glen Jones" userId="e846aaca-4b24-4b13-b0d0-f2308e16b284" providerId="ADAL" clId="{CD57F6AE-861C-47BC-B8D5-26D69139BAA0}" dt="2022-09-18T11:35:45.220" v="1139" actId="115"/>
        <pc:sldMkLst>
          <pc:docMk/>
          <pc:sldMk cId="901329905" sldId="380"/>
        </pc:sldMkLst>
        <pc:spChg chg="add del mod">
          <ac:chgData name="Glen Jones" userId="e846aaca-4b24-4b13-b0d0-f2308e16b284" providerId="ADAL" clId="{CD57F6AE-861C-47BC-B8D5-26D69139BAA0}" dt="2022-09-18T11:26:05.594" v="689" actId="478"/>
          <ac:spMkLst>
            <pc:docMk/>
            <pc:sldMk cId="901329905" sldId="380"/>
            <ac:spMk id="4" creationId="{6D157EC2-3046-2ED0-FC74-19A0B7E81DF8}"/>
          </ac:spMkLst>
        </pc:spChg>
        <pc:spChg chg="mod">
          <ac:chgData name="Glen Jones" userId="e846aaca-4b24-4b13-b0d0-f2308e16b284" providerId="ADAL" clId="{CD57F6AE-861C-47BC-B8D5-26D69139BAA0}" dt="2022-09-18T11:35:45.220" v="1139" actId="115"/>
          <ac:spMkLst>
            <pc:docMk/>
            <pc:sldMk cId="901329905" sldId="380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26:00.501" v="686" actId="478"/>
          <ac:picMkLst>
            <pc:docMk/>
            <pc:sldMk cId="901329905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CD57F6AE-861C-47BC-B8D5-26D69139BAA0}" dt="2022-09-18T11:26:02.853" v="688" actId="167"/>
          <ac:picMkLst>
            <pc:docMk/>
            <pc:sldMk cId="901329905" sldId="380"/>
            <ac:picMk id="6" creationId="{765F3C1A-67E7-6E15-80E9-A37311B41933}"/>
          </ac:picMkLst>
        </pc:picChg>
        <pc:cxnChg chg="add mod">
          <ac:chgData name="Glen Jones" userId="e846aaca-4b24-4b13-b0d0-f2308e16b284" providerId="ADAL" clId="{CD57F6AE-861C-47BC-B8D5-26D69139BAA0}" dt="2022-09-18T11:26:46.011" v="734" actId="14100"/>
          <ac:cxnSpMkLst>
            <pc:docMk/>
            <pc:sldMk cId="901329905" sldId="380"/>
            <ac:cxnSpMk id="8" creationId="{F3BB728E-D46C-6C75-ACE9-30DA12E4E7D3}"/>
          </ac:cxnSpMkLst>
        </pc:cxnChg>
        <pc:cxnChg chg="add mod">
          <ac:chgData name="Glen Jones" userId="e846aaca-4b24-4b13-b0d0-f2308e16b284" providerId="ADAL" clId="{CD57F6AE-861C-47BC-B8D5-26D69139BAA0}" dt="2022-09-18T11:26:50.146" v="736" actId="1076"/>
          <ac:cxnSpMkLst>
            <pc:docMk/>
            <pc:sldMk cId="901329905" sldId="380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26:52.706" v="738" actId="1076"/>
          <ac:cxnSpMkLst>
            <pc:docMk/>
            <pc:sldMk cId="901329905" sldId="380"/>
            <ac:cxnSpMk id="11" creationId="{E32594DB-665D-ADC7-3C14-A41926B550D9}"/>
          </ac:cxnSpMkLst>
        </pc:cxnChg>
        <pc:cxnChg chg="add mod">
          <ac:chgData name="Glen Jones" userId="e846aaca-4b24-4b13-b0d0-f2308e16b284" providerId="ADAL" clId="{CD57F6AE-861C-47BC-B8D5-26D69139BAA0}" dt="2022-09-18T11:26:55.458" v="740" actId="1076"/>
          <ac:cxnSpMkLst>
            <pc:docMk/>
            <pc:sldMk cId="901329905" sldId="380"/>
            <ac:cxnSpMk id="12" creationId="{7935FAEF-4BF5-53CE-2199-C45B9E551E7D}"/>
          </ac:cxnSpMkLst>
        </pc:cxnChg>
        <pc:cxnChg chg="add mod">
          <ac:chgData name="Glen Jones" userId="e846aaca-4b24-4b13-b0d0-f2308e16b284" providerId="ADAL" clId="{CD57F6AE-861C-47BC-B8D5-26D69139BAA0}" dt="2022-09-18T11:27:02.779" v="744" actId="1076"/>
          <ac:cxnSpMkLst>
            <pc:docMk/>
            <pc:sldMk cId="901329905" sldId="380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27:12.858" v="748" actId="1076"/>
          <ac:cxnSpMkLst>
            <pc:docMk/>
            <pc:sldMk cId="901329905" sldId="380"/>
            <ac:cxnSpMk id="15" creationId="{6E44EA33-537B-DD62-AB36-720D3109379F}"/>
          </ac:cxnSpMkLst>
        </pc:cxnChg>
        <pc:cxnChg chg="add mod">
          <ac:chgData name="Glen Jones" userId="e846aaca-4b24-4b13-b0d0-f2308e16b284" providerId="ADAL" clId="{CD57F6AE-861C-47BC-B8D5-26D69139BAA0}" dt="2022-09-18T11:27:21.130" v="753" actId="1076"/>
          <ac:cxnSpMkLst>
            <pc:docMk/>
            <pc:sldMk cId="901329905" sldId="380"/>
            <ac:cxnSpMk id="17" creationId="{92613A2B-CF11-1F79-329F-16E1B411A108}"/>
          </ac:cxnSpMkLst>
        </pc:cxnChg>
      </pc:sldChg>
      <pc:sldChg chg="addSp delSp modSp add mod ord delAnim">
        <pc:chgData name="Glen Jones" userId="e846aaca-4b24-4b13-b0d0-f2308e16b284" providerId="ADAL" clId="{CD57F6AE-861C-47BC-B8D5-26D69139BAA0}" dt="2022-09-18T11:35:34.424" v="1133" actId="20577"/>
        <pc:sldMkLst>
          <pc:docMk/>
          <pc:sldMk cId="1266215069" sldId="381"/>
        </pc:sldMkLst>
        <pc:spChg chg="mod">
          <ac:chgData name="Glen Jones" userId="e846aaca-4b24-4b13-b0d0-f2308e16b284" providerId="ADAL" clId="{CD57F6AE-861C-47BC-B8D5-26D69139BAA0}" dt="2022-09-18T11:35:34.424" v="1133" actId="20577"/>
          <ac:spMkLst>
            <pc:docMk/>
            <pc:sldMk cId="1266215069" sldId="381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8:37.310" v="773" actId="167"/>
          <ac:picMkLst>
            <pc:docMk/>
            <pc:sldMk cId="1266215069" sldId="381"/>
            <ac:picMk id="4" creationId="{8CC16EB0-8C0E-073B-E6D5-81F591A004BF}"/>
          </ac:picMkLst>
        </pc:picChg>
        <pc:picChg chg="del">
          <ac:chgData name="Glen Jones" userId="e846aaca-4b24-4b13-b0d0-f2308e16b284" providerId="ADAL" clId="{CD57F6AE-861C-47BC-B8D5-26D69139BAA0}" dt="2022-09-18T11:28:26.426" v="769" actId="478"/>
          <ac:picMkLst>
            <pc:docMk/>
            <pc:sldMk cId="1266215069" sldId="381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29:07.342" v="828" actId="208"/>
          <ac:cxnSpMkLst>
            <pc:docMk/>
            <pc:sldMk cId="1266215069" sldId="381"/>
            <ac:cxnSpMk id="12" creationId="{7935FAEF-4BF5-53CE-2199-C45B9E551E7D}"/>
          </ac:cxnSpMkLst>
        </pc:cxnChg>
        <pc:cxnChg chg="del">
          <ac:chgData name="Glen Jones" userId="e846aaca-4b24-4b13-b0d0-f2308e16b284" providerId="ADAL" clId="{CD57F6AE-861C-47BC-B8D5-26D69139BAA0}" dt="2022-09-18T11:28:56.032" v="825" actId="478"/>
          <ac:cxnSpMkLst>
            <pc:docMk/>
            <pc:sldMk cId="1266215069" sldId="381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28:57.153" v="826" actId="478"/>
          <ac:cxnSpMkLst>
            <pc:docMk/>
            <pc:sldMk cId="1266215069" sldId="381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28:58.493" v="827" actId="478"/>
          <ac:cxnSpMkLst>
            <pc:docMk/>
            <pc:sldMk cId="1266215069" sldId="381"/>
            <ac:cxnSpMk id="17" creationId="{92613A2B-CF11-1F79-329F-16E1B411A108}"/>
          </ac:cxnSpMkLst>
        </pc:cxnChg>
      </pc:sldChg>
      <pc:sldChg chg="addSp delSp modSp add mod">
        <pc:chgData name="Glen Jones" userId="e846aaca-4b24-4b13-b0d0-f2308e16b284" providerId="ADAL" clId="{CD57F6AE-861C-47BC-B8D5-26D69139BAA0}" dt="2022-09-18T11:35:51.196" v="1142" actId="113"/>
        <pc:sldMkLst>
          <pc:docMk/>
          <pc:sldMk cId="3637933665" sldId="382"/>
        </pc:sldMkLst>
        <pc:spChg chg="mod">
          <ac:chgData name="Glen Jones" userId="e846aaca-4b24-4b13-b0d0-f2308e16b284" providerId="ADAL" clId="{CD57F6AE-861C-47BC-B8D5-26D69139BAA0}" dt="2022-09-18T11:35:51.196" v="1142" actId="113"/>
          <ac:spMkLst>
            <pc:docMk/>
            <pc:sldMk cId="3637933665" sldId="382"/>
            <ac:spMk id="7" creationId="{7422A498-F483-A2DE-169C-1457C602529D}"/>
          </ac:spMkLst>
        </pc:spChg>
        <pc:picChg chg="add mod ord">
          <ac:chgData name="Glen Jones" userId="e846aaca-4b24-4b13-b0d0-f2308e16b284" providerId="ADAL" clId="{CD57F6AE-861C-47BC-B8D5-26D69139BAA0}" dt="2022-09-18T11:29:39.389" v="836" actId="167"/>
          <ac:picMkLst>
            <pc:docMk/>
            <pc:sldMk cId="3637933665" sldId="382"/>
            <ac:picMk id="3" creationId="{3F53FFAD-58AB-863D-9F46-52AA7C64E864}"/>
          </ac:picMkLst>
        </pc:picChg>
        <pc:picChg chg="del">
          <ac:chgData name="Glen Jones" userId="e846aaca-4b24-4b13-b0d0-f2308e16b284" providerId="ADAL" clId="{CD57F6AE-861C-47BC-B8D5-26D69139BAA0}" dt="2022-09-18T11:29:37.370" v="834" actId="478"/>
          <ac:picMkLst>
            <pc:docMk/>
            <pc:sldMk cId="3637933665" sldId="382"/>
            <ac:picMk id="6" creationId="{765F3C1A-67E7-6E15-80E9-A37311B41933}"/>
          </ac:picMkLst>
        </pc:picChg>
        <pc:cxnChg chg="mod">
          <ac:chgData name="Glen Jones" userId="e846aaca-4b24-4b13-b0d0-f2308e16b284" providerId="ADAL" clId="{CD57F6AE-861C-47BC-B8D5-26D69139BAA0}" dt="2022-09-18T11:29:58.426" v="873" actId="14100"/>
          <ac:cxnSpMkLst>
            <pc:docMk/>
            <pc:sldMk cId="3637933665" sldId="382"/>
            <ac:cxnSpMk id="8" creationId="{F3BB728E-D46C-6C75-ACE9-30DA12E4E7D3}"/>
          </ac:cxnSpMkLst>
        </pc:cxnChg>
        <pc:cxnChg chg="mod">
          <ac:chgData name="Glen Jones" userId="e846aaca-4b24-4b13-b0d0-f2308e16b284" providerId="ADAL" clId="{CD57F6AE-861C-47BC-B8D5-26D69139BAA0}" dt="2022-09-18T11:30:11.122" v="877" actId="1076"/>
          <ac:cxnSpMkLst>
            <pc:docMk/>
            <pc:sldMk cId="3637933665" sldId="382"/>
            <ac:cxnSpMk id="10" creationId="{CD5E42BA-2A28-6F11-4E3E-8E94F6C2CFC8}"/>
          </ac:cxnSpMkLst>
        </pc:cxnChg>
        <pc:cxnChg chg="mod">
          <ac:chgData name="Glen Jones" userId="e846aaca-4b24-4b13-b0d0-f2308e16b284" providerId="ADAL" clId="{CD57F6AE-861C-47BC-B8D5-26D69139BAA0}" dt="2022-09-18T11:30:22.130" v="881" actId="14100"/>
          <ac:cxnSpMkLst>
            <pc:docMk/>
            <pc:sldMk cId="3637933665" sldId="382"/>
            <ac:cxnSpMk id="11" creationId="{E32594DB-665D-ADC7-3C14-A41926B550D9}"/>
          </ac:cxnSpMkLst>
        </pc:cxnChg>
        <pc:cxnChg chg="mod">
          <ac:chgData name="Glen Jones" userId="e846aaca-4b24-4b13-b0d0-f2308e16b284" providerId="ADAL" clId="{CD57F6AE-861C-47BC-B8D5-26D69139BAA0}" dt="2022-09-18T11:30:28.122" v="883" actId="14100"/>
          <ac:cxnSpMkLst>
            <pc:docMk/>
            <pc:sldMk cId="3637933665" sldId="382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0:02.730" v="874" actId="1076"/>
          <ac:cxnSpMkLst>
            <pc:docMk/>
            <pc:sldMk cId="3637933665" sldId="382"/>
            <ac:cxnSpMk id="13" creationId="{972D14E8-D60E-AEF4-355D-9B18F4879A25}"/>
          </ac:cxnSpMkLst>
        </pc:cxnChg>
        <pc:cxnChg chg="mod">
          <ac:chgData name="Glen Jones" userId="e846aaca-4b24-4b13-b0d0-f2308e16b284" providerId="ADAL" clId="{CD57F6AE-861C-47BC-B8D5-26D69139BAA0}" dt="2022-09-18T11:30:16.498" v="879" actId="14100"/>
          <ac:cxnSpMkLst>
            <pc:docMk/>
            <pc:sldMk cId="3637933665" sldId="382"/>
            <ac:cxnSpMk id="15" creationId="{6E44EA33-537B-DD62-AB36-720D3109379F}"/>
          </ac:cxnSpMkLst>
        </pc:cxnChg>
        <pc:cxnChg chg="mod">
          <ac:chgData name="Glen Jones" userId="e846aaca-4b24-4b13-b0d0-f2308e16b284" providerId="ADAL" clId="{CD57F6AE-861C-47BC-B8D5-26D69139BAA0}" dt="2022-09-18T11:30:31.778" v="884" actId="1076"/>
          <ac:cxnSpMkLst>
            <pc:docMk/>
            <pc:sldMk cId="3637933665" sldId="382"/>
            <ac:cxnSpMk id="17" creationId="{92613A2B-CF11-1F79-329F-16E1B411A108}"/>
          </ac:cxnSpMkLst>
        </pc:cxnChg>
      </pc:sldChg>
      <pc:sldChg chg="addSp delSp modSp add mod delAnim">
        <pc:chgData name="Glen Jones" userId="e846aaca-4b24-4b13-b0d0-f2308e16b284" providerId="ADAL" clId="{CD57F6AE-861C-47BC-B8D5-26D69139BAA0}" dt="2022-09-18T11:40:34.119" v="1270" actId="20577"/>
        <pc:sldMkLst>
          <pc:docMk/>
          <pc:sldMk cId="1214968433" sldId="383"/>
        </pc:sldMkLst>
        <pc:spChg chg="mod">
          <ac:chgData name="Glen Jones" userId="e846aaca-4b24-4b13-b0d0-f2308e16b284" providerId="ADAL" clId="{CD57F6AE-861C-47BC-B8D5-26D69139BAA0}" dt="2022-09-18T11:40:34.119" v="1270" actId="20577"/>
          <ac:spMkLst>
            <pc:docMk/>
            <pc:sldMk cId="1214968433" sldId="383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1:55.675" v="1046" actId="478"/>
          <ac:picMkLst>
            <pc:docMk/>
            <pc:sldMk cId="1214968433" sldId="383"/>
            <ac:picMk id="3" creationId="{3F53FFAD-58AB-863D-9F46-52AA7C64E864}"/>
          </ac:picMkLst>
        </pc:picChg>
        <pc:picChg chg="add mod ord">
          <ac:chgData name="Glen Jones" userId="e846aaca-4b24-4b13-b0d0-f2308e16b284" providerId="ADAL" clId="{CD57F6AE-861C-47BC-B8D5-26D69139BAA0}" dt="2022-09-18T11:31:57.543" v="1048" actId="167"/>
          <ac:picMkLst>
            <pc:docMk/>
            <pc:sldMk cId="1214968433" sldId="383"/>
            <ac:picMk id="4" creationId="{2AC58DF0-9912-82B8-81B1-8F08D3F346D1}"/>
          </ac:picMkLst>
        </pc:picChg>
        <pc:cxnChg chg="mod">
          <ac:chgData name="Glen Jones" userId="e846aaca-4b24-4b13-b0d0-f2308e16b284" providerId="ADAL" clId="{CD57F6AE-861C-47BC-B8D5-26D69139BAA0}" dt="2022-09-18T11:32:27.978" v="1060" actId="14100"/>
          <ac:cxnSpMkLst>
            <pc:docMk/>
            <pc:sldMk cId="1214968433" sldId="383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40:12.126" v="1256" actId="478"/>
          <ac:cxnSpMkLst>
            <pc:docMk/>
            <pc:sldMk cId="1214968433" sldId="383"/>
            <ac:cxnSpMk id="10" creationId="{CD5E42BA-2A28-6F11-4E3E-8E94F6C2CFC8}"/>
          </ac:cxnSpMkLst>
        </pc:cxnChg>
        <pc:cxnChg chg="del">
          <ac:chgData name="Glen Jones" userId="e846aaca-4b24-4b13-b0d0-f2308e16b284" providerId="ADAL" clId="{CD57F6AE-861C-47BC-B8D5-26D69139BAA0}" dt="2022-09-18T11:32:32.360" v="1061" actId="478"/>
          <ac:cxnSpMkLst>
            <pc:docMk/>
            <pc:sldMk cId="1214968433" sldId="383"/>
            <ac:cxnSpMk id="11" creationId="{E32594DB-665D-ADC7-3C14-A41926B550D9}"/>
          </ac:cxnSpMkLst>
        </pc:cxnChg>
        <pc:cxnChg chg="del">
          <ac:chgData name="Glen Jones" userId="e846aaca-4b24-4b13-b0d0-f2308e16b284" providerId="ADAL" clId="{CD57F6AE-861C-47BC-B8D5-26D69139BAA0}" dt="2022-09-18T11:32:43.471" v="1066" actId="478"/>
          <ac:cxnSpMkLst>
            <pc:docMk/>
            <pc:sldMk cId="1214968433" sldId="383"/>
            <ac:cxnSpMk id="12" creationId="{7935FAEF-4BF5-53CE-2199-C45B9E551E7D}"/>
          </ac:cxnSpMkLst>
        </pc:cxnChg>
        <pc:cxnChg chg="mod">
          <ac:chgData name="Glen Jones" userId="e846aaca-4b24-4b13-b0d0-f2308e16b284" providerId="ADAL" clId="{CD57F6AE-861C-47BC-B8D5-26D69139BAA0}" dt="2022-09-18T11:32:39.722" v="1064" actId="1076"/>
          <ac:cxnSpMkLst>
            <pc:docMk/>
            <pc:sldMk cId="1214968433" sldId="383"/>
            <ac:cxnSpMk id="13" creationId="{972D14E8-D60E-AEF4-355D-9B18F4879A25}"/>
          </ac:cxnSpMkLst>
        </pc:cxnChg>
        <pc:cxnChg chg="del">
          <ac:chgData name="Glen Jones" userId="e846aaca-4b24-4b13-b0d0-f2308e16b284" providerId="ADAL" clId="{CD57F6AE-861C-47BC-B8D5-26D69139BAA0}" dt="2022-09-18T11:32:41.694" v="1065" actId="478"/>
          <ac:cxnSpMkLst>
            <pc:docMk/>
            <pc:sldMk cId="1214968433" sldId="383"/>
            <ac:cxnSpMk id="15" creationId="{6E44EA33-537B-DD62-AB36-720D3109379F}"/>
          </ac:cxnSpMkLst>
        </pc:cxnChg>
        <pc:cxnChg chg="del">
          <ac:chgData name="Glen Jones" userId="e846aaca-4b24-4b13-b0d0-f2308e16b284" providerId="ADAL" clId="{CD57F6AE-861C-47BC-B8D5-26D69139BAA0}" dt="2022-09-18T11:32:44.894" v="1067" actId="478"/>
          <ac:cxnSpMkLst>
            <pc:docMk/>
            <pc:sldMk cId="1214968433" sldId="383"/>
            <ac:cxnSpMk id="17" creationId="{92613A2B-CF11-1F79-329F-16E1B411A108}"/>
          </ac:cxnSpMkLst>
        </pc:cxnChg>
      </pc:sldChg>
      <pc:sldChg chg="addSp delSp modSp add mod delAnim modAnim">
        <pc:chgData name="Glen Jones" userId="e846aaca-4b24-4b13-b0d0-f2308e16b284" providerId="ADAL" clId="{CD57F6AE-861C-47BC-B8D5-26D69139BAA0}" dt="2022-09-18T11:38:24.434" v="1254" actId="20577"/>
        <pc:sldMkLst>
          <pc:docMk/>
          <pc:sldMk cId="1921453162" sldId="384"/>
        </pc:sldMkLst>
        <pc:spChg chg="mod">
          <ac:chgData name="Glen Jones" userId="e846aaca-4b24-4b13-b0d0-f2308e16b284" providerId="ADAL" clId="{CD57F6AE-861C-47BC-B8D5-26D69139BAA0}" dt="2022-09-18T11:38:24.434" v="1254" actId="20577"/>
          <ac:spMkLst>
            <pc:docMk/>
            <pc:sldMk cId="1921453162" sldId="384"/>
            <ac:spMk id="7" creationId="{7422A498-F483-A2DE-169C-1457C602529D}"/>
          </ac:spMkLst>
        </pc:spChg>
        <pc:picChg chg="del">
          <ac:chgData name="Glen Jones" userId="e846aaca-4b24-4b13-b0d0-f2308e16b284" providerId="ADAL" clId="{CD57F6AE-861C-47BC-B8D5-26D69139BAA0}" dt="2022-09-18T11:36:20.058" v="1147" actId="478"/>
          <ac:picMkLst>
            <pc:docMk/>
            <pc:sldMk cId="1921453162" sldId="384"/>
            <ac:picMk id="4" creationId="{2AC58DF0-9912-82B8-81B1-8F08D3F346D1}"/>
          </ac:picMkLst>
        </pc:picChg>
        <pc:picChg chg="add mod ord">
          <ac:chgData name="Glen Jones" userId="e846aaca-4b24-4b13-b0d0-f2308e16b284" providerId="ADAL" clId="{CD57F6AE-861C-47BC-B8D5-26D69139BAA0}" dt="2022-09-18T11:36:23.717" v="1151" actId="167"/>
          <ac:picMkLst>
            <pc:docMk/>
            <pc:sldMk cId="1921453162" sldId="384"/>
            <ac:picMk id="5" creationId="{838CC2E5-36A2-EA27-6A28-24DDBA7159CC}"/>
          </ac:picMkLst>
        </pc:picChg>
        <pc:cxnChg chg="del mod">
          <ac:chgData name="Glen Jones" userId="e846aaca-4b24-4b13-b0d0-f2308e16b284" providerId="ADAL" clId="{CD57F6AE-861C-47BC-B8D5-26D69139BAA0}" dt="2022-09-18T11:37:17.294" v="1198" actId="478"/>
          <ac:cxnSpMkLst>
            <pc:docMk/>
            <pc:sldMk cId="1921453162" sldId="384"/>
            <ac:cxnSpMk id="8" creationId="{F3BB728E-D46C-6C75-ACE9-30DA12E4E7D3}"/>
          </ac:cxnSpMkLst>
        </pc:cxnChg>
        <pc:cxnChg chg="del">
          <ac:chgData name="Glen Jones" userId="e846aaca-4b24-4b13-b0d0-f2308e16b284" providerId="ADAL" clId="{CD57F6AE-861C-47BC-B8D5-26D69139BAA0}" dt="2022-09-18T11:37:18.070" v="1199" actId="478"/>
          <ac:cxnSpMkLst>
            <pc:docMk/>
            <pc:sldMk cId="1921453162" sldId="384"/>
            <ac:cxnSpMk id="10" creationId="{CD5E42BA-2A28-6F11-4E3E-8E94F6C2CFC8}"/>
          </ac:cxnSpMkLst>
        </pc:cxnChg>
        <pc:cxnChg chg="add mod">
          <ac:chgData name="Glen Jones" userId="e846aaca-4b24-4b13-b0d0-f2308e16b284" providerId="ADAL" clId="{CD57F6AE-861C-47BC-B8D5-26D69139BAA0}" dt="2022-09-18T11:37:34.319" v="1203" actId="1582"/>
          <ac:cxnSpMkLst>
            <pc:docMk/>
            <pc:sldMk cId="1921453162" sldId="384"/>
            <ac:cxnSpMk id="12" creationId="{7B772302-0144-4592-D261-034CFAD31C1E}"/>
          </ac:cxnSpMkLst>
        </pc:cxnChg>
        <pc:cxnChg chg="del">
          <ac:chgData name="Glen Jones" userId="e846aaca-4b24-4b13-b0d0-f2308e16b284" providerId="ADAL" clId="{CD57F6AE-861C-47BC-B8D5-26D69139BAA0}" dt="2022-09-18T11:37:18.845" v="1200" actId="478"/>
          <ac:cxnSpMkLst>
            <pc:docMk/>
            <pc:sldMk cId="1921453162" sldId="384"/>
            <ac:cxnSpMk id="13" creationId="{972D14E8-D60E-AEF4-355D-9B18F4879A25}"/>
          </ac:cxnSpMkLst>
        </pc:cxnChg>
        <pc:cxnChg chg="add mod">
          <ac:chgData name="Glen Jones" userId="e846aaca-4b24-4b13-b0d0-f2308e16b284" providerId="ADAL" clId="{CD57F6AE-861C-47BC-B8D5-26D69139BAA0}" dt="2022-09-18T11:37:47.530" v="1207" actId="14100"/>
          <ac:cxnSpMkLst>
            <pc:docMk/>
            <pc:sldMk cId="1921453162" sldId="384"/>
            <ac:cxnSpMk id="14" creationId="{240BE07D-EB40-14A9-A0FA-AA75EC0C7234}"/>
          </ac:cxnSpMkLst>
        </pc:cxnChg>
        <pc:cxnChg chg="add mod">
          <ac:chgData name="Glen Jones" userId="e846aaca-4b24-4b13-b0d0-f2308e16b284" providerId="ADAL" clId="{CD57F6AE-861C-47BC-B8D5-26D69139BAA0}" dt="2022-09-18T11:37:52.291" v="1209" actId="1076"/>
          <ac:cxnSpMkLst>
            <pc:docMk/>
            <pc:sldMk cId="1921453162" sldId="384"/>
            <ac:cxnSpMk id="16" creationId="{6B5C676B-62E1-69E1-0AA5-8AD520A60B92}"/>
          </ac:cxnSpMkLst>
        </pc:cxnChg>
        <pc:cxnChg chg="add mod">
          <ac:chgData name="Glen Jones" userId="e846aaca-4b24-4b13-b0d0-f2308e16b284" providerId="ADAL" clId="{CD57F6AE-861C-47BC-B8D5-26D69139BAA0}" dt="2022-09-18T11:37:57.394" v="1211" actId="1076"/>
          <ac:cxnSpMkLst>
            <pc:docMk/>
            <pc:sldMk cId="1921453162" sldId="384"/>
            <ac:cxnSpMk id="17" creationId="{C685AB39-A25D-3F0D-19CD-9101E6DB7F49}"/>
          </ac:cxnSpMkLst>
        </pc:cxn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516908" y="202160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How’s it going?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927028" y="392660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480392" y="392660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927028" y="393151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6480392" y="392660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Informal</a:t>
            </a:r>
          </a:p>
        </p:txBody>
      </p:sp>
    </p:spTree>
    <p:extLst>
      <p:ext uri="{BB962C8B-B14F-4D97-AF65-F5344CB8AC3E}">
        <p14:creationId xmlns:p14="http://schemas.microsoft.com/office/powerpoint/2010/main" val="12149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683707" y="85609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793133" y="230735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are you faring today?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1203253" y="421235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756617" y="421235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6756617" y="4212355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1203253" y="421235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Formal</a:t>
            </a:r>
          </a:p>
        </p:txBody>
      </p:sp>
    </p:spTree>
    <p:extLst>
      <p:ext uri="{BB962C8B-B14F-4D97-AF65-F5344CB8AC3E}">
        <p14:creationId xmlns:p14="http://schemas.microsoft.com/office/powerpoint/2010/main" val="14286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516908" y="202160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up?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927028" y="392660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480392" y="392660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927028" y="393151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6480392" y="392660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Informal</a:t>
            </a:r>
          </a:p>
        </p:txBody>
      </p:sp>
    </p:spTree>
    <p:extLst>
      <p:ext uri="{BB962C8B-B14F-4D97-AF65-F5344CB8AC3E}">
        <p14:creationId xmlns:p14="http://schemas.microsoft.com/office/powerpoint/2010/main" val="27354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AC58DF0-9912-82B8-81B1-8F08D3F34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683707" y="856095"/>
            <a:ext cx="5753173" cy="9536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or informal?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C3DDB-1C12-49F2-CEDC-B6C9F12D2A4D}"/>
              </a:ext>
            </a:extLst>
          </p:cNvPr>
          <p:cNvSpPr txBox="1">
            <a:spLocks/>
          </p:cNvSpPr>
          <p:nvPr/>
        </p:nvSpPr>
        <p:spPr>
          <a:xfrm>
            <a:off x="2793133" y="2307358"/>
            <a:ext cx="7158181" cy="14073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there something the matter?</a:t>
            </a:r>
          </a:p>
        </p:txBody>
      </p:sp>
      <p:sp>
        <p:nvSpPr>
          <p:cNvPr id="3" name="Formal">
            <a:extLst>
              <a:ext uri="{FF2B5EF4-FFF2-40B4-BE49-F238E27FC236}">
                <a16:creationId xmlns:a16="http://schemas.microsoft.com/office/drawing/2014/main" id="{59FE797D-B9E3-1AD9-6504-FA3F1E1FA90F}"/>
              </a:ext>
            </a:extLst>
          </p:cNvPr>
          <p:cNvSpPr txBox="1">
            <a:spLocks/>
          </p:cNvSpPr>
          <p:nvPr/>
        </p:nvSpPr>
        <p:spPr>
          <a:xfrm>
            <a:off x="1203253" y="4212358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</a:t>
            </a:r>
          </a:p>
        </p:txBody>
      </p:sp>
      <p:sp>
        <p:nvSpPr>
          <p:cNvPr id="5" name="Informal">
            <a:extLst>
              <a:ext uri="{FF2B5EF4-FFF2-40B4-BE49-F238E27FC236}">
                <a16:creationId xmlns:a16="http://schemas.microsoft.com/office/drawing/2014/main" id="{30D94983-E540-B966-E4BC-9F650AB141ED}"/>
              </a:ext>
            </a:extLst>
          </p:cNvPr>
          <p:cNvSpPr txBox="1">
            <a:spLocks/>
          </p:cNvSpPr>
          <p:nvPr/>
        </p:nvSpPr>
        <p:spPr>
          <a:xfrm>
            <a:off x="6756617" y="4212357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789CA2-C17E-2400-BDA9-62BDC0E4B73F}"/>
              </a:ext>
            </a:extLst>
          </p:cNvPr>
          <p:cNvSpPr txBox="1">
            <a:spLocks/>
          </p:cNvSpPr>
          <p:nvPr/>
        </p:nvSpPr>
        <p:spPr>
          <a:xfrm>
            <a:off x="6756617" y="4212355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AE01A7-81E4-B0F6-5F9E-9ED408C53406}"/>
              </a:ext>
            </a:extLst>
          </p:cNvPr>
          <p:cNvSpPr txBox="1">
            <a:spLocks/>
          </p:cNvSpPr>
          <p:nvPr/>
        </p:nvSpPr>
        <p:spPr>
          <a:xfrm>
            <a:off x="1203253" y="4212356"/>
            <a:ext cx="4626336" cy="953655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Correct - Formal</a:t>
            </a:r>
          </a:p>
        </p:txBody>
      </p:sp>
    </p:spTree>
    <p:extLst>
      <p:ext uri="{BB962C8B-B14F-4D97-AF65-F5344CB8AC3E}">
        <p14:creationId xmlns:p14="http://schemas.microsoft.com/office/powerpoint/2010/main" val="10547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4" y="272915"/>
            <a:ext cx="9605555" cy="1529790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Think of a formal and informal way to tell someone you will see them later.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C34DC73-29CD-E5E8-7F27-AC27DB5B1E92}"/>
              </a:ext>
            </a:extLst>
          </p:cNvPr>
          <p:cNvSpPr txBox="1">
            <a:spLocks/>
          </p:cNvSpPr>
          <p:nvPr/>
        </p:nvSpPr>
        <p:spPr>
          <a:xfrm>
            <a:off x="3631461" y="2212805"/>
            <a:ext cx="6322164" cy="134901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Informally:</a:t>
            </a:r>
          </a:p>
          <a:p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“See </a:t>
            </a:r>
            <a:r>
              <a:rPr lang="en-GB" sz="2400" i="1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ya</a:t>
            </a:r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laters</a:t>
            </a:r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.”</a:t>
            </a:r>
            <a:endParaRPr lang="en-GB" i="1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E6BE0D9-85D8-57B4-41CE-BDDE44CBE3F4}"/>
              </a:ext>
            </a:extLst>
          </p:cNvPr>
          <p:cNvSpPr txBox="1">
            <a:spLocks/>
          </p:cNvSpPr>
          <p:nvPr/>
        </p:nvSpPr>
        <p:spPr>
          <a:xfrm>
            <a:off x="3705497" y="3971922"/>
            <a:ext cx="6248128" cy="134901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Formally: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 look forward to seeing you later.”</a:t>
            </a:r>
            <a:endParaRPr lang="en-GB" i="1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0" name="Red Oval">
            <a:extLst>
              <a:ext uri="{FF2B5EF4-FFF2-40B4-BE49-F238E27FC236}">
                <a16:creationId xmlns:a16="http://schemas.microsoft.com/office/drawing/2014/main" id="{8D3EBFD5-82F3-796A-5DED-4137E46CF11D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Green Oval">
            <a:extLst>
              <a:ext uri="{FF2B5EF4-FFF2-40B4-BE49-F238E27FC236}">
                <a16:creationId xmlns:a16="http://schemas.microsoft.com/office/drawing/2014/main" id="{FA463431-F56F-ABAF-D50B-444305BC2F60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9B103-4D2D-E757-1AB0-43259C072B34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0" name="Grey Oval">
            <a:extLst>
              <a:ext uri="{FF2B5EF4-FFF2-40B4-BE49-F238E27FC236}">
                <a16:creationId xmlns:a16="http://schemas.microsoft.com/office/drawing/2014/main" id="{12A43880-EFB8-69DC-FB95-449CF46BA7D8}"/>
              </a:ext>
            </a:extLst>
          </p:cNvPr>
          <p:cNvSpPr/>
          <p:nvPr/>
        </p:nvSpPr>
        <p:spPr>
          <a:xfrm>
            <a:off x="467256" y="2982753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C0ADD0-B86F-97C6-9239-323CCD5C8517}"/>
              </a:ext>
            </a:extLst>
          </p:cNvPr>
          <p:cNvSpPr/>
          <p:nvPr/>
        </p:nvSpPr>
        <p:spPr>
          <a:xfrm>
            <a:off x="1693985" y="4207681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8E8EA6-4AEE-7C8B-7C55-DD314227087F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1741225" y="2982753"/>
            <a:ext cx="0" cy="2230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0EC5A8-413A-3BFB-ACC9-93C9903E8EA7}"/>
              </a:ext>
            </a:extLst>
          </p:cNvPr>
          <p:cNvCxnSpPr>
            <a:cxnSpLocks/>
          </p:cNvCxnSpPr>
          <p:nvPr/>
        </p:nvCxnSpPr>
        <p:spPr>
          <a:xfrm>
            <a:off x="1741225" y="5281963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9A0293-142E-CD2B-9544-42C86912401E}"/>
              </a:ext>
            </a:extLst>
          </p:cNvPr>
          <p:cNvCxnSpPr>
            <a:cxnSpLocks/>
          </p:cNvCxnSpPr>
          <p:nvPr/>
        </p:nvCxnSpPr>
        <p:spPr>
          <a:xfrm>
            <a:off x="2335587" y="5073727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F8E1D-2850-1BB2-F9AF-3C4ACE0233BE}"/>
              </a:ext>
            </a:extLst>
          </p:cNvPr>
          <p:cNvCxnSpPr>
            <a:cxnSpLocks/>
          </p:cNvCxnSpPr>
          <p:nvPr/>
        </p:nvCxnSpPr>
        <p:spPr>
          <a:xfrm>
            <a:off x="1012534" y="3189906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6EA3C9-DD1E-6CB4-0F84-5F311BF0A040}"/>
              </a:ext>
            </a:extLst>
          </p:cNvPr>
          <p:cNvCxnSpPr>
            <a:cxnSpLocks/>
          </p:cNvCxnSpPr>
          <p:nvPr/>
        </p:nvCxnSpPr>
        <p:spPr>
          <a:xfrm>
            <a:off x="597329" y="3683642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CD043D-BF08-EAB7-9B90-AB3A352BFB20}"/>
              </a:ext>
            </a:extLst>
          </p:cNvPr>
          <p:cNvCxnSpPr>
            <a:cxnSpLocks/>
          </p:cNvCxnSpPr>
          <p:nvPr/>
        </p:nvCxnSpPr>
        <p:spPr>
          <a:xfrm>
            <a:off x="2634003" y="4712351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AA2371-9DC6-1667-FF38-0D300332760A}"/>
              </a:ext>
            </a:extLst>
          </p:cNvPr>
          <p:cNvCxnSpPr>
            <a:cxnSpLocks/>
          </p:cNvCxnSpPr>
          <p:nvPr/>
        </p:nvCxnSpPr>
        <p:spPr>
          <a:xfrm>
            <a:off x="2766347" y="4244990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E1100A-D041-B610-605D-C52BE1942DEE}"/>
              </a:ext>
            </a:extLst>
          </p:cNvPr>
          <p:cNvCxnSpPr>
            <a:cxnSpLocks/>
          </p:cNvCxnSpPr>
          <p:nvPr/>
        </p:nvCxnSpPr>
        <p:spPr>
          <a:xfrm>
            <a:off x="467256" y="4266619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9AA3BF-A8EF-25F0-1E60-B52BFC554660}"/>
              </a:ext>
            </a:extLst>
          </p:cNvPr>
          <p:cNvCxnSpPr>
            <a:cxnSpLocks/>
          </p:cNvCxnSpPr>
          <p:nvPr/>
        </p:nvCxnSpPr>
        <p:spPr>
          <a:xfrm flipV="1">
            <a:off x="2687081" y="3697692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751A25-6A60-95E5-1CC4-459E677921F7}"/>
              </a:ext>
            </a:extLst>
          </p:cNvPr>
          <p:cNvCxnSpPr>
            <a:cxnSpLocks/>
          </p:cNvCxnSpPr>
          <p:nvPr/>
        </p:nvCxnSpPr>
        <p:spPr>
          <a:xfrm flipV="1">
            <a:off x="627096" y="4728747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07E2CB-93A9-DE54-7FF5-3C1C7548861E}"/>
              </a:ext>
            </a:extLst>
          </p:cNvPr>
          <p:cNvCxnSpPr>
            <a:cxnSpLocks/>
          </p:cNvCxnSpPr>
          <p:nvPr/>
        </p:nvCxnSpPr>
        <p:spPr>
          <a:xfrm flipV="1">
            <a:off x="987726" y="5073727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C9F03C-3B72-F929-113B-7B438305B16A}"/>
              </a:ext>
            </a:extLst>
          </p:cNvPr>
          <p:cNvCxnSpPr>
            <a:cxnSpLocks/>
          </p:cNvCxnSpPr>
          <p:nvPr/>
        </p:nvCxnSpPr>
        <p:spPr>
          <a:xfrm flipV="1">
            <a:off x="2391236" y="32314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52C3CD-0D12-5861-00D1-11F739744973}"/>
              </a:ext>
            </a:extLst>
          </p:cNvPr>
          <p:cNvGrpSpPr>
            <a:grpSpLocks/>
          </p:cNvGrpSpPr>
          <p:nvPr/>
        </p:nvGrpSpPr>
        <p:grpSpPr bwMode="auto">
          <a:xfrm>
            <a:off x="1740453" y="3162513"/>
            <a:ext cx="7938" cy="2208212"/>
            <a:chOff x="6948614" y="3503140"/>
            <a:chExt cx="7930" cy="220869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431F48-DEA3-5A70-F61C-6CE94C87BB0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A33F04-A3F2-E3F8-1EF5-F337DBBDBDC8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6A50CD2-9B07-3E5C-93D3-50F3BB83488D}"/>
              </a:ext>
            </a:extLst>
          </p:cNvPr>
          <p:cNvSpPr txBox="1"/>
          <p:nvPr/>
        </p:nvSpPr>
        <p:spPr>
          <a:xfrm>
            <a:off x="314670" y="2196915"/>
            <a:ext cx="2851565" cy="510778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30 Second Timer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4E4727-BCD6-9797-B574-6054F733D53E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FD9277-F075-9E67-735E-316768EDB378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43" name="Go 30 seconds">
            <a:extLst>
              <a:ext uri="{FF2B5EF4-FFF2-40B4-BE49-F238E27FC236}">
                <a16:creationId xmlns:a16="http://schemas.microsoft.com/office/drawing/2014/main" id="{253787CD-3B53-663F-1303-AC106470E016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sp>
        <p:nvSpPr>
          <p:cNvPr id="44" name="30 seconds start">
            <a:extLst>
              <a:ext uri="{FF2B5EF4-FFF2-40B4-BE49-F238E27FC236}">
                <a16:creationId xmlns:a16="http://schemas.microsoft.com/office/drawing/2014/main" id="{9B3E9F09-9C08-4213-473B-A6F7571C51DE}"/>
              </a:ext>
            </a:extLst>
          </p:cNvPr>
          <p:cNvSpPr txBox="1"/>
          <p:nvPr/>
        </p:nvSpPr>
        <p:spPr>
          <a:xfrm>
            <a:off x="700433" y="5697272"/>
            <a:ext cx="2113551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9835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 animBg="1"/>
      <p:bldP spid="20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39568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Speech &amp;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Speech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763571"/>
            <a:ext cx="10283535" cy="1747829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Choosing </a:t>
            </a:r>
            <a:r>
              <a:rPr lang="en-GB" sz="4000" b="1" i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we say something can be hugely important.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840930"/>
            <a:ext cx="10283534" cy="2136423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We can say the same thing: </a:t>
            </a:r>
          </a:p>
          <a:p>
            <a:pPr marL="1706563" indent="-538163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different words; or</a:t>
            </a:r>
          </a:p>
          <a:p>
            <a:pPr marL="1706563" indent="-538163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with a different tone.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1095635" y="211095"/>
            <a:ext cx="10283535" cy="140291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examples where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tone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changes how a sentence is understood?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095636" y="1773980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“What do you mean?”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say it nicely?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F53AE9-04A0-1F65-87FA-E8357016FB01}"/>
              </a:ext>
            </a:extLst>
          </p:cNvPr>
          <p:cNvSpPr txBox="1">
            <a:spLocks/>
          </p:cNvSpPr>
          <p:nvPr/>
        </p:nvSpPr>
        <p:spPr>
          <a:xfrm>
            <a:off x="1095635" y="5556872"/>
            <a:ext cx="10283534" cy="110334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tone of a sentence can be very important.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10B16-6A5F-627C-36E9-3451C874B920}"/>
              </a:ext>
            </a:extLst>
          </p:cNvPr>
          <p:cNvSpPr txBox="1">
            <a:spLocks/>
          </p:cNvSpPr>
          <p:nvPr/>
        </p:nvSpPr>
        <p:spPr>
          <a:xfrm>
            <a:off x="1095636" y="3034944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“What do you mean?”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say it aggressively?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DA1AEC-EB1A-3440-FB7E-E5149E05185A}"/>
              </a:ext>
            </a:extLst>
          </p:cNvPr>
          <p:cNvSpPr txBox="1">
            <a:spLocks/>
          </p:cNvSpPr>
          <p:nvPr/>
        </p:nvSpPr>
        <p:spPr>
          <a:xfrm>
            <a:off x="1095635" y="4295908"/>
            <a:ext cx="10283534" cy="1103347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Same words. Different tone.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Different impact.</a:t>
            </a:r>
          </a:p>
        </p:txBody>
      </p:sp>
    </p:spTree>
    <p:extLst>
      <p:ext uri="{BB962C8B-B14F-4D97-AF65-F5344CB8AC3E}">
        <p14:creationId xmlns:p14="http://schemas.microsoft.com/office/powerpoint/2010/main" val="26236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A5545F8E-5725-BD06-1C6C-EC54B4C70650}"/>
              </a:ext>
            </a:extLst>
          </p:cNvPr>
          <p:cNvSpPr txBox="1">
            <a:spLocks/>
          </p:cNvSpPr>
          <p:nvPr/>
        </p:nvSpPr>
        <p:spPr>
          <a:xfrm>
            <a:off x="407482" y="220134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Can you think of any examples where the same thing is said using different </a:t>
            </a:r>
            <a:r>
              <a:rPr lang="en-GB" sz="4000" b="1" u="sng" dirty="0">
                <a:solidFill>
                  <a:schemeClr val="bg1"/>
                </a:solidFill>
                <a:ea typeface="Andika"/>
                <a:cs typeface="Andika"/>
              </a:rPr>
              <a:t>words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1CFC-433D-4D29-FB5B-1612B090F2D6}"/>
              </a:ext>
            </a:extLst>
          </p:cNvPr>
          <p:cNvSpPr txBox="1">
            <a:spLocks/>
          </p:cNvSpPr>
          <p:nvPr/>
        </p:nvSpPr>
        <p:spPr>
          <a:xfrm>
            <a:off x="954233" y="1865521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“I am a solid fuel extraction agent.”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job is this?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EECA6E-2B3E-E8E2-7C9D-E46264398198}"/>
              </a:ext>
            </a:extLst>
          </p:cNvPr>
          <p:cNvSpPr txBox="1">
            <a:spLocks/>
          </p:cNvSpPr>
          <p:nvPr/>
        </p:nvSpPr>
        <p:spPr>
          <a:xfrm>
            <a:off x="954233" y="4301711"/>
            <a:ext cx="10283534" cy="74646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Different words, same meaning, but different impact.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420032-13E5-D8FF-6307-5E505A0B5527}"/>
              </a:ext>
            </a:extLst>
          </p:cNvPr>
          <p:cNvSpPr txBox="1">
            <a:spLocks/>
          </p:cNvSpPr>
          <p:nvPr/>
        </p:nvSpPr>
        <p:spPr>
          <a:xfrm>
            <a:off x="954233" y="3083616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“I am a coal miner.”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51657F-B365-6ED5-A509-825FCE2F3A3C}"/>
              </a:ext>
            </a:extLst>
          </p:cNvPr>
          <p:cNvSpPr txBox="1">
            <a:spLocks/>
          </p:cNvSpPr>
          <p:nvPr/>
        </p:nvSpPr>
        <p:spPr>
          <a:xfrm>
            <a:off x="954232" y="5220819"/>
            <a:ext cx="10283534" cy="11033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Choosing the right type of words for the audience can be extremely important. </a:t>
            </a:r>
          </a:p>
        </p:txBody>
      </p:sp>
    </p:spTree>
    <p:extLst>
      <p:ext uri="{BB962C8B-B14F-4D97-AF65-F5344CB8AC3E}">
        <p14:creationId xmlns:p14="http://schemas.microsoft.com/office/powerpoint/2010/main" val="40688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4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CC16EB0-8C0E-073B-E6D5-81F591A0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247073"/>
            <a:ext cx="11377035" cy="9628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and Informal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83234-1495-3F50-9187-BFB412C4F1B7}"/>
              </a:ext>
            </a:extLst>
          </p:cNvPr>
          <p:cNvSpPr txBox="1">
            <a:spLocks/>
          </p:cNvSpPr>
          <p:nvPr/>
        </p:nvSpPr>
        <p:spPr>
          <a:xfrm>
            <a:off x="407481" y="1457037"/>
            <a:ext cx="4940374" cy="639618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Words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DD4DF-CFB8-6FB2-C6E7-65882F76ADD3}"/>
              </a:ext>
            </a:extLst>
          </p:cNvPr>
          <p:cNvSpPr txBox="1">
            <a:spLocks/>
          </p:cNvSpPr>
          <p:nvPr/>
        </p:nvSpPr>
        <p:spPr>
          <a:xfrm>
            <a:off x="6465452" y="1457037"/>
            <a:ext cx="5319064" cy="63961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Words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AFC2E-8A1E-58CF-0A5F-EEDA8FEAEC34}"/>
              </a:ext>
            </a:extLst>
          </p:cNvPr>
          <p:cNvSpPr txBox="1">
            <a:spLocks/>
          </p:cNvSpPr>
          <p:nvPr/>
        </p:nvSpPr>
        <p:spPr>
          <a:xfrm>
            <a:off x="407481" y="2336800"/>
            <a:ext cx="4940374" cy="3186545"/>
          </a:xfrm>
          <a:prstGeom prst="roundRect">
            <a:avLst>
              <a:gd name="adj" fmla="val 4322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can’t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ask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get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shouldn’t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I’m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they’re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D7B7E-8980-1C74-852C-34F2D0130818}"/>
              </a:ext>
            </a:extLst>
          </p:cNvPr>
          <p:cNvSpPr txBox="1">
            <a:spLocks/>
          </p:cNvSpPr>
          <p:nvPr/>
        </p:nvSpPr>
        <p:spPr>
          <a:xfrm>
            <a:off x="6465452" y="2343728"/>
            <a:ext cx="5319064" cy="3096491"/>
          </a:xfrm>
          <a:prstGeom prst="roundRect">
            <a:avLst>
              <a:gd name="adj" fmla="val 5565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not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enquire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receive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should not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am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are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343A31-2E10-BFF7-2059-10C94CF4EFEF}"/>
              </a:ext>
            </a:extLst>
          </p:cNvPr>
          <p:cNvSpPr txBox="1">
            <a:spLocks/>
          </p:cNvSpPr>
          <p:nvPr/>
        </p:nvSpPr>
        <p:spPr>
          <a:xfrm>
            <a:off x="1686176" y="5645728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do you think is the difference? </a:t>
            </a:r>
          </a:p>
        </p:txBody>
      </p:sp>
    </p:spTree>
    <p:extLst>
      <p:ext uri="{BB962C8B-B14F-4D97-AF65-F5344CB8AC3E}">
        <p14:creationId xmlns:p14="http://schemas.microsoft.com/office/powerpoint/2010/main" val="12662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2F3AC5-9DA9-7E3F-FF69-5952F9CB4388}"/>
              </a:ext>
            </a:extLst>
          </p:cNvPr>
          <p:cNvSpPr txBox="1">
            <a:spLocks/>
          </p:cNvSpPr>
          <p:nvPr/>
        </p:nvSpPr>
        <p:spPr>
          <a:xfrm>
            <a:off x="407479" y="1386318"/>
            <a:ext cx="11377035" cy="1453578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with people we know.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2D60AF-B5B4-D564-3E72-614E5579389E}"/>
              </a:ext>
            </a:extLst>
          </p:cNvPr>
          <p:cNvSpPr txBox="1">
            <a:spLocks/>
          </p:cNvSpPr>
          <p:nvPr/>
        </p:nvSpPr>
        <p:spPr>
          <a:xfrm>
            <a:off x="407478" y="4131974"/>
            <a:ext cx="11377035" cy="188191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with people we don’t know.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DFD7AF-4C4C-DAF4-B958-0839E6D677E3}"/>
              </a:ext>
            </a:extLst>
          </p:cNvPr>
          <p:cNvSpPr txBox="1">
            <a:spLocks/>
          </p:cNvSpPr>
          <p:nvPr/>
        </p:nvSpPr>
        <p:spPr>
          <a:xfrm>
            <a:off x="1787775" y="319804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who you use informal language with?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4CB885-17C3-742F-CCFE-EC6B2E9D9EBD}"/>
              </a:ext>
            </a:extLst>
          </p:cNvPr>
          <p:cNvSpPr txBox="1">
            <a:spLocks/>
          </p:cNvSpPr>
          <p:nvPr/>
        </p:nvSpPr>
        <p:spPr>
          <a:xfrm>
            <a:off x="1787775" y="3033574"/>
            <a:ext cx="8819644" cy="872836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who you use formal language with?</a:t>
            </a:r>
          </a:p>
        </p:txBody>
      </p:sp>
    </p:spTree>
    <p:extLst>
      <p:ext uri="{BB962C8B-B14F-4D97-AF65-F5344CB8AC3E}">
        <p14:creationId xmlns:p14="http://schemas.microsoft.com/office/powerpoint/2010/main" val="9013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65F3C1A-67E7-6E15-80E9-A37311B41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1212273"/>
            <a:ext cx="11377035" cy="211743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 or write with someone new,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non-fiction such as instructions, explanations or reports,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formal letters.</a:t>
            </a:r>
            <a:endParaRPr lang="en-GB" sz="1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A0C1B-6767-77D2-4AF4-252C9174691A}"/>
              </a:ext>
            </a:extLst>
          </p:cNvPr>
          <p:cNvSpPr txBox="1">
            <a:spLocks/>
          </p:cNvSpPr>
          <p:nvPr/>
        </p:nvSpPr>
        <p:spPr>
          <a:xfrm>
            <a:off x="407479" y="4472723"/>
            <a:ext cx="11377035" cy="2152060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Talk or write with someone we know well,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letters to friends and close family,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Write emails and texts to people we know.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2F3AC5-9DA9-7E3F-FF69-5952F9CB4388}"/>
              </a:ext>
            </a:extLst>
          </p:cNvPr>
          <p:cNvSpPr txBox="1">
            <a:spLocks/>
          </p:cNvSpPr>
          <p:nvPr/>
        </p:nvSpPr>
        <p:spPr>
          <a:xfrm>
            <a:off x="407480" y="3528295"/>
            <a:ext cx="11377035" cy="74583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Informal language is used with people we know.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2D60AF-B5B4-D564-3E72-614E5579389E}"/>
              </a:ext>
            </a:extLst>
          </p:cNvPr>
          <p:cNvSpPr txBox="1">
            <a:spLocks/>
          </p:cNvSpPr>
          <p:nvPr/>
        </p:nvSpPr>
        <p:spPr>
          <a:xfrm>
            <a:off x="407481" y="233217"/>
            <a:ext cx="11377035" cy="74583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Formal language is used with people we don’t know.</a:t>
            </a:r>
          </a:p>
        </p:txBody>
      </p:sp>
    </p:spTree>
    <p:extLst>
      <p:ext uri="{BB962C8B-B14F-4D97-AF65-F5344CB8AC3E}">
        <p14:creationId xmlns:p14="http://schemas.microsoft.com/office/powerpoint/2010/main" val="27624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3F53FFAD-58AB-863D-9F46-52AA7C64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296646" y="242454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Subject: Complaint regarding an unsatisfactory meal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Dear Sirs,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am writing to express my disappointment with the dining experience I recently had at your esteemed restaurant. I visited your establishment on Saturday for a meal with high expectations, considering the positive reviews and reputation your restaurant holds. However, I regret to inform you that my experience fell far below my expectations.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The quality of the food was subpar. The dish I ordered was badly overcooked and lacked the freshness and flavour that I anticipated. 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Moreover, the service I received was equally disappointing. The staff appeared inattentive and disinterested, failing to provide prompt and courteous service throughout the duration of my visit.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look forward to hearing from you regarding the actions you intend to take to resolve this matter. Please contact me at your earliest convenience to discuss this further.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Thank you for your attention to this matter.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Yours sincerely,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95027-78C6-5AF6-92D1-EE0799B70555}"/>
              </a:ext>
            </a:extLst>
          </p:cNvPr>
          <p:cNvSpPr txBox="1">
            <a:spLocks/>
          </p:cNvSpPr>
          <p:nvPr/>
        </p:nvSpPr>
        <p:spPr>
          <a:xfrm>
            <a:off x="9273851" y="242453"/>
            <a:ext cx="2816006" cy="1586347"/>
          </a:xfrm>
          <a:prstGeom prst="roundRect">
            <a:avLst>
              <a:gd name="adj" fmla="val 6873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this formal or informal?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do you know?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4B11FF-3A8A-C0EA-B0B4-50874978B4F6}"/>
              </a:ext>
            </a:extLst>
          </p:cNvPr>
          <p:cNvSpPr txBox="1">
            <a:spLocks/>
          </p:cNvSpPr>
          <p:nvPr/>
        </p:nvSpPr>
        <p:spPr>
          <a:xfrm>
            <a:off x="9273851" y="1963879"/>
            <a:ext cx="2816006" cy="1586347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any “formal” words?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5BA587-CC61-7D5F-0E74-57D344CF40E4}"/>
              </a:ext>
            </a:extLst>
          </p:cNvPr>
          <p:cNvSpPr txBox="1">
            <a:spLocks/>
          </p:cNvSpPr>
          <p:nvPr/>
        </p:nvSpPr>
        <p:spPr>
          <a:xfrm>
            <a:off x="296646" y="242453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Subject: Complaint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regarding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 </a:t>
            </a:r>
            <a:r>
              <a:rPr lang="en-GB" sz="2000" b="0" i="0" u="sng" dirty="0">
                <a:solidFill>
                  <a:srgbClr val="FFFF00"/>
                </a:solidFill>
                <a:effectLst/>
                <a:latin typeface="+mn-lt"/>
              </a:rPr>
              <a:t>unsatisfactory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meal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Dear Sirs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I am writing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express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disappointment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with the dining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experience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recently had at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esteemed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restaurant. I visited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establishment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on Saturday for a meal with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high expectations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considering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positive reviews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reputation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your restaurant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holds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However, I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regret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inform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 that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experience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fell far below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my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expectations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quality</a:t>
            </a:r>
            <a:r>
              <a:rPr lang="en-GB" sz="21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of the food was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subpar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dish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ordered was badly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overcooked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lacked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freshness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flavour that I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anticipated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Moreover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service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I received was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equally disappointing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The staff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appeared inattentive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disinterested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 failing to provide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prompt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and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courteous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service throughout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duration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of my visit.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I look forward to hearing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from you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regarding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the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actions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you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intend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take to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resolve this matter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 Please contact me at your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earliest convenience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 to discuss this further.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Thank you for </a:t>
            </a:r>
            <a:r>
              <a:rPr lang="en-GB" sz="2100" u="sng" dirty="0">
                <a:solidFill>
                  <a:srgbClr val="FFFF00"/>
                </a:solidFill>
                <a:latin typeface="+mn-lt"/>
              </a:rPr>
              <a:t>your attention to this matter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.</a:t>
            </a:r>
          </a:p>
          <a:p>
            <a:pPr algn="l"/>
            <a:endParaRPr lang="en-GB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l"/>
            <a:r>
              <a:rPr lang="en-GB" sz="2100" u="sng" dirty="0">
                <a:solidFill>
                  <a:srgbClr val="FFFF00"/>
                </a:solidFill>
                <a:latin typeface="+mn-lt"/>
              </a:rPr>
              <a:t>Yours sincerely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057BE2-007B-9C3C-B842-93CD7A01060C}"/>
              </a:ext>
            </a:extLst>
          </p:cNvPr>
          <p:cNvSpPr txBox="1">
            <a:spLocks/>
          </p:cNvSpPr>
          <p:nvPr/>
        </p:nvSpPr>
        <p:spPr>
          <a:xfrm>
            <a:off x="9273851" y="3685305"/>
            <a:ext cx="2816006" cy="1586347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how you might say the same thing with “informal” words?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815E42-1636-6F97-20F8-71B3B821A0E1}"/>
              </a:ext>
            </a:extLst>
          </p:cNvPr>
          <p:cNvSpPr txBox="1">
            <a:spLocks/>
          </p:cNvSpPr>
          <p:nvPr/>
        </p:nvSpPr>
        <p:spPr>
          <a:xfrm>
            <a:off x="296645" y="242452"/>
            <a:ext cx="8875063" cy="6373091"/>
          </a:xfrm>
          <a:prstGeom prst="roundRect">
            <a:avLst>
              <a:gd name="adj" fmla="val 2574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0" i="0" dirty="0">
                <a:solidFill>
                  <a:schemeClr val="bg1"/>
                </a:solidFill>
                <a:effectLst/>
                <a:latin typeface="+mn-lt"/>
              </a:rPr>
              <a:t>Oi! My meal the other day was rubbish!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0A0365-82F8-FF25-A939-66E9CC8A6E52}"/>
              </a:ext>
            </a:extLst>
          </p:cNvPr>
          <p:cNvSpPr txBox="1">
            <a:spLocks/>
          </p:cNvSpPr>
          <p:nvPr/>
        </p:nvSpPr>
        <p:spPr>
          <a:xfrm>
            <a:off x="9273850" y="5406731"/>
            <a:ext cx="2816006" cy="12088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would the difference in reaction be?</a:t>
            </a:r>
          </a:p>
        </p:txBody>
      </p:sp>
    </p:spTree>
    <p:extLst>
      <p:ext uri="{BB962C8B-B14F-4D97-AF65-F5344CB8AC3E}">
        <p14:creationId xmlns:p14="http://schemas.microsoft.com/office/powerpoint/2010/main" val="36379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Andika</vt:lpstr>
      <vt:lpstr>Office Theme</vt:lpstr>
      <vt:lpstr> How to Use this Powerpoint</vt:lpstr>
      <vt:lpstr>Informal Speech &amp;  Formal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2023-08-10T11:19:21Z</dcterms:modified>
</cp:coreProperties>
</file>