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77" r:id="rId2"/>
    <p:sldId id="274" r:id="rId3"/>
    <p:sldId id="412" r:id="rId4"/>
    <p:sldId id="418" r:id="rId5"/>
    <p:sldId id="421" r:id="rId6"/>
    <p:sldId id="420" r:id="rId7"/>
    <p:sldId id="409" r:id="rId8"/>
    <p:sldId id="422" r:id="rId9"/>
    <p:sldId id="423" r:id="rId10"/>
    <p:sldId id="406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2D343-59A2-43DF-8ACB-67F1E989A6FD}" v="6" dt="2023-08-10T11:20:17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915609F0-E198-49C0-8C6B-85532D2FD6AD}"/>
    <pc:docChg chg="undo custSel addSld delSld modSld sldOrd">
      <pc:chgData name="Glen Jones" userId="e846aaca-4b24-4b13-b0d0-f2308e16b284" providerId="ADAL" clId="{915609F0-E198-49C0-8C6B-85532D2FD6AD}" dt="2023-06-20T11:34:20.064" v="1144" actId="47"/>
      <pc:docMkLst>
        <pc:docMk/>
      </pc:docMkLst>
      <pc:sldChg chg="modSp mod">
        <pc:chgData name="Glen Jones" userId="e846aaca-4b24-4b13-b0d0-f2308e16b284" providerId="ADAL" clId="{915609F0-E198-49C0-8C6B-85532D2FD6AD}" dt="2023-06-20T10:52:20.097" v="44" actId="14100"/>
        <pc:sldMkLst>
          <pc:docMk/>
          <pc:sldMk cId="4010327805" sldId="274"/>
        </pc:sldMkLst>
        <pc:spChg chg="mod">
          <ac:chgData name="Glen Jones" userId="e846aaca-4b24-4b13-b0d0-f2308e16b284" providerId="ADAL" clId="{915609F0-E198-49C0-8C6B-85532D2FD6AD}" dt="2023-06-20T10:52:20.097" v="44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Sp mod ord delAnim modAnim">
        <pc:chgData name="Glen Jones" userId="e846aaca-4b24-4b13-b0d0-f2308e16b284" providerId="ADAL" clId="{915609F0-E198-49C0-8C6B-85532D2FD6AD}" dt="2023-06-20T11:33:37.539" v="1142" actId="20577"/>
        <pc:sldMkLst>
          <pc:docMk/>
          <pc:sldMk cId="0" sldId="360"/>
        </pc:sldMkLst>
        <pc:spChg chg="del mod">
          <ac:chgData name="Glen Jones" userId="e846aaca-4b24-4b13-b0d0-f2308e16b284" providerId="ADAL" clId="{915609F0-E198-49C0-8C6B-85532D2FD6AD}" dt="2023-06-20T11:26:13.362" v="867" actId="478"/>
          <ac:spMkLst>
            <pc:docMk/>
            <pc:sldMk cId="0" sldId="360"/>
            <ac:spMk id="2" creationId="{A50804E1-9632-0DE2-F975-50E838C3CD07}"/>
          </ac:spMkLst>
        </pc:spChg>
        <pc:spChg chg="del">
          <ac:chgData name="Glen Jones" userId="e846aaca-4b24-4b13-b0d0-f2308e16b284" providerId="ADAL" clId="{915609F0-E198-49C0-8C6B-85532D2FD6AD}" dt="2023-06-20T11:25:14.084" v="773" actId="478"/>
          <ac:spMkLst>
            <pc:docMk/>
            <pc:sldMk cId="0" sldId="360"/>
            <ac:spMk id="12" creationId="{35496460-D172-C647-0271-13B985D52204}"/>
          </ac:spMkLst>
        </pc:spChg>
        <pc:spChg chg="del">
          <ac:chgData name="Glen Jones" userId="e846aaca-4b24-4b13-b0d0-f2308e16b284" providerId="ADAL" clId="{915609F0-E198-49C0-8C6B-85532D2FD6AD}" dt="2023-06-20T11:25:12.401" v="772" actId="478"/>
          <ac:spMkLst>
            <pc:docMk/>
            <pc:sldMk cId="0" sldId="360"/>
            <ac:spMk id="13" creationId="{84B753FC-7FBA-D534-DD4A-E84D8EAA93CF}"/>
          </ac:spMkLst>
        </pc:spChg>
        <pc:spChg chg="del">
          <ac:chgData name="Glen Jones" userId="e846aaca-4b24-4b13-b0d0-f2308e16b284" providerId="ADAL" clId="{915609F0-E198-49C0-8C6B-85532D2FD6AD}" dt="2023-06-20T11:25:25.148" v="777" actId="478"/>
          <ac:spMkLst>
            <pc:docMk/>
            <pc:sldMk cId="0" sldId="360"/>
            <ac:spMk id="15" creationId="{FD99EF8A-A45B-9CCC-6597-1DB8D3F83C6D}"/>
          </ac:spMkLst>
        </pc:spChg>
        <pc:spChg chg="del">
          <ac:chgData name="Glen Jones" userId="e846aaca-4b24-4b13-b0d0-f2308e16b284" providerId="ADAL" clId="{915609F0-E198-49C0-8C6B-85532D2FD6AD}" dt="2023-06-20T11:25:10.930" v="771" actId="478"/>
          <ac:spMkLst>
            <pc:docMk/>
            <pc:sldMk cId="0" sldId="360"/>
            <ac:spMk id="16" creationId="{853C2272-8768-97A9-18A8-888F909E270A}"/>
          </ac:spMkLst>
        </pc:spChg>
        <pc:spChg chg="del">
          <ac:chgData name="Glen Jones" userId="e846aaca-4b24-4b13-b0d0-f2308e16b284" providerId="ADAL" clId="{915609F0-E198-49C0-8C6B-85532D2FD6AD}" dt="2023-06-20T11:25:24.267" v="776" actId="478"/>
          <ac:spMkLst>
            <pc:docMk/>
            <pc:sldMk cId="0" sldId="360"/>
            <ac:spMk id="28" creationId="{266C9D33-8551-FD3E-5C5F-6D9C5EDE0CA8}"/>
          </ac:spMkLst>
        </pc:spChg>
        <pc:spChg chg="del">
          <ac:chgData name="Glen Jones" userId="e846aaca-4b24-4b13-b0d0-f2308e16b284" providerId="ADAL" clId="{915609F0-E198-49C0-8C6B-85532D2FD6AD}" dt="2023-06-20T11:25:23.517" v="775" actId="478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915609F0-E198-49C0-8C6B-85532D2FD6AD}" dt="2023-06-20T11:25:46.615" v="822" actId="20577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26:07.380" v="866" actId="1035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37.539" v="1142" actId="20577"/>
          <ac:spMkLst>
            <pc:docMk/>
            <pc:sldMk cId="0" sldId="360"/>
            <ac:spMk id="11266" creationId="{9AFD9B2D-C6E6-FEA9-2F40-C75AC71C59F2}"/>
          </ac:spMkLst>
        </pc:spChg>
        <pc:grpChg chg="mod">
          <ac:chgData name="Glen Jones" userId="e846aaca-4b24-4b13-b0d0-f2308e16b284" providerId="ADAL" clId="{915609F0-E198-49C0-8C6B-85532D2FD6AD}" dt="2023-06-20T11:25:21.258" v="774" actId="688"/>
          <ac:grpSpMkLst>
            <pc:docMk/>
            <pc:sldMk cId="0" sldId="360"/>
            <ac:grpSpMk id="31" creationId="{EC00E6AB-3868-1159-C0D1-FAFC6E49BBFE}"/>
          </ac:grpSpMkLst>
        </pc:grpChg>
        <pc:cxnChg chg="mod">
          <ac:chgData name="Glen Jones" userId="e846aaca-4b24-4b13-b0d0-f2308e16b284" providerId="ADAL" clId="{915609F0-E198-49C0-8C6B-85532D2FD6AD}" dt="2023-06-20T11:25:10.930" v="771" actId="478"/>
          <ac:cxnSpMkLst>
            <pc:docMk/>
            <pc:sldMk cId="0" sldId="360"/>
            <ac:cxnSpMk id="18" creationId="{BB6C0622-3F28-23FD-02B7-327E3B130303}"/>
          </ac:cxnSpMkLst>
        </pc:cxn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1067647781" sldId="362"/>
        </pc:sldMkLst>
      </pc:sldChg>
      <pc:sldChg chg="delSp modSp mod delAnim">
        <pc:chgData name="Glen Jones" userId="e846aaca-4b24-4b13-b0d0-f2308e16b284" providerId="ADAL" clId="{915609F0-E198-49C0-8C6B-85532D2FD6AD}" dt="2023-06-20T11:14:45.576" v="478" actId="20577"/>
        <pc:sldMkLst>
          <pc:docMk/>
          <pc:sldMk cId="2371301929" sldId="364"/>
        </pc:sldMkLst>
        <pc:spChg chg="mod">
          <ac:chgData name="Glen Jones" userId="e846aaca-4b24-4b13-b0d0-f2308e16b284" providerId="ADAL" clId="{915609F0-E198-49C0-8C6B-85532D2FD6AD}" dt="2023-06-20T11:14:45.576" v="478" actId="20577"/>
          <ac:spMkLst>
            <pc:docMk/>
            <pc:sldMk cId="2371301929" sldId="364"/>
            <ac:spMk id="2" creationId="{297DA4A7-B125-1ADF-E72A-BCCC79278733}"/>
          </ac:spMkLst>
        </pc:spChg>
        <pc:spChg chg="del">
          <ac:chgData name="Glen Jones" userId="e846aaca-4b24-4b13-b0d0-f2308e16b284" providerId="ADAL" clId="{915609F0-E198-49C0-8C6B-85532D2FD6AD}" dt="2023-06-20T11:13:52.866" v="461" actId="478"/>
          <ac:spMkLst>
            <pc:docMk/>
            <pc:sldMk cId="2371301929" sldId="364"/>
            <ac:spMk id="5" creationId="{A0984DDC-BC67-EB14-6DE8-9E83E520D167}"/>
          </ac:spMkLst>
        </pc:spChg>
        <pc:spChg chg="del">
          <ac:chgData name="Glen Jones" userId="e846aaca-4b24-4b13-b0d0-f2308e16b284" providerId="ADAL" clId="{915609F0-E198-49C0-8C6B-85532D2FD6AD}" dt="2023-06-20T11:13:54.620" v="462" actId="478"/>
          <ac:spMkLst>
            <pc:docMk/>
            <pc:sldMk cId="2371301929" sldId="364"/>
            <ac:spMk id="6" creationId="{4B0F2A43-837D-990F-1BA7-EB7D6D73BC02}"/>
          </ac:spMkLst>
        </pc:spChg>
        <pc:spChg chg="del mod">
          <ac:chgData name="Glen Jones" userId="e846aaca-4b24-4b13-b0d0-f2308e16b284" providerId="ADAL" clId="{915609F0-E198-49C0-8C6B-85532D2FD6AD}" dt="2023-06-20T11:14:10.066" v="465" actId="478"/>
          <ac:spMkLst>
            <pc:docMk/>
            <pc:sldMk cId="2371301929" sldId="364"/>
            <ac:spMk id="8" creationId="{2CD10EAC-76CD-B09A-734A-291C5B2959F9}"/>
          </ac:spMkLst>
        </pc:sp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915609F0-E198-49C0-8C6B-85532D2FD6AD}" dt="2023-06-20T10:58:24.282" v="222" actId="47"/>
        <pc:sldMkLst>
          <pc:docMk/>
          <pc:sldMk cId="3449067523" sldId="369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2333691588" sldId="370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173820089" sldId="371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2719761187" sldId="394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4028219825" sldId="395"/>
        </pc:sldMkLst>
      </pc:sldChg>
      <pc:sldChg chg="modSp add mod ord">
        <pc:chgData name="Glen Jones" userId="e846aaca-4b24-4b13-b0d0-f2308e16b284" providerId="ADAL" clId="{915609F0-E198-49C0-8C6B-85532D2FD6AD}" dt="2023-06-20T11:12:12.996" v="316" actId="6549"/>
        <pc:sldMkLst>
          <pc:docMk/>
          <pc:sldMk cId="1729482028" sldId="400"/>
        </pc:sldMkLst>
        <pc:spChg chg="mod">
          <ac:chgData name="Glen Jones" userId="e846aaca-4b24-4b13-b0d0-f2308e16b284" providerId="ADAL" clId="{915609F0-E198-49C0-8C6B-85532D2FD6AD}" dt="2023-06-20T11:10:42.949" v="295" actId="14100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915609F0-E198-49C0-8C6B-85532D2FD6AD}" dt="2023-06-20T11:12:12.996" v="316" actId="6549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915609F0-E198-49C0-8C6B-85532D2FD6AD}" dt="2023-06-20T11:10:47.836" v="297" actId="14100"/>
          <ac:spMkLst>
            <pc:docMk/>
            <pc:sldMk cId="1729482028" sldId="400"/>
            <ac:spMk id="7" creationId="{EBD17445-2CE7-D049-5829-AF7A94414BDF}"/>
          </ac:spMkLst>
        </pc:spChg>
      </pc:sldChg>
      <pc:sldChg chg="modSp add mod ord">
        <pc:chgData name="Glen Jones" userId="e846aaca-4b24-4b13-b0d0-f2308e16b284" providerId="ADAL" clId="{915609F0-E198-49C0-8C6B-85532D2FD6AD}" dt="2023-06-20T11:33:27.287" v="1133" actId="20577"/>
        <pc:sldMkLst>
          <pc:docMk/>
          <pc:sldMk cId="1560908886" sldId="401"/>
        </pc:sldMkLst>
        <pc:spChg chg="mod">
          <ac:chgData name="Glen Jones" userId="e846aaca-4b24-4b13-b0d0-f2308e16b284" providerId="ADAL" clId="{915609F0-E198-49C0-8C6B-85532D2FD6AD}" dt="2023-06-20T11:26:53.195" v="873" actId="1076"/>
          <ac:spMkLst>
            <pc:docMk/>
            <pc:sldMk cId="1560908886" sldId="401"/>
            <ac:spMk id="2" creationId="{A50804E1-9632-0DE2-F975-50E838C3CD07}"/>
          </ac:spMkLst>
        </pc:spChg>
        <pc:spChg chg="mod">
          <ac:chgData name="Glen Jones" userId="e846aaca-4b24-4b13-b0d0-f2308e16b284" providerId="ADAL" clId="{915609F0-E198-49C0-8C6B-85532D2FD6AD}" dt="2023-06-20T11:33:27.287" v="1133" actId="20577"/>
          <ac:spMkLst>
            <pc:docMk/>
            <pc:sldMk cId="1560908886" sldId="401"/>
            <ac:spMk id="11266" creationId="{9AFD9B2D-C6E6-FEA9-2F40-C75AC71C59F2}"/>
          </ac:spMkLst>
        </pc:spChg>
      </pc:sldChg>
      <pc:sldChg chg="addSp delSp modSp add mod">
        <pc:chgData name="Glen Jones" userId="e846aaca-4b24-4b13-b0d0-f2308e16b284" providerId="ADAL" clId="{915609F0-E198-49C0-8C6B-85532D2FD6AD}" dt="2023-06-20T11:33:22.063" v="1124"/>
        <pc:sldMkLst>
          <pc:docMk/>
          <pc:sldMk cId="4226531199" sldId="402"/>
        </pc:sldMkLst>
        <pc:spChg chg="add mod">
          <ac:chgData name="Glen Jones" userId="e846aaca-4b24-4b13-b0d0-f2308e16b284" providerId="ADAL" clId="{915609F0-E198-49C0-8C6B-85532D2FD6AD}" dt="2023-06-20T11:31:28.877" v="1042" actId="1035"/>
          <ac:spMkLst>
            <pc:docMk/>
            <pc:sldMk cId="4226531199" sldId="402"/>
            <ac:spMk id="2" creationId="{0983096B-89EA-07A3-55E4-02086C0D6E0B}"/>
          </ac:spMkLst>
        </pc:spChg>
        <pc:spChg chg="add mod">
          <ac:chgData name="Glen Jones" userId="e846aaca-4b24-4b13-b0d0-f2308e16b284" providerId="ADAL" clId="{915609F0-E198-49C0-8C6B-85532D2FD6AD}" dt="2023-06-20T11:32:52.574" v="1101" actId="20577"/>
          <ac:spMkLst>
            <pc:docMk/>
            <pc:sldMk cId="4226531199" sldId="402"/>
            <ac:spMk id="3" creationId="{D31340AD-2C64-6E9A-5618-307BBD3C930C}"/>
          </ac:spMkLst>
        </pc:spChg>
        <pc:spChg chg="mod">
          <ac:chgData name="Glen Jones" userId="e846aaca-4b24-4b13-b0d0-f2308e16b284" providerId="ADAL" clId="{915609F0-E198-49C0-8C6B-85532D2FD6AD}" dt="2023-06-20T11:28:42.194" v="911" actId="1076"/>
          <ac:spMkLst>
            <pc:docMk/>
            <pc:sldMk cId="4226531199" sldId="402"/>
            <ac:spMk id="8" creationId="{EB4FA7BF-C76C-A975-CF70-84A0A83EA8D6}"/>
          </ac:spMkLst>
        </pc:spChg>
        <pc:spChg chg="del mod">
          <ac:chgData name="Glen Jones" userId="e846aaca-4b24-4b13-b0d0-f2308e16b284" providerId="ADAL" clId="{915609F0-E198-49C0-8C6B-85532D2FD6AD}" dt="2023-06-20T11:33:22.063" v="1124"/>
          <ac:spMkLst>
            <pc:docMk/>
            <pc:sldMk cId="4226531199" sldId="402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31:07.863" v="1036" actId="20577"/>
          <ac:spMkLst>
            <pc:docMk/>
            <pc:sldMk cId="4226531199" sldId="402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19.583" v="1122" actId="20577"/>
          <ac:spMkLst>
            <pc:docMk/>
            <pc:sldMk cId="4226531199" sldId="402"/>
            <ac:spMk id="11266" creationId="{9AFD9B2D-C6E6-FEA9-2F40-C75AC71C59F2}"/>
          </ac:spMkLst>
        </pc:sp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len Jones" userId="e846aaca-4b24-4b13-b0d0-f2308e16b284" providerId="ADAL" clId="{77FC1279-10D2-4616-9B46-3993A9A0351C}"/>
    <pc:docChg chg="undo custSel addSld delSld modSld sldOrd">
      <pc:chgData name="Glen Jones" userId="e846aaca-4b24-4b13-b0d0-f2308e16b284" providerId="ADAL" clId="{77FC1279-10D2-4616-9B46-3993A9A0351C}" dt="2023-06-26T12:06:45.977" v="783" actId="478"/>
      <pc:docMkLst>
        <pc:docMk/>
      </pc:docMkLst>
      <pc:sldChg chg="modSp mod">
        <pc:chgData name="Glen Jones" userId="e846aaca-4b24-4b13-b0d0-f2308e16b284" providerId="ADAL" clId="{77FC1279-10D2-4616-9B46-3993A9A0351C}" dt="2023-06-20T11:45:10.006" v="12" actId="14100"/>
        <pc:sldMkLst>
          <pc:docMk/>
          <pc:sldMk cId="4010327805" sldId="274"/>
        </pc:sldMkLst>
        <pc:spChg chg="mod">
          <ac:chgData name="Glen Jones" userId="e846aaca-4b24-4b13-b0d0-f2308e16b284" providerId="ADAL" clId="{77FC1279-10D2-4616-9B46-3993A9A0351C}" dt="2023-06-20T11:45:10.006" v="1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0" sldId="360"/>
        </pc:sldMkLst>
      </pc:sldChg>
      <pc:sldChg chg="addSp delSp modSp mod delAnim modAnim">
        <pc:chgData name="Glen Jones" userId="e846aaca-4b24-4b13-b0d0-f2308e16b284" providerId="ADAL" clId="{77FC1279-10D2-4616-9B46-3993A9A0351C}" dt="2023-06-21T16:03:05.194" v="746" actId="1076"/>
        <pc:sldMkLst>
          <pc:docMk/>
          <pc:sldMk cId="1726495688" sldId="363"/>
        </pc:sldMkLst>
        <pc:spChg chg="add mod">
          <ac:chgData name="Glen Jones" userId="e846aaca-4b24-4b13-b0d0-f2308e16b284" providerId="ADAL" clId="{77FC1279-10D2-4616-9B46-3993A9A0351C}" dt="2023-06-21T15:43:30.903" v="324" actId="27636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41:59.424" v="266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45:44.478" v="400" actId="20577"/>
          <ac:spMkLst>
            <pc:docMk/>
            <pc:sldMk cId="1726495688" sldId="363"/>
            <ac:spMk id="7" creationId="{8606A19E-4263-B914-1680-8D2817435EF5}"/>
          </ac:spMkLst>
        </pc:spChg>
        <pc:spChg chg="add mod">
          <ac:chgData name="Glen Jones" userId="e846aaca-4b24-4b13-b0d0-f2308e16b284" providerId="ADAL" clId="{77FC1279-10D2-4616-9B46-3993A9A0351C}" dt="2023-06-21T16:02:44.462" v="743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3:02.385" v="745" actId="1076"/>
          <ac:spMkLst>
            <pc:docMk/>
            <pc:sldMk cId="1726495688" sldId="363"/>
            <ac:spMk id="14" creationId="{EA4E5292-5351-643C-7426-DF24613A3EA7}"/>
          </ac:spMkLst>
        </pc:spChg>
        <pc:spChg chg="add mod">
          <ac:chgData name="Glen Jones" userId="e846aaca-4b24-4b13-b0d0-f2308e16b284" providerId="ADAL" clId="{77FC1279-10D2-4616-9B46-3993A9A0351C}" dt="2023-06-21T16:03:05.194" v="746" actId="1076"/>
          <ac:spMkLst>
            <pc:docMk/>
            <pc:sldMk cId="1726495688" sldId="363"/>
            <ac:spMk id="19" creationId="{1ED5DE0D-C7FC-0071-E42C-8E25F2BF8EC0}"/>
          </ac:spMkLst>
        </pc:spChg>
        <pc:spChg chg="del">
          <ac:chgData name="Glen Jones" userId="e846aaca-4b24-4b13-b0d0-f2308e16b284" providerId="ADAL" clId="{77FC1279-10D2-4616-9B46-3993A9A0351C}" dt="2023-06-21T15:41:51.803" v="264" actId="478"/>
          <ac:spMkLst>
            <pc:docMk/>
            <pc:sldMk cId="1726495688" sldId="363"/>
            <ac:spMk id="23" creationId="{577C188B-EEF9-A415-F387-17971485C4FD}"/>
          </ac:spMkLst>
        </pc:s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7" creationId="{018E4268-C4D7-35F9-F14D-77ADAE0701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8" creationId="{F807F425-F033-C5B5-CA78-FE854C7DDF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1" creationId="{0051CB96-B8D4-1534-1BEC-C5EF4D8BD66F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2" creationId="{AFAD2B8E-1A71-C7C8-5A78-CDB886A671FB}"/>
          </ac:grpSpMkLst>
        </pc:grpChg>
        <pc:picChg chg="del">
          <ac:chgData name="Glen Jones" userId="e846aaca-4b24-4b13-b0d0-f2308e16b284" providerId="ADAL" clId="{77FC1279-10D2-4616-9B46-3993A9A0351C}" dt="2023-06-21T15:45:19.796" v="381" actId="478"/>
          <ac:picMkLst>
            <pc:docMk/>
            <pc:sldMk cId="1726495688" sldId="363"/>
            <ac:picMk id="6" creationId="{5F264056-0980-FE3F-8AB5-6B2F262C41F9}"/>
          </ac:picMkLst>
        </pc:picChg>
        <pc:picChg chg="add mod ord">
          <ac:chgData name="Glen Jones" userId="e846aaca-4b24-4b13-b0d0-f2308e16b284" providerId="ADAL" clId="{77FC1279-10D2-4616-9B46-3993A9A0351C}" dt="2023-06-21T15:45:26.023" v="385" actId="167"/>
          <ac:picMkLst>
            <pc:docMk/>
            <pc:sldMk cId="1726495688" sldId="363"/>
            <ac:picMk id="11" creationId="{8B45EFF4-57D8-7573-5583-D0B9745DFC0D}"/>
          </ac:picMkLst>
        </pc:picChg>
        <pc:cxnChg chg="mod">
          <ac:chgData name="Glen Jones" userId="e846aaca-4b24-4b13-b0d0-f2308e16b284" providerId="ADAL" clId="{77FC1279-10D2-4616-9B46-3993A9A0351C}" dt="2023-06-21T15:41:51.803" v="264" actId="478"/>
          <ac:cxnSpMkLst>
            <pc:docMk/>
            <pc:sldMk cId="1726495688" sldId="363"/>
            <ac:cxnSpMk id="15" creationId="{1E2DB22A-07AA-2B2F-37D5-CB97EA0CF5B9}"/>
          </ac:cxnSpMkLst>
        </pc:cxn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2259302113" sldId="380"/>
        </pc:sldMkLst>
      </pc:sldChg>
      <pc:sldChg chg="del">
        <pc:chgData name="Glen Jones" userId="e846aaca-4b24-4b13-b0d0-f2308e16b284" providerId="ADAL" clId="{77FC1279-10D2-4616-9B46-3993A9A0351C}" dt="2023-06-20T11:45:16.209" v="14" actId="47"/>
        <pc:sldMkLst>
          <pc:docMk/>
          <pc:sldMk cId="3953488883" sldId="381"/>
        </pc:sldMkLst>
      </pc:sldChg>
      <pc:sldChg chg="del">
        <pc:chgData name="Glen Jones" userId="e846aaca-4b24-4b13-b0d0-f2308e16b284" providerId="ADAL" clId="{77FC1279-10D2-4616-9B46-3993A9A0351C}" dt="2023-06-20T11:45:25.447" v="1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1801556373" sldId="396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2861103671" sldId="397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338319389" sldId="398"/>
        </pc:sldMkLst>
      </pc:sldChg>
      <pc:sldChg chg="modSp mod modAnim">
        <pc:chgData name="Glen Jones" userId="e846aaca-4b24-4b13-b0d0-f2308e16b284" providerId="ADAL" clId="{77FC1279-10D2-4616-9B46-3993A9A0351C}" dt="2023-06-21T15:59:10.021" v="712" actId="207"/>
        <pc:sldMkLst>
          <pc:docMk/>
          <pc:sldMk cId="224955279" sldId="399"/>
        </pc:sldMkLst>
        <pc:spChg chg="mod">
          <ac:chgData name="Glen Jones" userId="e846aaca-4b24-4b13-b0d0-f2308e16b284" providerId="ADAL" clId="{77FC1279-10D2-4616-9B46-3993A9A0351C}" dt="2023-06-21T15:59:10.021" v="712" actId="207"/>
          <ac:spMkLst>
            <pc:docMk/>
            <pc:sldMk cId="224955279" sldId="399"/>
            <ac:spMk id="5" creationId="{A0984DDC-BC67-EB14-6DE8-9E83E520D167}"/>
          </ac:spMkLst>
        </pc:spChg>
        <pc:spChg chg="mod">
          <ac:chgData name="Glen Jones" userId="e846aaca-4b24-4b13-b0d0-f2308e16b284" providerId="ADAL" clId="{77FC1279-10D2-4616-9B46-3993A9A0351C}" dt="2023-06-21T15:58:58.715" v="709" actId="20577"/>
          <ac:spMkLst>
            <pc:docMk/>
            <pc:sldMk cId="224955279" sldId="399"/>
            <ac:spMk id="6" creationId="{4B0F2A43-837D-990F-1BA7-EB7D6D73BC02}"/>
          </ac:spMkLst>
        </pc:spChg>
      </pc:sldChg>
      <pc:sldChg chg="modSp mod modAnim">
        <pc:chgData name="Glen Jones" userId="e846aaca-4b24-4b13-b0d0-f2308e16b284" providerId="ADAL" clId="{77FC1279-10D2-4616-9B46-3993A9A0351C}" dt="2023-06-21T16:00:54.918" v="718" actId="20577"/>
        <pc:sldMkLst>
          <pc:docMk/>
          <pc:sldMk cId="1729482028" sldId="400"/>
        </pc:sldMkLst>
        <pc:spChg chg="mod">
          <ac:chgData name="Glen Jones" userId="e846aaca-4b24-4b13-b0d0-f2308e16b284" providerId="ADAL" clId="{77FC1279-10D2-4616-9B46-3993A9A0351C}" dt="2023-06-21T16:00:26.088" v="714" actId="1076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77FC1279-10D2-4616-9B46-3993A9A0351C}" dt="2023-06-21T15:40:06.696" v="20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77FC1279-10D2-4616-9B46-3993A9A0351C}" dt="2023-06-21T16:00:54.918" v="718" actId="20577"/>
          <ac:spMkLst>
            <pc:docMk/>
            <pc:sldMk cId="1729482028" sldId="400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1560908886" sldId="401"/>
        </pc:sldMkLst>
      </pc:sldChg>
      <pc:sldChg chg="addSp delSp modSp add mod delAnim modAnim">
        <pc:chgData name="Glen Jones" userId="e846aaca-4b24-4b13-b0d0-f2308e16b284" providerId="ADAL" clId="{77FC1279-10D2-4616-9B46-3993A9A0351C}" dt="2023-06-21T16:06:11.788" v="775" actId="27636"/>
        <pc:sldMkLst>
          <pc:docMk/>
          <pc:sldMk cId="2791096692" sldId="401"/>
        </pc:sldMkLst>
        <pc:spChg chg="mod">
          <ac:chgData name="Glen Jones" userId="e846aaca-4b24-4b13-b0d0-f2308e16b284" providerId="ADAL" clId="{77FC1279-10D2-4616-9B46-3993A9A0351C}" dt="2023-06-21T16:05:57.938" v="766" actId="14100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6:06:11.788" v="775" actId="27636"/>
          <ac:spMkLst>
            <pc:docMk/>
            <pc:sldMk cId="2791096692" sldId="401"/>
            <ac:spMk id="7" creationId="{8606A19E-4263-B914-1680-8D2817435EF5}"/>
          </ac:spMkLst>
        </pc:spChg>
        <pc:spChg chg="del mod">
          <ac:chgData name="Glen Jones" userId="e846aaca-4b24-4b13-b0d0-f2308e16b284" providerId="ADAL" clId="{77FC1279-10D2-4616-9B46-3993A9A0351C}" dt="2023-06-21T16:05:44.249" v="760" actId="478"/>
          <ac:spMkLst>
            <pc:docMk/>
            <pc:sldMk cId="2791096692" sldId="401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5:51.425" v="763" actId="14100"/>
          <ac:spMkLst>
            <pc:docMk/>
            <pc:sldMk cId="2791096692" sldId="401"/>
            <ac:spMk id="9" creationId="{E5AB2409-AB10-57A4-67C3-3C3B8A62A4AD}"/>
          </ac:spMkLst>
        </pc:spChg>
        <pc:spChg chg="add mod">
          <ac:chgData name="Glen Jones" userId="e846aaca-4b24-4b13-b0d0-f2308e16b284" providerId="ADAL" clId="{77FC1279-10D2-4616-9B46-3993A9A0351C}" dt="2023-06-21T16:06:05.779" v="771" actId="27636"/>
          <ac:spMkLst>
            <pc:docMk/>
            <pc:sldMk cId="2791096692" sldId="401"/>
            <ac:spMk id="10" creationId="{DB022249-FD73-720D-026F-0F6D6ED5D3A6}"/>
          </ac:spMkLst>
        </pc:spChg>
        <pc:picChg chg="add del mod ord">
          <ac:chgData name="Glen Jones" userId="e846aaca-4b24-4b13-b0d0-f2308e16b284" providerId="ADAL" clId="{77FC1279-10D2-4616-9B46-3993A9A0351C}" dt="2023-06-21T16:05:42.257" v="759" actId="478"/>
          <ac:picMkLst>
            <pc:docMk/>
            <pc:sldMk cId="2791096692" sldId="401"/>
            <ac:picMk id="5" creationId="{96DD45A7-2956-1343-92DC-1520275BDD5C}"/>
          </ac:picMkLst>
        </pc:picChg>
        <pc:picChg chg="del">
          <ac:chgData name="Glen Jones" userId="e846aaca-4b24-4b13-b0d0-f2308e16b284" providerId="ADAL" clId="{77FC1279-10D2-4616-9B46-3993A9A0351C}" dt="2023-06-21T15:44:53.851" v="376" actId="478"/>
          <ac:picMkLst>
            <pc:docMk/>
            <pc:sldMk cId="2791096692" sldId="401"/>
            <ac:picMk id="6" creationId="{5F264056-0980-FE3F-8AB5-6B2F262C41F9}"/>
          </ac:picMkLst>
        </pc:picChg>
      </pc:sldChg>
      <pc:sldChg chg="addSp delSp modSp add mod delAnim modAnim">
        <pc:chgData name="Glen Jones" userId="e846aaca-4b24-4b13-b0d0-f2308e16b284" providerId="ADAL" clId="{77FC1279-10D2-4616-9B46-3993A9A0351C}" dt="2023-06-21T15:53:33.327" v="622" actId="20577"/>
        <pc:sldMkLst>
          <pc:docMk/>
          <pc:sldMk cId="2307468297" sldId="402"/>
        </pc:sldMkLst>
        <pc:spChg chg="del">
          <ac:chgData name="Glen Jones" userId="e846aaca-4b24-4b13-b0d0-f2308e16b284" providerId="ADAL" clId="{77FC1279-10D2-4616-9B46-3993A9A0351C}" dt="2023-06-21T15:48:15.578" v="529" actId="478"/>
          <ac:spMkLst>
            <pc:docMk/>
            <pc:sldMk cId="2307468297" sldId="402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0:17.184" v="576"/>
          <ac:spMkLst>
            <pc:docMk/>
            <pc:sldMk cId="2307468297" sldId="402"/>
            <ac:spMk id="3" creationId="{FA79B487-2B39-D1FB-C619-7086E17203C8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4" creationId="{99EED2BF-635D-9882-CD77-C0726E1ED59F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6" creationId="{EE2D28E6-EEE2-AEF6-544A-5889DB96207D}"/>
          </ac:spMkLst>
        </pc:spChg>
        <pc:spChg chg="del">
          <ac:chgData name="Glen Jones" userId="e846aaca-4b24-4b13-b0d0-f2308e16b284" providerId="ADAL" clId="{77FC1279-10D2-4616-9B46-3993A9A0351C}" dt="2023-06-21T15:48:22.978" v="533" actId="478"/>
          <ac:spMkLst>
            <pc:docMk/>
            <pc:sldMk cId="2307468297" sldId="402"/>
            <ac:spMk id="7" creationId="{8606A19E-4263-B914-1680-8D2817435EF5}"/>
          </ac:spMkLst>
        </pc:spChg>
        <pc:spChg chg="del">
          <ac:chgData name="Glen Jones" userId="e846aaca-4b24-4b13-b0d0-f2308e16b284" providerId="ADAL" clId="{77FC1279-10D2-4616-9B46-3993A9A0351C}" dt="2023-06-21T15:48:09.490" v="527" actId="478"/>
          <ac:spMkLst>
            <pc:docMk/>
            <pc:sldMk cId="2307468297" sldId="402"/>
            <ac:spMk id="8" creationId="{A235AF99-8860-0748-F31A-6C062A41AF90}"/>
          </ac:spMkLst>
        </pc:spChg>
        <pc:spChg chg="mod">
          <ac:chgData name="Glen Jones" userId="e846aaca-4b24-4b13-b0d0-f2308e16b284" providerId="ADAL" clId="{77FC1279-10D2-4616-9B46-3993A9A0351C}" dt="2023-06-21T15:49:33.243" v="553" actId="465"/>
          <ac:spMkLst>
            <pc:docMk/>
            <pc:sldMk cId="2307468297" sldId="402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1:31.872" v="600" actId="20577"/>
          <ac:spMkLst>
            <pc:docMk/>
            <pc:sldMk cId="2307468297" sldId="402"/>
            <ac:spMk id="10" creationId="{DB022249-FD73-720D-026F-0F6D6ED5D3A6}"/>
          </ac:spMkLst>
        </pc:spChg>
        <pc:spChg chg="add mod">
          <ac:chgData name="Glen Jones" userId="e846aaca-4b24-4b13-b0d0-f2308e16b284" providerId="ADAL" clId="{77FC1279-10D2-4616-9B46-3993A9A0351C}" dt="2023-06-21T15:51:20.506" v="586" actId="20577"/>
          <ac:spMkLst>
            <pc:docMk/>
            <pc:sldMk cId="2307468297" sldId="402"/>
            <ac:spMk id="11" creationId="{653E60FE-00E8-80F3-9997-E275F505DD98}"/>
          </ac:spMkLst>
        </pc:spChg>
        <pc:spChg chg="add mod">
          <ac:chgData name="Glen Jones" userId="e846aaca-4b24-4b13-b0d0-f2308e16b284" providerId="ADAL" clId="{77FC1279-10D2-4616-9B46-3993A9A0351C}" dt="2023-06-21T15:53:33.327" v="622" actId="20577"/>
          <ac:spMkLst>
            <pc:docMk/>
            <pc:sldMk cId="2307468297" sldId="402"/>
            <ac:spMk id="12" creationId="{DEC43A8B-1389-277D-CBA9-5E43E65B7BCC}"/>
          </ac:spMkLst>
        </pc:spChg>
        <pc:picChg chg="del mod">
          <ac:chgData name="Glen Jones" userId="e846aaca-4b24-4b13-b0d0-f2308e16b284" providerId="ADAL" clId="{77FC1279-10D2-4616-9B46-3993A9A0351C}" dt="2023-06-21T15:49:47.194" v="554" actId="478"/>
          <ac:picMkLst>
            <pc:docMk/>
            <pc:sldMk cId="2307468297" sldId="402"/>
            <ac:picMk id="5" creationId="{96DD45A7-2956-1343-92DC-1520275BDD5C}"/>
          </ac:picMkLst>
        </pc:picChg>
        <pc:picChg chg="add mod ord">
          <ac:chgData name="Glen Jones" userId="e846aaca-4b24-4b13-b0d0-f2308e16b284" providerId="ADAL" clId="{77FC1279-10D2-4616-9B46-3993A9A0351C}" dt="2023-06-21T15:49:54.673" v="558" actId="167"/>
          <ac:picMkLst>
            <pc:docMk/>
            <pc:sldMk cId="2307468297" sldId="402"/>
            <ac:picMk id="14" creationId="{CCE486AA-2BA9-C4E6-E6DC-32B6972E328A}"/>
          </ac:picMkLst>
        </pc:pic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4226531199" sldId="402"/>
        </pc:sldMkLst>
      </pc:sldChg>
      <pc:sldChg chg="addSp delSp modSp add mod">
        <pc:chgData name="Glen Jones" userId="e846aaca-4b24-4b13-b0d0-f2308e16b284" providerId="ADAL" clId="{77FC1279-10D2-4616-9B46-3993A9A0351C}" dt="2023-06-21T15:54:10.609" v="625" actId="20577"/>
        <pc:sldMkLst>
          <pc:docMk/>
          <pc:sldMk cId="4078520359" sldId="403"/>
        </pc:sldMkLst>
        <pc:spChg chg="mod">
          <ac:chgData name="Glen Jones" userId="e846aaca-4b24-4b13-b0d0-f2308e16b284" providerId="ADAL" clId="{77FC1279-10D2-4616-9B46-3993A9A0351C}" dt="2023-06-21T15:53:22.068" v="616" actId="20577"/>
          <ac:spMkLst>
            <pc:docMk/>
            <pc:sldMk cId="4078520359" sldId="403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4:10.609" v="625" actId="20577"/>
          <ac:spMkLst>
            <pc:docMk/>
            <pc:sldMk cId="4078520359" sldId="403"/>
            <ac:spMk id="10" creationId="{DB022249-FD73-720D-026F-0F6D6ED5D3A6}"/>
          </ac:spMkLst>
        </pc:spChg>
        <pc:spChg chg="mod">
          <ac:chgData name="Glen Jones" userId="e846aaca-4b24-4b13-b0d0-f2308e16b284" providerId="ADAL" clId="{77FC1279-10D2-4616-9B46-3993A9A0351C}" dt="2023-06-21T15:53:18.721" v="612" actId="20577"/>
          <ac:spMkLst>
            <pc:docMk/>
            <pc:sldMk cId="4078520359" sldId="403"/>
            <ac:spMk id="11" creationId="{653E60FE-00E8-80F3-9997-E275F505DD98}"/>
          </ac:spMkLst>
        </pc:spChg>
        <pc:picChg chg="add mod ord">
          <ac:chgData name="Glen Jones" userId="e846aaca-4b24-4b13-b0d0-f2308e16b284" providerId="ADAL" clId="{77FC1279-10D2-4616-9B46-3993A9A0351C}" dt="2023-06-21T15:53:11.772" v="608" actId="167"/>
          <ac:picMkLst>
            <pc:docMk/>
            <pc:sldMk cId="4078520359" sldId="403"/>
            <ac:picMk id="4" creationId="{B455FB6F-B33E-9C70-FA9C-E1863869A6CB}"/>
          </ac:picMkLst>
        </pc:picChg>
        <pc:picChg chg="del">
          <ac:chgData name="Glen Jones" userId="e846aaca-4b24-4b13-b0d0-f2308e16b284" providerId="ADAL" clId="{77FC1279-10D2-4616-9B46-3993A9A0351C}" dt="2023-06-21T15:53:04.932" v="604" actId="478"/>
          <ac:picMkLst>
            <pc:docMk/>
            <pc:sldMk cId="4078520359" sldId="403"/>
            <ac:picMk id="14" creationId="{CCE486AA-2BA9-C4E6-E6DC-32B6972E328A}"/>
          </ac:picMkLst>
        </pc:picChg>
      </pc:sldChg>
      <pc:sldChg chg="addSp delSp modSp add mod ord delAnim modAnim">
        <pc:chgData name="Glen Jones" userId="e846aaca-4b24-4b13-b0d0-f2308e16b284" providerId="ADAL" clId="{77FC1279-10D2-4616-9B46-3993A9A0351C}" dt="2023-06-21T16:07:27.252" v="779" actId="20577"/>
        <pc:sldMkLst>
          <pc:docMk/>
          <pc:sldMk cId="3913805032" sldId="404"/>
        </pc:sldMkLst>
        <pc:spChg chg="del">
          <ac:chgData name="Glen Jones" userId="e846aaca-4b24-4b13-b0d0-f2308e16b284" providerId="ADAL" clId="{77FC1279-10D2-4616-9B46-3993A9A0351C}" dt="2023-06-21T15:55:30.796" v="681" actId="478"/>
          <ac:spMkLst>
            <pc:docMk/>
            <pc:sldMk cId="3913805032" sldId="404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5:05.484" v="678" actId="20577"/>
          <ac:spMkLst>
            <pc:docMk/>
            <pc:sldMk cId="3913805032" sldId="404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55:39.520" v="685" actId="1076"/>
          <ac:spMkLst>
            <pc:docMk/>
            <pc:sldMk cId="3913805032" sldId="404"/>
            <ac:spMk id="4" creationId="{B9696291-06A6-C3C4-175E-D9066DD80630}"/>
          </ac:spMkLst>
        </pc:spChg>
        <pc:spChg chg="add mod">
          <ac:chgData name="Glen Jones" userId="e846aaca-4b24-4b13-b0d0-f2308e16b284" providerId="ADAL" clId="{77FC1279-10D2-4616-9B46-3993A9A0351C}" dt="2023-06-21T15:55:57.402" v="693" actId="20577"/>
          <ac:spMkLst>
            <pc:docMk/>
            <pc:sldMk cId="3913805032" sldId="404"/>
            <ac:spMk id="5" creationId="{5D5D1142-EC18-F847-725E-9BDEC9648DC2}"/>
          </ac:spMkLst>
        </pc:spChg>
        <pc:spChg chg="del">
          <ac:chgData name="Glen Jones" userId="e846aaca-4b24-4b13-b0d0-f2308e16b284" providerId="ADAL" clId="{77FC1279-10D2-4616-9B46-3993A9A0351C}" dt="2023-06-21T15:55:33.661" v="683" actId="478"/>
          <ac:spMkLst>
            <pc:docMk/>
            <pc:sldMk cId="3913805032" sldId="404"/>
            <ac:spMk id="7" creationId="{8606A19E-4263-B914-1680-8D2817435EF5}"/>
          </ac:spMkLst>
        </pc:spChg>
        <pc:spChg chg="mod">
          <ac:chgData name="Glen Jones" userId="e846aaca-4b24-4b13-b0d0-f2308e16b284" providerId="ADAL" clId="{77FC1279-10D2-4616-9B46-3993A9A0351C}" dt="2023-06-21T16:07:27.252" v="779" actId="20577"/>
          <ac:spMkLst>
            <pc:docMk/>
            <pc:sldMk cId="3913805032" sldId="404"/>
            <ac:spMk id="8" creationId="{A235AF99-8860-0748-F31A-6C062A41AF90}"/>
          </ac:spMkLst>
        </pc:spChg>
        <pc:spChg chg="del">
          <ac:chgData name="Glen Jones" userId="e846aaca-4b24-4b13-b0d0-f2308e16b284" providerId="ADAL" clId="{77FC1279-10D2-4616-9B46-3993A9A0351C}" dt="2023-06-21T15:55:29.347" v="680" actId="478"/>
          <ac:spMkLst>
            <pc:docMk/>
            <pc:sldMk cId="3913805032" sldId="404"/>
            <ac:spMk id="14" creationId="{EA4E5292-5351-643C-7426-DF24613A3EA7}"/>
          </ac:spMkLst>
        </pc:spChg>
        <pc:spChg chg="del">
          <ac:chgData name="Glen Jones" userId="e846aaca-4b24-4b13-b0d0-f2308e16b284" providerId="ADAL" clId="{77FC1279-10D2-4616-9B46-3993A9A0351C}" dt="2023-06-21T15:55:32.482" v="682" actId="478"/>
          <ac:spMkLst>
            <pc:docMk/>
            <pc:sldMk cId="3913805032" sldId="404"/>
            <ac:spMk id="19" creationId="{1ED5DE0D-C7FC-0071-E42C-8E25F2BF8EC0}"/>
          </ac:spMkLst>
        </pc:spChg>
        <pc:cxnChg chg="add mod">
          <ac:chgData name="Glen Jones" userId="e846aaca-4b24-4b13-b0d0-f2308e16b284" providerId="ADAL" clId="{77FC1279-10D2-4616-9B46-3993A9A0351C}" dt="2023-06-21T15:56:26.821" v="697" actId="1076"/>
          <ac:cxnSpMkLst>
            <pc:docMk/>
            <pc:sldMk cId="3913805032" sldId="404"/>
            <ac:cxnSpMk id="9" creationId="{34AF2DC6-82D0-C596-EDD5-9F4347B33D91}"/>
          </ac:cxnSpMkLst>
        </pc:cxnChg>
      </pc:sldChg>
      <pc:sldChg chg="addSp delSp modSp new mod">
        <pc:chgData name="Glen Jones" userId="e846aaca-4b24-4b13-b0d0-f2308e16b284" providerId="ADAL" clId="{77FC1279-10D2-4616-9B46-3993A9A0351C}" dt="2023-06-26T12:06:45.977" v="783" actId="478"/>
        <pc:sldMkLst>
          <pc:docMk/>
          <pc:sldMk cId="3796913943" sldId="405"/>
        </pc:sldMkLst>
        <pc:spChg chg="del">
          <ac:chgData name="Glen Jones" userId="e846aaca-4b24-4b13-b0d0-f2308e16b284" providerId="ADAL" clId="{77FC1279-10D2-4616-9B46-3993A9A0351C}" dt="2023-06-26T12:06:41.567" v="781" actId="22"/>
          <ac:spMkLst>
            <pc:docMk/>
            <pc:sldMk cId="3796913943" sldId="405"/>
            <ac:spMk id="3" creationId="{5CA432B0-9BB6-2074-65AA-8E29003559B3}"/>
          </ac:spMkLst>
        </pc:spChg>
        <pc:spChg chg="add mod">
          <ac:chgData name="Glen Jones" userId="e846aaca-4b24-4b13-b0d0-f2308e16b284" providerId="ADAL" clId="{77FC1279-10D2-4616-9B46-3993A9A0351C}" dt="2023-06-26T12:06:45.977" v="783" actId="478"/>
          <ac:spMkLst>
            <pc:docMk/>
            <pc:sldMk cId="3796913943" sldId="405"/>
            <ac:spMk id="7" creationId="{34A240CC-7ACD-6D55-2C28-27869024338A}"/>
          </ac:spMkLst>
        </pc:spChg>
        <pc:picChg chg="add del mod ord">
          <ac:chgData name="Glen Jones" userId="e846aaca-4b24-4b13-b0d0-f2308e16b284" providerId="ADAL" clId="{77FC1279-10D2-4616-9B46-3993A9A0351C}" dt="2023-06-26T12:06:45.977" v="783" actId="478"/>
          <ac:picMkLst>
            <pc:docMk/>
            <pc:sldMk cId="3796913943" sldId="405"/>
            <ac:picMk id="5" creationId="{C76B2281-7C30-612F-D9F1-533623B7DC7A}"/>
          </ac:picMkLst>
        </pc:picChg>
      </pc:sldChg>
      <pc:sldMasterChg chg="delSldLayout">
        <pc:chgData name="Glen Jones" userId="e846aaca-4b24-4b13-b0d0-f2308e16b284" providerId="ADAL" clId="{77FC1279-10D2-4616-9B46-3993A9A0351C}" dt="2023-06-21T15:44:10.477" v="374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77FC1279-10D2-4616-9B46-3993A9A0351C}" dt="2023-06-21T15:44:10.477" v="374" actId="47"/>
          <pc:sldLayoutMkLst>
            <pc:docMk/>
            <pc:sldMasterMk cId="451012602" sldId="2147483648"/>
            <pc:sldLayoutMk cId="1524497166" sldId="2147483660"/>
          </pc:sldLayoutMkLst>
        </pc:sldLayoutChg>
      </pc:sldMasterChg>
    </pc:docChg>
  </pc:docChgLst>
  <pc:docChgLst>
    <pc:chgData name="Glen Jones" userId="e846aaca-4b24-4b13-b0d0-f2308e16b284" providerId="ADAL" clId="{D1990976-71B3-456E-BF4E-7D8E9887D67D}"/>
    <pc:docChg chg="undo custSel addSld delSld modSld sldOrd">
      <pc:chgData name="Glen Jones" userId="e846aaca-4b24-4b13-b0d0-f2308e16b284" providerId="ADAL" clId="{D1990976-71B3-456E-BF4E-7D8E9887D67D}" dt="2023-06-20T07:53:39.848" v="1414" actId="478"/>
      <pc:docMkLst>
        <pc:docMk/>
      </pc:docMkLst>
      <pc:sldChg chg="modSp mod">
        <pc:chgData name="Glen Jones" userId="e846aaca-4b24-4b13-b0d0-f2308e16b284" providerId="ADAL" clId="{D1990976-71B3-456E-BF4E-7D8E9887D67D}" dt="2023-06-20T06:51:45.075" v="55" actId="20577"/>
        <pc:sldMkLst>
          <pc:docMk/>
          <pc:sldMk cId="4010327805" sldId="274"/>
        </pc:sldMkLst>
        <pc:spChg chg="mod">
          <ac:chgData name="Glen Jones" userId="e846aaca-4b24-4b13-b0d0-f2308e16b284" providerId="ADAL" clId="{D1990976-71B3-456E-BF4E-7D8E9887D67D}" dt="2023-06-20T06:51:45.075" v="5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1990976-71B3-456E-BF4E-7D8E9887D67D}" dt="2023-06-20T07:41:33.781" v="1131" actId="167"/>
        <pc:sldMkLst>
          <pc:docMk/>
          <pc:sldMk cId="2861103671" sldId="363"/>
        </pc:sldMkLst>
        <pc:spChg chg="mod">
          <ac:chgData name="Glen Jones" userId="e846aaca-4b24-4b13-b0d0-f2308e16b284" providerId="ADAL" clId="{D1990976-71B3-456E-BF4E-7D8E9887D67D}" dt="2023-06-20T07:19:05.639" v="794" actId="20577"/>
          <ac:spMkLst>
            <pc:docMk/>
            <pc:sldMk cId="2861103671" sldId="363"/>
            <ac:spMk id="2" creationId="{470E0623-5B4A-B195-684F-DD2CDACFFD1A}"/>
          </ac:spMkLst>
        </pc:spChg>
        <pc:spChg chg="add mod">
          <ac:chgData name="Glen Jones" userId="e846aaca-4b24-4b13-b0d0-f2308e16b284" providerId="ADAL" clId="{D1990976-71B3-456E-BF4E-7D8E9887D67D}" dt="2023-06-20T07:10:07.222" v="745" actId="1076"/>
          <ac:spMkLst>
            <pc:docMk/>
            <pc:sldMk cId="2861103671" sldId="363"/>
            <ac:spMk id="3" creationId="{83B86E6D-B3D3-E169-CE5B-8DB0DD2B4047}"/>
          </ac:spMkLst>
        </pc:spChg>
        <pc:spChg chg="add del mod">
          <ac:chgData name="Glen Jones" userId="e846aaca-4b24-4b13-b0d0-f2308e16b284" providerId="ADAL" clId="{D1990976-71B3-456E-BF4E-7D8E9887D67D}" dt="2023-06-20T07:10:56.748" v="750" actId="478"/>
          <ac:spMkLst>
            <pc:docMk/>
            <pc:sldMk cId="2861103671" sldId="363"/>
            <ac:spMk id="4" creationId="{CA7143F6-D2E6-1AA4-59A0-31593DCAA717}"/>
          </ac:spMkLst>
        </pc:spChg>
        <pc:spChg chg="mod">
          <ac:chgData name="Glen Jones" userId="e846aaca-4b24-4b13-b0d0-f2308e16b284" providerId="ADAL" clId="{D1990976-71B3-456E-BF4E-7D8E9887D67D}" dt="2023-06-20T07:10:03.435" v="744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19:03.028" v="791" actId="20577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41:28.987" v="1129" actId="478"/>
          <ac:spMkLst>
            <pc:docMk/>
            <pc:sldMk cId="2861103671" sldId="363"/>
            <ac:spMk id="9" creationId="{1B88887A-130C-4F02-4317-1F49BEDBC8CB}"/>
          </ac:spMkLst>
        </pc:spChg>
        <pc:picChg chg="del">
          <ac:chgData name="Glen Jones" userId="e846aaca-4b24-4b13-b0d0-f2308e16b284" providerId="ADAL" clId="{D1990976-71B3-456E-BF4E-7D8E9887D67D}" dt="2023-06-20T07:41:25.620" v="1128" actId="478"/>
          <ac:picMkLst>
            <pc:docMk/>
            <pc:sldMk cId="2861103671" sldId="36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41:33.781" v="1131" actId="167"/>
          <ac:picMkLst>
            <pc:docMk/>
            <pc:sldMk cId="2861103671" sldId="363"/>
            <ac:picMk id="11" creationId="{46E67F75-02FA-41A0-7314-5601517A39C2}"/>
          </ac:picMkLst>
        </pc:picChg>
      </pc:sldChg>
      <pc:sldChg chg="addSp delSp modSp mod delAnim modAnim">
        <pc:chgData name="Glen Jones" userId="e846aaca-4b24-4b13-b0d0-f2308e16b284" providerId="ADAL" clId="{D1990976-71B3-456E-BF4E-7D8E9887D67D}" dt="2023-06-20T07:05:30.720" v="551" actId="115"/>
        <pc:sldMkLst>
          <pc:docMk/>
          <pc:sldMk cId="3201718585" sldId="365"/>
        </pc:sldMkLst>
        <pc:spChg chg="del">
          <ac:chgData name="Glen Jones" userId="e846aaca-4b24-4b13-b0d0-f2308e16b284" providerId="ADAL" clId="{D1990976-71B3-456E-BF4E-7D8E9887D67D}" dt="2023-06-20T06:58:45.377" v="267" actId="478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6:58:47.043" v="268" actId="478"/>
          <ac:spMkLst>
            <pc:docMk/>
            <pc:sldMk cId="3201718585" sldId="365"/>
            <ac:spMk id="3" creationId="{098A9D95-DE40-2834-B486-713D7333F58A}"/>
          </ac:spMkLst>
        </pc:spChg>
        <pc:spChg chg="del">
          <ac:chgData name="Glen Jones" userId="e846aaca-4b24-4b13-b0d0-f2308e16b284" providerId="ADAL" clId="{D1990976-71B3-456E-BF4E-7D8E9887D67D}" dt="2023-06-20T06:58:30.926" v="260" actId="478"/>
          <ac:spMkLst>
            <pc:docMk/>
            <pc:sldMk cId="3201718585" sldId="365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6:58:32.449" v="261" actId="478"/>
          <ac:spMkLst>
            <pc:docMk/>
            <pc:sldMk cId="3201718585" sldId="365"/>
            <ac:spMk id="6" creationId="{2D65337F-F5F2-CF22-4763-E320E0CAF480}"/>
          </ac:spMkLst>
        </pc:spChg>
        <pc:spChg chg="add mod">
          <ac:chgData name="Glen Jones" userId="e846aaca-4b24-4b13-b0d0-f2308e16b284" providerId="ADAL" clId="{D1990976-71B3-456E-BF4E-7D8E9887D67D}" dt="2023-06-20T07:04:03.066" v="537" actId="115"/>
          <ac:spMkLst>
            <pc:docMk/>
            <pc:sldMk cId="3201718585" sldId="365"/>
            <ac:spMk id="7" creationId="{A1EB59D0-324B-BC5B-F61C-289981EE7415}"/>
          </ac:spMkLst>
        </pc:spChg>
        <pc:spChg chg="add mod">
          <ac:chgData name="Glen Jones" userId="e846aaca-4b24-4b13-b0d0-f2308e16b284" providerId="ADAL" clId="{D1990976-71B3-456E-BF4E-7D8E9887D67D}" dt="2023-06-20T07:05:11.528" v="545" actId="108"/>
          <ac:spMkLst>
            <pc:docMk/>
            <pc:sldMk cId="3201718585" sldId="365"/>
            <ac:spMk id="8" creationId="{505FDE32-B2F0-DBF9-D1D3-B40B623907EF}"/>
          </ac:spMkLst>
        </pc:spChg>
        <pc:spChg chg="add mod">
          <ac:chgData name="Glen Jones" userId="e846aaca-4b24-4b13-b0d0-f2308e16b284" providerId="ADAL" clId="{D1990976-71B3-456E-BF4E-7D8E9887D67D}" dt="2023-06-20T07:05:30.720" v="551" actId="115"/>
          <ac:spMkLst>
            <pc:docMk/>
            <pc:sldMk cId="3201718585" sldId="365"/>
            <ac:spMk id="9" creationId="{C1E3BEC3-F166-AD6B-26C0-620EA42D9B65}"/>
          </ac:spMkLst>
        </pc:spChg>
        <pc:spChg chg="del">
          <ac:chgData name="Glen Jones" userId="e846aaca-4b24-4b13-b0d0-f2308e16b284" providerId="ADAL" clId="{D1990976-71B3-456E-BF4E-7D8E9887D67D}" dt="2023-06-20T06:58:34.538" v="262" actId="478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D1990976-71B3-456E-BF4E-7D8E9887D67D}" dt="2023-06-20T07:03:03.425" v="528" actId="1076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D1990976-71B3-456E-BF4E-7D8E9887D67D}" dt="2023-06-20T06:58:36.694" v="263" actId="478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D1990976-71B3-456E-BF4E-7D8E9887D67D}" dt="2023-06-20T07:03:08.015" v="530" actId="1076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D1990976-71B3-456E-BF4E-7D8E9887D67D}" dt="2023-06-20T07:02:19.004" v="524" actId="1076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D1990976-71B3-456E-BF4E-7D8E9887D67D}" dt="2023-06-20T07:02:54.076" v="525" actId="14100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D1990976-71B3-456E-BF4E-7D8E9887D67D}" dt="2023-06-20T07:02:59.936" v="527" actId="1076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1990976-71B3-456E-BF4E-7D8E9887D67D}" dt="2023-06-20T07:03:12.157" v="531" actId="1035"/>
          <ac:picMkLst>
            <pc:docMk/>
            <pc:sldMk cId="3201718585" sldId="365"/>
            <ac:picMk id="5" creationId="{BA5D4FA8-9219-0D5D-103F-86E0B5CE102B}"/>
          </ac:picMkLst>
        </pc:picChg>
      </pc:sldChg>
      <pc:sldChg chg="modSp mod">
        <pc:chgData name="Glen Jones" userId="e846aaca-4b24-4b13-b0d0-f2308e16b284" providerId="ADAL" clId="{D1990976-71B3-456E-BF4E-7D8E9887D67D}" dt="2023-06-20T06:57:50.025" v="180" actId="20577"/>
        <pc:sldMkLst>
          <pc:docMk/>
          <pc:sldMk cId="474139103" sldId="379"/>
        </pc:sldMkLst>
        <pc:spChg chg="mod">
          <ac:chgData name="Glen Jones" userId="e846aaca-4b24-4b13-b0d0-f2308e16b284" providerId="ADAL" clId="{D1990976-71B3-456E-BF4E-7D8E9887D67D}" dt="2023-06-20T06:57:50.025" v="180" actId="20577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D1990976-71B3-456E-BF4E-7D8E9887D67D}" dt="2023-06-20T06:56:49.888" v="64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6:57:17.471" v="127" actId="113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D1990976-71B3-456E-BF4E-7D8E9887D67D}" dt="2023-06-20T07:39:30.117" v="109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D1990976-71B3-456E-BF4E-7D8E9887D67D}" dt="2023-06-20T07:39:34.295" v="1097" actId="47"/>
        <pc:sldMkLst>
          <pc:docMk/>
          <pc:sldMk cId="1764233942" sldId="383"/>
        </pc:sldMkLst>
      </pc:sldChg>
      <pc:sldChg chg="del">
        <pc:chgData name="Glen Jones" userId="e846aaca-4b24-4b13-b0d0-f2308e16b284" providerId="ADAL" clId="{D1990976-71B3-456E-BF4E-7D8E9887D67D}" dt="2023-06-20T07:41:50.381" v="1133" actId="47"/>
        <pc:sldMkLst>
          <pc:docMk/>
          <pc:sldMk cId="2284350156" sldId="384"/>
        </pc:sldMkLst>
      </pc:sldChg>
      <pc:sldChg chg="add del">
        <pc:chgData name="Glen Jones" userId="e846aaca-4b24-4b13-b0d0-f2308e16b284" providerId="ADAL" clId="{D1990976-71B3-456E-BF4E-7D8E9887D67D}" dt="2023-06-20T07:41:42.060" v="1132" actId="47"/>
        <pc:sldMkLst>
          <pc:docMk/>
          <pc:sldMk cId="3647340654" sldId="385"/>
        </pc:sldMkLst>
      </pc:sldChg>
      <pc:sldChg chg="del">
        <pc:chgData name="Glen Jones" userId="e846aaca-4b24-4b13-b0d0-f2308e16b284" providerId="ADAL" clId="{D1990976-71B3-456E-BF4E-7D8E9887D67D}" dt="2023-06-20T07:51:47.179" v="1339" actId="47"/>
        <pc:sldMkLst>
          <pc:docMk/>
          <pc:sldMk cId="2822300361" sldId="386"/>
        </pc:sldMkLst>
      </pc:sldChg>
      <pc:sldChg chg="addSp delSp modSp mod delAnim modAnim">
        <pc:chgData name="Glen Jones" userId="e846aaca-4b24-4b13-b0d0-f2308e16b284" providerId="ADAL" clId="{D1990976-71B3-456E-BF4E-7D8E9887D67D}" dt="2023-06-20T07:53:15.645" v="1410" actId="1035"/>
        <pc:sldMkLst>
          <pc:docMk/>
          <pc:sldMk cId="1233435766" sldId="389"/>
        </pc:sldMkLst>
        <pc:spChg chg="del mod">
          <ac:chgData name="Glen Jones" userId="e846aaca-4b24-4b13-b0d0-f2308e16b284" providerId="ADAL" clId="{D1990976-71B3-456E-BF4E-7D8E9887D67D}" dt="2023-06-20T07:48:52.159" v="1318" actId="478"/>
          <ac:spMkLst>
            <pc:docMk/>
            <pc:sldMk cId="1233435766" sldId="389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7:48:23.260" v="1313" actId="478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D1990976-71B3-456E-BF4E-7D8E9887D67D}" dt="2023-06-20T07:48:57.312" v="1319" actId="1076"/>
          <ac:spMkLst>
            <pc:docMk/>
            <pc:sldMk cId="1233435766" sldId="389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6" creationId="{B427D749-80EE-F1F8-39D6-A813E986D32B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7" creationId="{5AF0757E-AD04-6B9D-E043-10283BD364B8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8" creationId="{08428B91-C7DF-A832-796A-A26DDAE3A66E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9" creationId="{24587F5B-4251-23CC-64F5-5B991518B154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1" creationId="{A6BB3C31-25DC-DC0A-ED9D-D595B0122D51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2" creationId="{F281DA04-70B9-1C2B-4C9D-9FF7B816A336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3" creationId="{E21D3864-3101-E096-1C60-8AA634DD219B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4" creationId="{3BF72852-2202-B1F0-CC42-78E43756B009}"/>
          </ac:spMkLst>
        </pc:spChg>
        <pc:spChg chg="add mod">
          <ac:chgData name="Glen Jones" userId="e846aaca-4b24-4b13-b0d0-f2308e16b284" providerId="ADAL" clId="{D1990976-71B3-456E-BF4E-7D8E9887D67D}" dt="2023-06-20T07:49:31.465" v="1327" actId="1076"/>
          <ac:spMkLst>
            <pc:docMk/>
            <pc:sldMk cId="1233435766" sldId="389"/>
            <ac:spMk id="15" creationId="{CD0B4A23-BD88-425A-21E1-2ABA682EEDAE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16" creationId="{1868A85D-4273-E085-C8AE-42AAECBA6BC7}"/>
          </ac:spMkLst>
        </pc:spChg>
        <pc:spChg chg="del">
          <ac:chgData name="Glen Jones" userId="e846aaca-4b24-4b13-b0d0-f2308e16b284" providerId="ADAL" clId="{D1990976-71B3-456E-BF4E-7D8E9887D67D}" dt="2023-06-20T07:48:19.354" v="1312" actId="478"/>
          <ac:spMkLst>
            <pc:docMk/>
            <pc:sldMk cId="1233435766" sldId="389"/>
            <ac:spMk id="17" creationId="{AFE90353-1CC1-B732-70FA-6455A7AE59E1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8" creationId="{184B8E99-BB76-8F94-64CA-C1DE3F7FB188}"/>
          </ac:spMkLst>
        </pc:spChg>
        <pc:spChg chg="del mod">
          <ac:chgData name="Glen Jones" userId="e846aaca-4b24-4b13-b0d0-f2308e16b284" providerId="ADAL" clId="{D1990976-71B3-456E-BF4E-7D8E9887D67D}" dt="2023-06-20T07:49:03.840" v="1321" actId="478"/>
          <ac:spMkLst>
            <pc:docMk/>
            <pc:sldMk cId="1233435766" sldId="389"/>
            <ac:spMk id="25" creationId="{B5B6E5AA-C57F-031E-D4FF-0D98BDB7748B}"/>
          </ac:spMkLst>
        </pc:spChg>
        <pc:spChg chg="del">
          <ac:chgData name="Glen Jones" userId="e846aaca-4b24-4b13-b0d0-f2308e16b284" providerId="ADAL" clId="{D1990976-71B3-456E-BF4E-7D8E9887D67D}" dt="2023-06-20T07:48:25.418" v="1314" actId="478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D1990976-71B3-456E-BF4E-7D8E9887D67D}" dt="2023-06-20T07:45:42.859" v="1163" actId="20577"/>
          <ac:spMkLst>
            <pc:docMk/>
            <pc:sldMk cId="1233435766" sldId="389"/>
            <ac:spMk id="34" creationId="{B8F1AF4A-2862-D874-BD05-2D7331678019}"/>
          </ac:spMkLst>
        </pc:spChg>
        <pc:spChg chg="del">
          <ac:chgData name="Glen Jones" userId="e846aaca-4b24-4b13-b0d0-f2308e16b284" providerId="ADAL" clId="{D1990976-71B3-456E-BF4E-7D8E9887D67D}" dt="2023-06-20T07:45:53.517" v="1165" actId="478"/>
          <ac:spMkLst>
            <pc:docMk/>
            <pc:sldMk cId="1233435766" sldId="389"/>
            <ac:spMk id="35" creationId="{95B25526-10BA-45E4-E360-169304C735D4}"/>
          </ac:spMkLst>
        </pc:spChg>
        <pc:cxnChg chg="add mod">
          <ac:chgData name="Glen Jones" userId="e846aaca-4b24-4b13-b0d0-f2308e16b284" providerId="ADAL" clId="{D1990976-71B3-456E-BF4E-7D8E9887D67D}" dt="2023-06-20T07:52:49.719" v="1369" actId="14100"/>
          <ac:cxnSpMkLst>
            <pc:docMk/>
            <pc:sldMk cId="1233435766" sldId="389"/>
            <ac:cxnSpMk id="19" creationId="{E9CB41E1-A389-F7D4-A5B0-FA2F05241E70}"/>
          </ac:cxnSpMkLst>
        </pc:cxnChg>
        <pc:cxnChg chg="add mod">
          <ac:chgData name="Glen Jones" userId="e846aaca-4b24-4b13-b0d0-f2308e16b284" providerId="ADAL" clId="{D1990976-71B3-456E-BF4E-7D8E9887D67D}" dt="2023-06-20T07:52:53.708" v="1370" actId="14100"/>
          <ac:cxnSpMkLst>
            <pc:docMk/>
            <pc:sldMk cId="1233435766" sldId="389"/>
            <ac:cxnSpMk id="20" creationId="{BB4F6DF4-865D-96C1-1B48-48066F536854}"/>
          </ac:cxnSpMkLst>
        </pc:cxnChg>
        <pc:cxnChg chg="add mod">
          <ac:chgData name="Glen Jones" userId="e846aaca-4b24-4b13-b0d0-f2308e16b284" providerId="ADAL" clId="{D1990976-71B3-456E-BF4E-7D8E9887D67D}" dt="2023-06-20T07:53:15.645" v="1410" actId="1035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del">
        <pc:chgData name="Glen Jones" userId="e846aaca-4b24-4b13-b0d0-f2308e16b284" providerId="ADAL" clId="{D1990976-71B3-456E-BF4E-7D8E9887D67D}" dt="2023-06-20T07:50:22.519" v="1338" actId="47"/>
        <pc:sldMkLst>
          <pc:docMk/>
          <pc:sldMk cId="282674495" sldId="390"/>
        </pc:sldMkLst>
      </pc:sldChg>
      <pc:sldChg chg="addSp delSp modSp add mod delAnim modAnim">
        <pc:chgData name="Glen Jones" userId="e846aaca-4b24-4b13-b0d0-f2308e16b284" providerId="ADAL" clId="{D1990976-71B3-456E-BF4E-7D8E9887D67D}" dt="2023-06-20T07:41:09.920" v="1125" actId="478"/>
        <pc:sldMkLst>
          <pc:docMk/>
          <pc:sldMk cId="1038389008" sldId="391"/>
        </pc:sldMkLst>
        <pc:spChg chg="mod">
          <ac:chgData name="Glen Jones" userId="e846aaca-4b24-4b13-b0d0-f2308e16b284" providerId="ADAL" clId="{D1990976-71B3-456E-BF4E-7D8E9887D67D}" dt="2023-06-20T07:22:21.713" v="965" actId="1076"/>
          <ac:spMkLst>
            <pc:docMk/>
            <pc:sldMk cId="1038389008" sldId="391"/>
            <ac:spMk id="2" creationId="{470E0623-5B4A-B195-684F-DD2CDACFFD1A}"/>
          </ac:spMkLst>
        </pc:spChg>
        <pc:spChg chg="del mod">
          <ac:chgData name="Glen Jones" userId="e846aaca-4b24-4b13-b0d0-f2308e16b284" providerId="ADAL" clId="{D1990976-71B3-456E-BF4E-7D8E9887D67D}" dt="2023-06-20T07:22:06.714" v="962" actId="478"/>
          <ac:spMkLst>
            <pc:docMk/>
            <pc:sldMk cId="1038389008" sldId="391"/>
            <ac:spMk id="3" creationId="{83B86E6D-B3D3-E169-CE5B-8DB0DD2B4047}"/>
          </ac:spMkLst>
        </pc:spChg>
        <pc:spChg chg="del">
          <ac:chgData name="Glen Jones" userId="e846aaca-4b24-4b13-b0d0-f2308e16b284" providerId="ADAL" clId="{D1990976-71B3-456E-BF4E-7D8E9887D67D}" dt="2023-06-20T07:17:19.509" v="752" actId="478"/>
          <ac:spMkLst>
            <pc:docMk/>
            <pc:sldMk cId="1038389008" sldId="391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22:12.368" v="963" actId="1076"/>
          <ac:spMkLst>
            <pc:docMk/>
            <pc:sldMk cId="1038389008" sldId="391"/>
            <ac:spMk id="7" creationId="{EBD17445-2CE7-D049-5829-AF7A94414BDF}"/>
          </ac:spMkLst>
        </pc:spChg>
        <pc:spChg chg="add mod">
          <ac:chgData name="Glen Jones" userId="e846aaca-4b24-4b13-b0d0-f2308e16b284" providerId="ADAL" clId="{D1990976-71B3-456E-BF4E-7D8E9887D67D}" dt="2023-06-20T07:23:10.220" v="974" actId="14100"/>
          <ac:spMkLst>
            <pc:docMk/>
            <pc:sldMk cId="1038389008" sldId="391"/>
            <ac:spMk id="17" creationId="{B9D2124C-B2D5-5D8E-7576-DBB5B7E1FEF5}"/>
          </ac:spMkLst>
        </pc:spChg>
        <pc:spChg chg="add mod">
          <ac:chgData name="Glen Jones" userId="e846aaca-4b24-4b13-b0d0-f2308e16b284" providerId="ADAL" clId="{D1990976-71B3-456E-BF4E-7D8E9887D67D}" dt="2023-06-20T07:24:42.571" v="992" actId="207"/>
          <ac:spMkLst>
            <pc:docMk/>
            <pc:sldMk cId="1038389008" sldId="391"/>
            <ac:spMk id="19" creationId="{7DD2B90D-7B5A-E029-D4E8-AC23705A3249}"/>
          </ac:spMkLst>
        </pc:spChg>
        <pc:spChg chg="add mod">
          <ac:chgData name="Glen Jones" userId="e846aaca-4b24-4b13-b0d0-f2308e16b284" providerId="ADAL" clId="{D1990976-71B3-456E-BF4E-7D8E9887D67D}" dt="2023-06-20T07:24:48.896" v="993" actId="207"/>
          <ac:spMkLst>
            <pc:docMk/>
            <pc:sldMk cId="1038389008" sldId="391"/>
            <ac:spMk id="20" creationId="{5E542946-FF46-C6B4-7487-0675AB94E80C}"/>
          </ac:spMkLst>
        </pc:spChg>
        <pc:spChg chg="add del mod">
          <ac:chgData name="Glen Jones" userId="e846aaca-4b24-4b13-b0d0-f2308e16b284" providerId="ADAL" clId="{D1990976-71B3-456E-BF4E-7D8E9887D67D}" dt="2023-06-20T07:41:09.920" v="1125" actId="478"/>
          <ac:spMkLst>
            <pc:docMk/>
            <pc:sldMk cId="1038389008" sldId="391"/>
            <ac:spMk id="22" creationId="{460A69F3-CD62-F8AE-4BE1-3D2A44C5E493}"/>
          </ac:spMkLst>
        </pc:spChg>
        <pc:picChg chg="add del">
          <ac:chgData name="Glen Jones" userId="e846aaca-4b24-4b13-b0d0-f2308e16b284" providerId="ADAL" clId="{D1990976-71B3-456E-BF4E-7D8E9887D67D}" dt="2023-06-20T07:41:09.920" v="1125" actId="478"/>
          <ac:picMkLst>
            <pc:docMk/>
            <pc:sldMk cId="1038389008" sldId="391"/>
            <ac:picMk id="5" creationId="{24D54B5C-885F-C120-9799-69F9251E3AB4}"/>
          </ac:picMkLst>
        </pc:picChg>
        <pc:picChg chg="add del mod ord">
          <ac:chgData name="Glen Jones" userId="e846aaca-4b24-4b13-b0d0-f2308e16b284" providerId="ADAL" clId="{D1990976-71B3-456E-BF4E-7D8E9887D67D}" dt="2023-06-20T07:41:09.133" v="1124"/>
          <ac:picMkLst>
            <pc:docMk/>
            <pc:sldMk cId="1038389008" sldId="391"/>
            <ac:picMk id="23" creationId="{586F02F8-8C7B-35A2-FFD4-ADBD91A20BF3}"/>
          </ac:picMkLst>
        </pc:picChg>
        <pc:cxnChg chg="add del">
          <ac:chgData name="Glen Jones" userId="e846aaca-4b24-4b13-b0d0-f2308e16b284" providerId="ADAL" clId="{D1990976-71B3-456E-BF4E-7D8E9887D67D}" dt="2023-06-20T07:17:54.020" v="759" actId="478"/>
          <ac:cxnSpMkLst>
            <pc:docMk/>
            <pc:sldMk cId="1038389008" sldId="391"/>
            <ac:cxnSpMk id="8" creationId="{DAA6218B-0649-37F8-8818-18A5E69726C9}"/>
          </ac:cxnSpMkLst>
        </pc:cxnChg>
        <pc:cxnChg chg="add mod ord">
          <ac:chgData name="Glen Jones" userId="e846aaca-4b24-4b13-b0d0-f2308e16b284" providerId="ADAL" clId="{D1990976-71B3-456E-BF4E-7D8E9887D67D}" dt="2023-06-20T07:22:32.233" v="968" actId="1076"/>
          <ac:cxnSpMkLst>
            <pc:docMk/>
            <pc:sldMk cId="1038389008" sldId="391"/>
            <ac:cxnSpMk id="11" creationId="{B1BF0AC7-15D9-C94E-C4F1-18003744C204}"/>
          </ac:cxnSpMkLst>
        </pc:cxnChg>
        <pc:cxnChg chg="add mod">
          <ac:chgData name="Glen Jones" userId="e846aaca-4b24-4b13-b0d0-f2308e16b284" providerId="ADAL" clId="{D1990976-71B3-456E-BF4E-7D8E9887D67D}" dt="2023-06-20T07:22:15.725" v="964" actId="1076"/>
          <ac:cxnSpMkLst>
            <pc:docMk/>
            <pc:sldMk cId="1038389008" sldId="391"/>
            <ac:cxnSpMk id="12" creationId="{37EA5700-F438-9AC6-A320-2861D5C2F7B3}"/>
          </ac:cxnSpMkLst>
        </pc:cxnChg>
      </pc:sldChg>
      <pc:sldChg chg="modSp add del mod">
        <pc:chgData name="Glen Jones" userId="e846aaca-4b24-4b13-b0d0-f2308e16b284" providerId="ADAL" clId="{D1990976-71B3-456E-BF4E-7D8E9887D67D}" dt="2023-06-20T07:41:12.576" v="1127" actId="47"/>
        <pc:sldMkLst>
          <pc:docMk/>
          <pc:sldMk cId="962119263" sldId="392"/>
        </pc:sldMkLst>
        <pc:spChg chg="mod">
          <ac:chgData name="Glen Jones" userId="e846aaca-4b24-4b13-b0d0-f2308e16b284" providerId="ADAL" clId="{D1990976-71B3-456E-BF4E-7D8E9887D67D}" dt="2023-06-20T07:37:24.298" v="1062" actId="20577"/>
          <ac:spMkLst>
            <pc:docMk/>
            <pc:sldMk cId="962119263" sldId="392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7:13.475" v="1043" actId="20577"/>
          <ac:spMkLst>
            <pc:docMk/>
            <pc:sldMk cId="962119263" sldId="392"/>
            <ac:spMk id="7" creationId="{EBD17445-2CE7-D049-5829-AF7A94414BDF}"/>
          </ac:spMkLst>
        </pc:spChg>
        <pc:spChg chg="mod">
          <ac:chgData name="Glen Jones" userId="e846aaca-4b24-4b13-b0d0-f2308e16b284" providerId="ADAL" clId="{D1990976-71B3-456E-BF4E-7D8E9887D67D}" dt="2023-06-20T07:38:09.686" v="1090" actId="20577"/>
          <ac:spMkLst>
            <pc:docMk/>
            <pc:sldMk cId="962119263" sldId="392"/>
            <ac:spMk id="19" creationId="{7DD2B90D-7B5A-E029-D4E8-AC23705A3249}"/>
          </ac:spMkLst>
        </pc:spChg>
        <pc:spChg chg="mod">
          <ac:chgData name="Glen Jones" userId="e846aaca-4b24-4b13-b0d0-f2308e16b284" providerId="ADAL" clId="{D1990976-71B3-456E-BF4E-7D8E9887D67D}" dt="2023-06-20T07:38:04.224" v="1088" actId="207"/>
          <ac:spMkLst>
            <pc:docMk/>
            <pc:sldMk cId="962119263" sldId="392"/>
            <ac:spMk id="20" creationId="{5E542946-FF46-C6B4-7487-0675AB94E80C}"/>
          </ac:spMkLst>
        </pc:spChg>
        <pc:cxnChg chg="mod">
          <ac:chgData name="Glen Jones" userId="e846aaca-4b24-4b13-b0d0-f2308e16b284" providerId="ADAL" clId="{D1990976-71B3-456E-BF4E-7D8E9887D67D}" dt="2023-06-20T07:37:28.207" v="1063" actId="1076"/>
          <ac:cxnSpMkLst>
            <pc:docMk/>
            <pc:sldMk cId="962119263" sldId="392"/>
            <ac:cxnSpMk id="11" creationId="{B1BF0AC7-15D9-C94E-C4F1-18003744C204}"/>
          </ac:cxnSpMkLst>
        </pc:cxnChg>
        <pc:cxnChg chg="mod">
          <ac:chgData name="Glen Jones" userId="e846aaca-4b24-4b13-b0d0-f2308e16b284" providerId="ADAL" clId="{D1990976-71B3-456E-BF4E-7D8E9887D67D}" dt="2023-06-20T07:37:32.099" v="1064" actId="1076"/>
          <ac:cxnSpMkLst>
            <pc:docMk/>
            <pc:sldMk cId="962119263" sldId="392"/>
            <ac:cxnSpMk id="12" creationId="{37EA5700-F438-9AC6-A320-2861D5C2F7B3}"/>
          </ac:cxnSpMkLst>
        </pc:cxnChg>
      </pc:sldChg>
      <pc:sldChg chg="addSp delSp modSp add mod ord">
        <pc:chgData name="Glen Jones" userId="e846aaca-4b24-4b13-b0d0-f2308e16b284" providerId="ADAL" clId="{D1990976-71B3-456E-BF4E-7D8E9887D67D}" dt="2023-06-20T07:53:39.848" v="1414" actId="478"/>
        <pc:sldMkLst>
          <pc:docMk/>
          <pc:sldMk cId="1509611150" sldId="393"/>
        </pc:sldMkLst>
        <pc:spChg chg="mod">
          <ac:chgData name="Glen Jones" userId="e846aaca-4b24-4b13-b0d0-f2308e16b284" providerId="ADAL" clId="{D1990976-71B3-456E-BF4E-7D8E9887D67D}" dt="2023-06-20T07:39:13.132" v="1095"/>
          <ac:spMkLst>
            <pc:docMk/>
            <pc:sldMk cId="1509611150" sldId="393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9:05.071" v="1094"/>
          <ac:spMkLst>
            <pc:docMk/>
            <pc:sldMk cId="1509611150" sldId="39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53:39.848" v="1414" actId="478"/>
          <ac:spMkLst>
            <pc:docMk/>
            <pc:sldMk cId="1509611150" sldId="393"/>
            <ac:spMk id="8" creationId="{9B5991BF-1963-B69B-B795-4504D7F0CE6D}"/>
          </ac:spMkLst>
        </pc:spChg>
        <pc:picChg chg="del">
          <ac:chgData name="Glen Jones" userId="e846aaca-4b24-4b13-b0d0-f2308e16b284" providerId="ADAL" clId="{D1990976-71B3-456E-BF4E-7D8E9887D67D}" dt="2023-06-20T07:53:29.904" v="1411" actId="478"/>
          <ac:picMkLst>
            <pc:docMk/>
            <pc:sldMk cId="1509611150" sldId="39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53:34.984" v="1413" actId="167"/>
          <ac:picMkLst>
            <pc:docMk/>
            <pc:sldMk cId="1509611150" sldId="393"/>
            <ac:picMk id="9" creationId="{23A29C6B-98A1-65EB-42CC-4955DA1D0699}"/>
          </ac:picMkLst>
        </pc:picChg>
      </pc:sldChg>
    </pc:docChg>
  </pc:docChgLst>
  <pc:docChgLst>
    <pc:chgData name="Glen Jones" userId="e846aaca-4b24-4b13-b0d0-f2308e16b284" providerId="ADAL" clId="{E742F3E6-7753-43D6-A5F1-4E95C3A1722F}"/>
    <pc:docChg chg="undo custSel addSld delSld modSld sldOrd">
      <pc:chgData name="Glen Jones" userId="e846aaca-4b24-4b13-b0d0-f2308e16b284" providerId="ADAL" clId="{E742F3E6-7753-43D6-A5F1-4E95C3A1722F}" dt="2023-06-26T14:51:38.415" v="3646" actId="47"/>
      <pc:docMkLst>
        <pc:docMk/>
      </pc:docMkLst>
      <pc:sldChg chg="modSp mod">
        <pc:chgData name="Glen Jones" userId="e846aaca-4b24-4b13-b0d0-f2308e16b284" providerId="ADAL" clId="{E742F3E6-7753-43D6-A5F1-4E95C3A1722F}" dt="2023-06-26T12:20:33.766" v="25" actId="27636"/>
        <pc:sldMkLst>
          <pc:docMk/>
          <pc:sldMk cId="4010327805" sldId="274"/>
        </pc:sldMkLst>
        <pc:spChg chg="mod">
          <ac:chgData name="Glen Jones" userId="e846aaca-4b24-4b13-b0d0-f2308e16b284" providerId="ADAL" clId="{E742F3E6-7753-43D6-A5F1-4E95C3A1722F}" dt="2023-06-26T12:20:33.766" v="25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E742F3E6-7753-43D6-A5F1-4E95C3A1722F}" dt="2023-06-26T13:58:54.405" v="2272" actId="20577"/>
        <pc:sldMkLst>
          <pc:docMk/>
          <pc:sldMk cId="1726495688" sldId="363"/>
        </pc:sldMkLst>
        <pc:spChg chg="mod">
          <ac:chgData name="Glen Jones" userId="e846aaca-4b24-4b13-b0d0-f2308e16b284" providerId="ADAL" clId="{E742F3E6-7753-43D6-A5F1-4E95C3A1722F}" dt="2023-06-26T13:10:00.741" v="1205" actId="20577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57:43.675" v="2232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E742F3E6-7753-43D6-A5F1-4E95C3A1722F}" dt="2023-06-26T13:10:35.693" v="1236" actId="20577"/>
          <ac:spMkLst>
            <pc:docMk/>
            <pc:sldMk cId="1726495688" sldId="363"/>
            <ac:spMk id="4" creationId="{C4E08294-81D2-E5BC-F105-1FB9A0E95451}"/>
          </ac:spMkLst>
        </pc:spChg>
        <pc:spChg chg="add mod">
          <ac:chgData name="Glen Jones" userId="e846aaca-4b24-4b13-b0d0-f2308e16b284" providerId="ADAL" clId="{E742F3E6-7753-43D6-A5F1-4E95C3A1722F}" dt="2023-06-26T13:58:40.330" v="2248"/>
          <ac:spMkLst>
            <pc:docMk/>
            <pc:sldMk cId="1726495688" sldId="363"/>
            <ac:spMk id="5" creationId="{5E2D7693-5AEC-27B3-BEA8-00F9B5A3C850}"/>
          </ac:spMkLst>
        </pc:spChg>
        <pc:spChg chg="add mod">
          <ac:chgData name="Glen Jones" userId="e846aaca-4b24-4b13-b0d0-f2308e16b284" providerId="ADAL" clId="{E742F3E6-7753-43D6-A5F1-4E95C3A1722F}" dt="2023-06-26T13:11:24.138" v="1260" actId="20577"/>
          <ac:spMkLst>
            <pc:docMk/>
            <pc:sldMk cId="1726495688" sldId="363"/>
            <ac:spMk id="6" creationId="{65E951D8-6DAC-3AAE-D905-D19FD580AE45}"/>
          </ac:spMkLst>
        </pc:spChg>
        <pc:spChg chg="del">
          <ac:chgData name="Glen Jones" userId="e846aaca-4b24-4b13-b0d0-f2308e16b284" providerId="ADAL" clId="{E742F3E6-7753-43D6-A5F1-4E95C3A1722F}" dt="2023-06-26T13:10:06.067" v="1206" actId="478"/>
          <ac:spMkLst>
            <pc:docMk/>
            <pc:sldMk cId="1726495688" sldId="363"/>
            <ac:spMk id="7" creationId="{8606A19E-4263-B914-1680-8D2817435EF5}"/>
          </ac:spMkLst>
        </pc:spChg>
        <pc:spChg chg="mod">
          <ac:chgData name="Glen Jones" userId="e846aaca-4b24-4b13-b0d0-f2308e16b284" providerId="ADAL" clId="{E742F3E6-7753-43D6-A5F1-4E95C3A1722F}" dt="2023-06-26T13:58:32.062" v="2246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E742F3E6-7753-43D6-A5F1-4E95C3A1722F}" dt="2023-06-26T13:58:54.405" v="2272" actId="20577"/>
          <ac:spMkLst>
            <pc:docMk/>
            <pc:sldMk cId="1726495688" sldId="363"/>
            <ac:spMk id="9" creationId="{C859B0E4-9C61-3231-3B3F-5AD4325A7891}"/>
          </ac:spMkLst>
        </pc:spChg>
        <pc:spChg chg="del mod">
          <ac:chgData name="Glen Jones" userId="e846aaca-4b24-4b13-b0d0-f2308e16b284" providerId="ADAL" clId="{E742F3E6-7753-43D6-A5F1-4E95C3A1722F}" dt="2023-06-26T13:07:38.473" v="1092" actId="478"/>
          <ac:spMkLst>
            <pc:docMk/>
            <pc:sldMk cId="1726495688" sldId="363"/>
            <ac:spMk id="14" creationId="{EA4E5292-5351-643C-7426-DF24613A3EA7}"/>
          </ac:spMkLst>
        </pc:spChg>
        <pc:spChg chg="del">
          <ac:chgData name="Glen Jones" userId="e846aaca-4b24-4b13-b0d0-f2308e16b284" providerId="ADAL" clId="{E742F3E6-7753-43D6-A5F1-4E95C3A1722F}" dt="2023-06-26T13:07:39.805" v="1093" actId="478"/>
          <ac:spMkLst>
            <pc:docMk/>
            <pc:sldMk cId="1726495688" sldId="363"/>
            <ac:spMk id="19" creationId="{1ED5DE0D-C7FC-0071-E42C-8E25F2BF8EC0}"/>
          </ac:spMkLst>
        </pc:spChg>
      </pc:sldChg>
      <pc:sldChg chg="addSp delSp modSp mod ord delAnim">
        <pc:chgData name="Glen Jones" userId="e846aaca-4b24-4b13-b0d0-f2308e16b284" providerId="ADAL" clId="{E742F3E6-7753-43D6-A5F1-4E95C3A1722F}" dt="2023-06-26T14:10:13.523" v="2485" actId="1076"/>
        <pc:sldMkLst>
          <pc:docMk/>
          <pc:sldMk cId="224955279" sldId="399"/>
        </pc:sldMkLst>
        <pc:spChg chg="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2" creationId="{297DA4A7-B125-1ADF-E72A-BCCC79278733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4" creationId="{FE1AB7AD-68CE-215B-E419-95F1DEEDAE73}"/>
          </ac:spMkLst>
        </pc:spChg>
        <pc:spChg chg="del mod">
          <ac:chgData name="Glen Jones" userId="e846aaca-4b24-4b13-b0d0-f2308e16b284" providerId="ADAL" clId="{E742F3E6-7753-43D6-A5F1-4E95C3A1722F}" dt="2023-06-26T14:08:44.593" v="2417" actId="478"/>
          <ac:spMkLst>
            <pc:docMk/>
            <pc:sldMk cId="224955279" sldId="399"/>
            <ac:spMk id="5" creationId="{A0984DDC-BC67-EB14-6DE8-9E83E520D167}"/>
          </ac:spMkLst>
        </pc:spChg>
        <pc:spChg chg="del mod">
          <ac:chgData name="Glen Jones" userId="e846aaca-4b24-4b13-b0d0-f2308e16b284" providerId="ADAL" clId="{E742F3E6-7753-43D6-A5F1-4E95C3A1722F}" dt="2023-06-26T14:08:45.961" v="2418" actId="478"/>
          <ac:spMkLst>
            <pc:docMk/>
            <pc:sldMk cId="224955279" sldId="399"/>
            <ac:spMk id="6" creationId="{4B0F2A43-837D-990F-1BA7-EB7D6D73BC02}"/>
          </ac:spMkLst>
        </pc:spChg>
        <pc:spChg chg="del mod">
          <ac:chgData name="Glen Jones" userId="e846aaca-4b24-4b13-b0d0-f2308e16b284" providerId="ADAL" clId="{E742F3E6-7753-43D6-A5F1-4E95C3A1722F}" dt="2023-06-26T14:08:41.753" v="2416" actId="478"/>
          <ac:spMkLst>
            <pc:docMk/>
            <pc:sldMk cId="224955279" sldId="399"/>
            <ac:spMk id="8" creationId="{2CD10EAC-76CD-B09A-734A-291C5B2959F9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9" creationId="{EF8EB781-2D59-012E-10D5-B5436060D228}"/>
          </ac:spMkLst>
        </pc:spChg>
        <pc:graphicFrameChg chg="add del mod modGraphic">
          <ac:chgData name="Glen Jones" userId="e846aaca-4b24-4b13-b0d0-f2308e16b284" providerId="ADAL" clId="{E742F3E6-7753-43D6-A5F1-4E95C3A1722F}" dt="2023-06-26T14:08:40.124" v="2415" actId="478"/>
          <ac:graphicFrameMkLst>
            <pc:docMk/>
            <pc:sldMk cId="224955279" sldId="399"/>
            <ac:graphicFrameMk id="3" creationId="{D8FAF011-C562-9997-B5EB-975677F37145}"/>
          </ac:graphicFrameMkLst>
        </pc:graphicFrameChg>
      </pc:sldChg>
      <pc:sldChg chg="addSp delSp modSp mod delAnim modAnim">
        <pc:chgData name="Glen Jones" userId="e846aaca-4b24-4b13-b0d0-f2308e16b284" providerId="ADAL" clId="{E742F3E6-7753-43D6-A5F1-4E95C3A1722F}" dt="2023-06-26T13:57:10.775" v="2174" actId="20577"/>
        <pc:sldMkLst>
          <pc:docMk/>
          <pc:sldMk cId="1729482028" sldId="400"/>
        </pc:sldMkLst>
        <pc:spChg chg="del">
          <ac:chgData name="Glen Jones" userId="e846aaca-4b24-4b13-b0d0-f2308e16b284" providerId="ADAL" clId="{E742F3E6-7753-43D6-A5F1-4E95C3A1722F}" dt="2023-06-26T12:41:19.114" v="460" actId="478"/>
          <ac:spMkLst>
            <pc:docMk/>
            <pc:sldMk cId="1729482028" sldId="400"/>
            <ac:spMk id="2" creationId="{470E0623-5B4A-B195-684F-DD2CDACFFD1A}"/>
          </ac:spMkLst>
        </pc:spChg>
        <pc:spChg chg="add mo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3" creationId="{1DBBECB6-9A15-3987-62E0-61D2DB4BF4D1}"/>
          </ac:spMkLst>
        </pc:spChg>
        <pc:spChg chg="mod">
          <ac:chgData name="Glen Jones" userId="e846aaca-4b24-4b13-b0d0-f2308e16b284" providerId="ADAL" clId="{E742F3E6-7753-43D6-A5F1-4E95C3A1722F}" dt="2023-06-26T12:45:21.654" v="76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49:45.962" v="929" actId="27636"/>
          <ac:spMkLst>
            <pc:docMk/>
            <pc:sldMk cId="1729482028" sldId="400"/>
            <ac:spMk id="7" creationId="{EBD17445-2CE7-D049-5829-AF7A94414BDF}"/>
          </ac:spMkLst>
        </pc:spChg>
        <pc:spChg chg="add mod">
          <ac:chgData name="Glen Jones" userId="e846aaca-4b24-4b13-b0d0-f2308e16b284" providerId="ADAL" clId="{E742F3E6-7753-43D6-A5F1-4E95C3A1722F}" dt="2023-06-26T12:50:42.930" v="945" actId="27636"/>
          <ac:spMkLst>
            <pc:docMk/>
            <pc:sldMk cId="1729482028" sldId="400"/>
            <ac:spMk id="14" creationId="{B21A08BC-23EE-9E79-CB7D-5E89C4C39434}"/>
          </ac:spMkLst>
        </pc:spChg>
        <pc:spChg chg="add mod or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21" creationId="{9FCC3113-F099-8649-B80F-55A43AA81929}"/>
          </ac:spMkLst>
        </pc:spChg>
        <pc:spChg chg="add mod ord">
          <ac:chgData name="Glen Jones" userId="e846aaca-4b24-4b13-b0d0-f2308e16b284" providerId="ADAL" clId="{E742F3E6-7753-43D6-A5F1-4E95C3A1722F}" dt="2023-06-26T12:50:49.870" v="946" actId="1076"/>
          <ac:spMkLst>
            <pc:docMk/>
            <pc:sldMk cId="1729482028" sldId="400"/>
            <ac:spMk id="22" creationId="{7C4F435A-89B8-D6F9-E665-4B4E229A84BF}"/>
          </ac:spMkLst>
        </pc:spChg>
        <pc:spChg chg="add mod">
          <ac:chgData name="Glen Jones" userId="e846aaca-4b24-4b13-b0d0-f2308e16b284" providerId="ADAL" clId="{E742F3E6-7753-43D6-A5F1-4E95C3A1722F}" dt="2023-06-26T12:50:21.515" v="941" actId="1076"/>
          <ac:spMkLst>
            <pc:docMk/>
            <pc:sldMk cId="1729482028" sldId="400"/>
            <ac:spMk id="23" creationId="{5064939B-09EB-FC56-7AEB-DBD635CC5597}"/>
          </ac:spMkLst>
        </pc:spChg>
        <pc:spChg chg="add mod">
          <ac:chgData name="Glen Jones" userId="e846aaca-4b24-4b13-b0d0-f2308e16b284" providerId="ADAL" clId="{E742F3E6-7753-43D6-A5F1-4E95C3A1722F}" dt="2023-06-26T12:50:24.411" v="942" actId="1076"/>
          <ac:spMkLst>
            <pc:docMk/>
            <pc:sldMk cId="1729482028" sldId="400"/>
            <ac:spMk id="26" creationId="{1985B5BE-8919-8B65-97D6-1EF98CFCD9D3}"/>
          </ac:spMkLst>
        </pc:spChg>
        <pc:spChg chg="add mod">
          <ac:chgData name="Glen Jones" userId="e846aaca-4b24-4b13-b0d0-f2308e16b284" providerId="ADAL" clId="{E742F3E6-7753-43D6-A5F1-4E95C3A1722F}" dt="2023-06-26T13:57:10.775" v="2174" actId="20577"/>
          <ac:spMkLst>
            <pc:docMk/>
            <pc:sldMk cId="1729482028" sldId="400"/>
            <ac:spMk id="27" creationId="{2FF2D1EE-F1AD-E597-C4E0-A9417319694B}"/>
          </ac:spMkLst>
        </pc:spChg>
        <pc:picChg chg="mod">
          <ac:chgData name="Glen Jones" userId="e846aaca-4b24-4b13-b0d0-f2308e16b284" providerId="ADAL" clId="{E742F3E6-7753-43D6-A5F1-4E95C3A1722F}" dt="2023-06-26T12:45:27.948" v="762" actId="1076"/>
          <ac:picMkLst>
            <pc:docMk/>
            <pc:sldMk cId="1729482028" sldId="400"/>
            <ac:picMk id="5" creationId="{24D54B5C-885F-C120-9799-69F9251E3AB4}"/>
          </ac:picMkLst>
        </pc:picChg>
        <pc:picChg chg="del">
          <ac:chgData name="Glen Jones" userId="e846aaca-4b24-4b13-b0d0-f2308e16b284" providerId="ADAL" clId="{E742F3E6-7753-43D6-A5F1-4E95C3A1722F}" dt="2023-06-26T12:43:22.248" v="551" actId="478"/>
          <ac:picMkLst>
            <pc:docMk/>
            <pc:sldMk cId="1729482028" sldId="400"/>
            <ac:picMk id="10" creationId="{BB2DC809-4A03-7C93-2128-DA9EF59366A3}"/>
          </ac:picMkLst>
        </pc:picChg>
        <pc:cxnChg chg="add mod">
          <ac:chgData name="Glen Jones" userId="e846aaca-4b24-4b13-b0d0-f2308e16b284" providerId="ADAL" clId="{E742F3E6-7753-43D6-A5F1-4E95C3A1722F}" dt="2023-06-26T12:50:07.531" v="936" actId="14100"/>
          <ac:cxnSpMkLst>
            <pc:docMk/>
            <pc:sldMk cId="1729482028" sldId="400"/>
            <ac:cxnSpMk id="4" creationId="{D585D3E5-B12C-146F-2A08-6CF605A4C731}"/>
          </ac:cxnSpMkLst>
        </pc:cxnChg>
        <pc:cxnChg chg="add mod">
          <ac:chgData name="Glen Jones" userId="e846aaca-4b24-4b13-b0d0-f2308e16b284" providerId="ADAL" clId="{E742F3E6-7753-43D6-A5F1-4E95C3A1722F}" dt="2023-06-26T12:50:10.803" v="937" actId="14100"/>
          <ac:cxnSpMkLst>
            <pc:docMk/>
            <pc:sldMk cId="1729482028" sldId="400"/>
            <ac:cxnSpMk id="15" creationId="{C8F55A13-EE4C-3000-2770-BBB176702476}"/>
          </ac:cxnSpMkLst>
        </pc:cxnChg>
      </pc:sldChg>
      <pc:sldChg chg="addSp delSp modSp mod ord delAnim modAnim">
        <pc:chgData name="Glen Jones" userId="e846aaca-4b24-4b13-b0d0-f2308e16b284" providerId="ADAL" clId="{E742F3E6-7753-43D6-A5F1-4E95C3A1722F}" dt="2023-06-26T13:50:24.918" v="2117" actId="1076"/>
        <pc:sldMkLst>
          <pc:docMk/>
          <pc:sldMk cId="2791096692" sldId="401"/>
        </pc:sldMkLst>
        <pc:spChg chg="del">
          <ac:chgData name="Glen Jones" userId="e846aaca-4b24-4b13-b0d0-f2308e16b284" providerId="ADAL" clId="{E742F3E6-7753-43D6-A5F1-4E95C3A1722F}" dt="2023-06-26T13:44:54.422" v="1477" actId="478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49:03.799" v="2057" actId="122"/>
          <ac:spMkLst>
            <pc:docMk/>
            <pc:sldMk cId="2791096692" sldId="401"/>
            <ac:spMk id="3" creationId="{FA79B487-2B39-D1FB-C619-7086E17203C8}"/>
          </ac:spMkLst>
        </pc:spChg>
        <pc:spChg chg="add del">
          <ac:chgData name="Glen Jones" userId="e846aaca-4b24-4b13-b0d0-f2308e16b284" providerId="ADAL" clId="{E742F3E6-7753-43D6-A5F1-4E95C3A1722F}" dt="2023-06-26T13:49:12.483" v="2059" actId="478"/>
          <ac:spMkLst>
            <pc:docMk/>
            <pc:sldMk cId="2791096692" sldId="401"/>
            <ac:spMk id="6" creationId="{A9B61F12-E7D1-12C5-5316-0407030BD0BA}"/>
          </ac:spMkLst>
        </pc:spChg>
        <pc:spChg chg="mod">
          <ac:chgData name="Glen Jones" userId="e846aaca-4b24-4b13-b0d0-f2308e16b284" providerId="ADAL" clId="{E742F3E6-7753-43D6-A5F1-4E95C3A1722F}" dt="2023-06-26T13:50:24.918" v="2117" actId="1076"/>
          <ac:spMkLst>
            <pc:docMk/>
            <pc:sldMk cId="2791096692" sldId="401"/>
            <ac:spMk id="7" creationId="{8606A19E-4263-B914-1680-8D2817435EF5}"/>
          </ac:spMkLst>
        </pc:spChg>
        <pc:spChg chg="add mod">
          <ac:chgData name="Glen Jones" userId="e846aaca-4b24-4b13-b0d0-f2308e16b284" providerId="ADAL" clId="{E742F3E6-7753-43D6-A5F1-4E95C3A1722F}" dt="2023-06-26T13:50:14.162" v="2113" actId="403"/>
          <ac:spMkLst>
            <pc:docMk/>
            <pc:sldMk cId="2791096692" sldId="401"/>
            <ac:spMk id="8" creationId="{6FC13687-7B58-D491-7D2A-38E6D4E17C69}"/>
          </ac:spMkLst>
        </pc:spChg>
        <pc:spChg chg="del mod">
          <ac:chgData name="Glen Jones" userId="e846aaca-4b24-4b13-b0d0-f2308e16b284" providerId="ADAL" clId="{E742F3E6-7753-43D6-A5F1-4E95C3A1722F}" dt="2023-06-26T13:46:49.201" v="1744" actId="478"/>
          <ac:spMkLst>
            <pc:docMk/>
            <pc:sldMk cId="2791096692" sldId="401"/>
            <ac:spMk id="9" creationId="{E5AB2409-AB10-57A4-67C3-3C3B8A62A4AD}"/>
          </ac:spMkLst>
        </pc:spChg>
        <pc:spChg chg="mod">
          <ac:chgData name="Glen Jones" userId="e846aaca-4b24-4b13-b0d0-f2308e16b284" providerId="ADAL" clId="{E742F3E6-7753-43D6-A5F1-4E95C3A1722F}" dt="2023-06-26T13:50:21.272" v="2115" actId="1076"/>
          <ac:spMkLst>
            <pc:docMk/>
            <pc:sldMk cId="2791096692" sldId="401"/>
            <ac:spMk id="10" creationId="{DB022249-FD73-720D-026F-0F6D6ED5D3A6}"/>
          </ac:spMkLst>
        </pc:spChg>
        <pc:spChg chg="add mod">
          <ac:chgData name="Glen Jones" userId="e846aaca-4b24-4b13-b0d0-f2308e16b284" providerId="ADAL" clId="{E742F3E6-7753-43D6-A5F1-4E95C3A1722F}" dt="2023-06-26T13:50:08.440" v="2106" actId="403"/>
          <ac:spMkLst>
            <pc:docMk/>
            <pc:sldMk cId="2791096692" sldId="401"/>
            <ac:spMk id="11" creationId="{4C67B38D-ACD9-9128-4D5F-6C7AD0C16F4D}"/>
          </ac:spMkLst>
        </pc:spChg>
        <pc:picChg chg="mod">
          <ac:chgData name="Glen Jones" userId="e846aaca-4b24-4b13-b0d0-f2308e16b284" providerId="ADAL" clId="{E742F3E6-7753-43D6-A5F1-4E95C3A1722F}" dt="2023-06-26T13:48:38.836" v="2051" actId="1076"/>
          <ac:picMkLst>
            <pc:docMk/>
            <pc:sldMk cId="2791096692" sldId="401"/>
            <ac:picMk id="5" creationId="{96DD45A7-2956-1343-92DC-1520275BDD5C}"/>
          </ac:picMkLst>
        </pc:picChg>
      </pc:sldChg>
      <pc:sldChg chg="delSp modSp mod delAnim">
        <pc:chgData name="Glen Jones" userId="e846aaca-4b24-4b13-b0d0-f2308e16b284" providerId="ADAL" clId="{E742F3E6-7753-43D6-A5F1-4E95C3A1722F}" dt="2023-06-26T14:19:38.598" v="3019" actId="27636"/>
        <pc:sldMkLst>
          <pc:docMk/>
          <pc:sldMk cId="2307468297" sldId="402"/>
        </pc:sldMkLst>
        <pc:spChg chg="mod">
          <ac:chgData name="Glen Jones" userId="e846aaca-4b24-4b13-b0d0-f2308e16b284" providerId="ADAL" clId="{E742F3E6-7753-43D6-A5F1-4E95C3A1722F}" dt="2023-06-26T14:11:31.079" v="2537" actId="20577"/>
          <ac:spMkLst>
            <pc:docMk/>
            <pc:sldMk cId="2307468297" sldId="402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4:19:36.319" v="3017" actId="1076"/>
          <ac:spMkLst>
            <pc:docMk/>
            <pc:sldMk cId="2307468297" sldId="402"/>
            <ac:spMk id="9" creationId="{E5AB2409-AB10-57A4-67C3-3C3B8A62A4AD}"/>
          </ac:spMkLst>
        </pc:spChg>
        <pc:spChg chg="del">
          <ac:chgData name="Glen Jones" userId="e846aaca-4b24-4b13-b0d0-f2308e16b284" providerId="ADAL" clId="{E742F3E6-7753-43D6-A5F1-4E95C3A1722F}" dt="2023-06-26T14:12:49.535" v="2788" actId="478"/>
          <ac:spMkLst>
            <pc:docMk/>
            <pc:sldMk cId="2307468297" sldId="402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19:38.598" v="3019" actId="27636"/>
          <ac:spMkLst>
            <pc:docMk/>
            <pc:sldMk cId="2307468297" sldId="402"/>
            <ac:spMk id="11" creationId="{653E60FE-00E8-80F3-9997-E275F505DD98}"/>
          </ac:spMkLst>
        </pc:spChg>
        <pc:spChg chg="mod">
          <ac:chgData name="Glen Jones" userId="e846aaca-4b24-4b13-b0d0-f2308e16b284" providerId="ADAL" clId="{E742F3E6-7753-43D6-A5F1-4E95C3A1722F}" dt="2023-06-26T14:19:33.873" v="3016" actId="27636"/>
          <ac:spMkLst>
            <pc:docMk/>
            <pc:sldMk cId="2307468297" sldId="402"/>
            <ac:spMk id="12" creationId="{DEC43A8B-1389-277D-CBA9-5E43E65B7BCC}"/>
          </ac:spMkLst>
        </pc:spChg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4078520359" sldId="403"/>
        </pc:sldMkLst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3913805032" sldId="404"/>
        </pc:sldMkLst>
      </pc:sldChg>
      <pc:sldChg chg="del">
        <pc:chgData name="Glen Jones" userId="e846aaca-4b24-4b13-b0d0-f2308e16b284" providerId="ADAL" clId="{E742F3E6-7753-43D6-A5F1-4E95C3A1722F}" dt="2023-06-26T14:51:38.415" v="3646" actId="47"/>
        <pc:sldMkLst>
          <pc:docMk/>
          <pc:sldMk cId="3796913943" sldId="405"/>
        </pc:sldMkLst>
      </pc:sldChg>
      <pc:sldChg chg="modSp add mod">
        <pc:chgData name="Glen Jones" userId="e846aaca-4b24-4b13-b0d0-f2308e16b284" providerId="ADAL" clId="{E742F3E6-7753-43D6-A5F1-4E95C3A1722F}" dt="2023-06-26T13:57:29.393" v="2194" actId="113"/>
        <pc:sldMkLst>
          <pc:docMk/>
          <pc:sldMk cId="1359772703" sldId="407"/>
        </pc:sldMkLst>
        <pc:spChg chg="mod">
          <ac:chgData name="Glen Jones" userId="e846aaca-4b24-4b13-b0d0-f2308e16b284" providerId="ADAL" clId="{E742F3E6-7753-43D6-A5F1-4E95C3A1722F}" dt="2023-06-26T12:51:06.145" v="952" actId="20577"/>
          <ac:spMkLst>
            <pc:docMk/>
            <pc:sldMk cId="1359772703" sldId="407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51:37.663" v="1009" actId="20577"/>
          <ac:spMkLst>
            <pc:docMk/>
            <pc:sldMk cId="1359772703" sldId="407"/>
            <ac:spMk id="7" creationId="{EBD17445-2CE7-D049-5829-AF7A94414BDF}"/>
          </ac:spMkLst>
        </pc:spChg>
        <pc:spChg chg="mod">
          <ac:chgData name="Glen Jones" userId="e846aaca-4b24-4b13-b0d0-f2308e16b284" providerId="ADAL" clId="{E742F3E6-7753-43D6-A5F1-4E95C3A1722F}" dt="2023-06-26T12:51:41.309" v="1015" actId="20577"/>
          <ac:spMkLst>
            <pc:docMk/>
            <pc:sldMk cId="1359772703" sldId="407"/>
            <ac:spMk id="21" creationId="{9FCC3113-F099-8649-B80F-55A43AA81929}"/>
          </ac:spMkLst>
        </pc:spChg>
        <pc:spChg chg="mod">
          <ac:chgData name="Glen Jones" userId="e846aaca-4b24-4b13-b0d0-f2308e16b284" providerId="ADAL" clId="{E742F3E6-7753-43D6-A5F1-4E95C3A1722F}" dt="2023-06-26T12:51:29.517" v="989" actId="27636"/>
          <ac:spMkLst>
            <pc:docMk/>
            <pc:sldMk cId="1359772703" sldId="407"/>
            <ac:spMk id="22" creationId="{7C4F435A-89B8-D6F9-E665-4B4E229A84BF}"/>
          </ac:spMkLst>
        </pc:spChg>
        <pc:spChg chg="mod">
          <ac:chgData name="Glen Jones" userId="e846aaca-4b24-4b13-b0d0-f2308e16b284" providerId="ADAL" clId="{E742F3E6-7753-43D6-A5F1-4E95C3A1722F}" dt="2023-06-26T13:57:29.393" v="2194" actId="113"/>
          <ac:spMkLst>
            <pc:docMk/>
            <pc:sldMk cId="1359772703" sldId="407"/>
            <ac:spMk id="27" creationId="{2FF2D1EE-F1AD-E597-C4E0-A9417319694B}"/>
          </ac:spMkLst>
        </pc:spChg>
      </pc:sldChg>
      <pc:sldChg chg="modSp add mod">
        <pc:chgData name="Glen Jones" userId="e846aaca-4b24-4b13-b0d0-f2308e16b284" providerId="ADAL" clId="{E742F3E6-7753-43D6-A5F1-4E95C3A1722F}" dt="2023-06-26T14:51:16.766" v="3644" actId="20577"/>
        <pc:sldMkLst>
          <pc:docMk/>
          <pc:sldMk cId="1387345264" sldId="408"/>
        </pc:sldMkLst>
        <pc:spChg chg="mod">
          <ac:chgData name="Glen Jones" userId="e846aaca-4b24-4b13-b0d0-f2308e16b284" providerId="ADAL" clId="{E742F3E6-7753-43D6-A5F1-4E95C3A1722F}" dt="2023-06-26T13:23:28.380" v="1338" actId="20577"/>
          <ac:spMkLst>
            <pc:docMk/>
            <pc:sldMk cId="1387345264" sldId="408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4:51:16.766" v="3644" actId="20577"/>
          <ac:spMkLst>
            <pc:docMk/>
            <pc:sldMk cId="1387345264" sldId="408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3:42:44.905" v="1445" actId="6549"/>
          <ac:spMkLst>
            <pc:docMk/>
            <pc:sldMk cId="1387345264" sldId="408"/>
            <ac:spMk id="4" creationId="{C4E08294-81D2-E5BC-F105-1FB9A0E95451}"/>
          </ac:spMkLst>
        </pc:spChg>
        <pc:spChg chg="mod">
          <ac:chgData name="Glen Jones" userId="e846aaca-4b24-4b13-b0d0-f2308e16b284" providerId="ADAL" clId="{E742F3E6-7753-43D6-A5F1-4E95C3A1722F}" dt="2023-06-26T13:59:06.606" v="2275" actId="20577"/>
          <ac:spMkLst>
            <pc:docMk/>
            <pc:sldMk cId="1387345264" sldId="408"/>
            <ac:spMk id="5" creationId="{5E2D7693-5AEC-27B3-BEA8-00F9B5A3C850}"/>
          </ac:spMkLst>
        </pc:spChg>
        <pc:spChg chg="mod">
          <ac:chgData name="Glen Jones" userId="e846aaca-4b24-4b13-b0d0-f2308e16b284" providerId="ADAL" clId="{E742F3E6-7753-43D6-A5F1-4E95C3A1722F}" dt="2023-06-26T13:42:54.886" v="1466" actId="20577"/>
          <ac:spMkLst>
            <pc:docMk/>
            <pc:sldMk cId="1387345264" sldId="408"/>
            <ac:spMk id="6" creationId="{65E951D8-6DAC-3AAE-D905-D19FD580AE45}"/>
          </ac:spMkLst>
        </pc:spChg>
        <pc:spChg chg="mod">
          <ac:chgData name="Glen Jones" userId="e846aaca-4b24-4b13-b0d0-f2308e16b284" providerId="ADAL" clId="{E742F3E6-7753-43D6-A5F1-4E95C3A1722F}" dt="2023-06-26T13:59:24.932" v="2282" actId="20577"/>
          <ac:spMkLst>
            <pc:docMk/>
            <pc:sldMk cId="1387345264" sldId="408"/>
            <ac:spMk id="8" creationId="{A235AF99-8860-0748-F31A-6C062A41AF90}"/>
          </ac:spMkLst>
        </pc:spChg>
        <pc:spChg chg="mod">
          <ac:chgData name="Glen Jones" userId="e846aaca-4b24-4b13-b0d0-f2308e16b284" providerId="ADAL" clId="{E742F3E6-7753-43D6-A5F1-4E95C3A1722F}" dt="2023-06-26T13:59:12.551" v="2279" actId="20577"/>
          <ac:spMkLst>
            <pc:docMk/>
            <pc:sldMk cId="1387345264" sldId="408"/>
            <ac:spMk id="9" creationId="{C859B0E4-9C61-3231-3B3F-5AD4325A7891}"/>
          </ac:spMkLst>
        </pc:spChg>
      </pc:sldChg>
      <pc:sldChg chg="addSp modSp new mod ord">
        <pc:chgData name="Glen Jones" userId="e846aaca-4b24-4b13-b0d0-f2308e16b284" providerId="ADAL" clId="{E742F3E6-7753-43D6-A5F1-4E95C3A1722F}" dt="2023-06-26T13:27:03.379" v="1344"/>
        <pc:sldMkLst>
          <pc:docMk/>
          <pc:sldMk cId="710705044" sldId="409"/>
        </pc:sldMkLst>
        <pc:picChg chg="add mod">
          <ac:chgData name="Glen Jones" userId="e846aaca-4b24-4b13-b0d0-f2308e16b284" providerId="ADAL" clId="{E742F3E6-7753-43D6-A5F1-4E95C3A1722F}" dt="2023-06-26T13:27:00.471" v="1342" actId="14100"/>
          <ac:picMkLst>
            <pc:docMk/>
            <pc:sldMk cId="710705044" sldId="409"/>
            <ac:picMk id="5" creationId="{29281F35-2424-E1A5-1847-7DCF280CF661}"/>
          </ac:picMkLst>
        </pc:picChg>
      </pc:sldChg>
      <pc:sldChg chg="add del">
        <pc:chgData name="Glen Jones" userId="e846aaca-4b24-4b13-b0d0-f2308e16b284" providerId="ADAL" clId="{E742F3E6-7753-43D6-A5F1-4E95C3A1722F}" dt="2023-06-26T13:59:40.339" v="2285" actId="2696"/>
        <pc:sldMkLst>
          <pc:docMk/>
          <pc:sldMk cId="3632089601" sldId="410"/>
        </pc:sldMkLst>
      </pc:sldChg>
      <pc:sldChg chg="addSp delSp modSp add mod delAnim modAnim">
        <pc:chgData name="Glen Jones" userId="e846aaca-4b24-4b13-b0d0-f2308e16b284" providerId="ADAL" clId="{E742F3E6-7753-43D6-A5F1-4E95C3A1722F}" dt="2023-06-26T14:07:06.305" v="2413" actId="14100"/>
        <pc:sldMkLst>
          <pc:docMk/>
          <pc:sldMk cId="2553639446" sldId="411"/>
        </pc:sldMkLst>
        <pc:spChg chg="del">
          <ac:chgData name="Glen Jones" userId="e846aaca-4b24-4b13-b0d0-f2308e16b284" providerId="ADAL" clId="{E742F3E6-7753-43D6-A5F1-4E95C3A1722F}" dt="2023-06-26T14:00:01.573" v="2304" actId="478"/>
          <ac:spMkLst>
            <pc:docMk/>
            <pc:sldMk cId="2553639446" sldId="411"/>
            <ac:spMk id="3" creationId="{FA79B487-2B39-D1FB-C619-7086E17203C8}"/>
          </ac:spMkLst>
        </pc:spChg>
        <pc:spChg chg="add del mod">
          <ac:chgData name="Glen Jones" userId="e846aaca-4b24-4b13-b0d0-f2308e16b284" providerId="ADAL" clId="{E742F3E6-7753-43D6-A5F1-4E95C3A1722F}" dt="2023-06-26T14:00:06.612" v="2305" actId="478"/>
          <ac:spMkLst>
            <pc:docMk/>
            <pc:sldMk cId="2553639446" sldId="411"/>
            <ac:spMk id="4" creationId="{DD4E69D7-7B09-EA6E-7471-A4E54DFECE7A}"/>
          </ac:spMkLst>
        </pc:spChg>
        <pc:spChg chg="add mod">
          <ac:chgData name="Glen Jones" userId="e846aaca-4b24-4b13-b0d0-f2308e16b284" providerId="ADAL" clId="{E742F3E6-7753-43D6-A5F1-4E95C3A1722F}" dt="2023-06-26T14:06:21.203" v="2403" actId="1076"/>
          <ac:spMkLst>
            <pc:docMk/>
            <pc:sldMk cId="2553639446" sldId="411"/>
            <ac:spMk id="6" creationId="{2D6B7A33-B622-E38E-F6D9-5DE26CDC7266}"/>
          </ac:spMkLst>
        </pc:spChg>
        <pc:spChg chg="del">
          <ac:chgData name="Glen Jones" userId="e846aaca-4b24-4b13-b0d0-f2308e16b284" providerId="ADAL" clId="{E742F3E6-7753-43D6-A5F1-4E95C3A1722F}" dt="2023-06-26T14:00:18.211" v="2309" actId="478"/>
          <ac:spMkLst>
            <pc:docMk/>
            <pc:sldMk cId="2553639446" sldId="411"/>
            <ac:spMk id="7" creationId="{8606A19E-4263-B914-1680-8D2817435EF5}"/>
          </ac:spMkLst>
        </pc:spChg>
        <pc:spChg chg="del mod">
          <ac:chgData name="Glen Jones" userId="e846aaca-4b24-4b13-b0d0-f2308e16b284" providerId="ADAL" clId="{E742F3E6-7753-43D6-A5F1-4E95C3A1722F}" dt="2023-06-26T14:04:04.070" v="2368" actId="478"/>
          <ac:spMkLst>
            <pc:docMk/>
            <pc:sldMk cId="2553639446" sldId="411"/>
            <ac:spMk id="8" creationId="{6FC13687-7B58-D491-7D2A-38E6D4E17C69}"/>
          </ac:spMkLst>
        </pc:spChg>
        <pc:spChg chg="add mod">
          <ac:chgData name="Glen Jones" userId="e846aaca-4b24-4b13-b0d0-f2308e16b284" providerId="ADAL" clId="{E742F3E6-7753-43D6-A5F1-4E95C3A1722F}" dt="2023-06-26T14:06:14.178" v="2401" actId="1076"/>
          <ac:spMkLst>
            <pc:docMk/>
            <pc:sldMk cId="2553639446" sldId="411"/>
            <ac:spMk id="9" creationId="{70A61E6B-72B7-2D6F-66E5-77B30AC32265}"/>
          </ac:spMkLst>
        </pc:spChg>
        <pc:spChg chg="mod">
          <ac:chgData name="Glen Jones" userId="e846aaca-4b24-4b13-b0d0-f2308e16b284" providerId="ADAL" clId="{E742F3E6-7753-43D6-A5F1-4E95C3A1722F}" dt="2023-06-26T14:04:45.596" v="2376" actId="1076"/>
          <ac:spMkLst>
            <pc:docMk/>
            <pc:sldMk cId="2553639446" sldId="411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06:41.150" v="2407" actId="14100"/>
          <ac:spMkLst>
            <pc:docMk/>
            <pc:sldMk cId="2553639446" sldId="411"/>
            <ac:spMk id="11" creationId="{4C67B38D-ACD9-9128-4D5F-6C7AD0C16F4D}"/>
          </ac:spMkLst>
        </pc:spChg>
        <pc:spChg chg="add mod">
          <ac:chgData name="Glen Jones" userId="e846aaca-4b24-4b13-b0d0-f2308e16b284" providerId="ADAL" clId="{E742F3E6-7753-43D6-A5F1-4E95C3A1722F}" dt="2023-06-26T14:06:24.022" v="2404" actId="1076"/>
          <ac:spMkLst>
            <pc:docMk/>
            <pc:sldMk cId="2553639446" sldId="411"/>
            <ac:spMk id="12" creationId="{06E36E43-82BF-22FD-084D-7B270BCAD9D1}"/>
          </ac:spMkLst>
        </pc:spChg>
        <pc:spChg chg="add mod">
          <ac:chgData name="Glen Jones" userId="e846aaca-4b24-4b13-b0d0-f2308e16b284" providerId="ADAL" clId="{E742F3E6-7753-43D6-A5F1-4E95C3A1722F}" dt="2023-06-26T14:06:37.238" v="2406" actId="14100"/>
          <ac:spMkLst>
            <pc:docMk/>
            <pc:sldMk cId="2553639446" sldId="411"/>
            <ac:spMk id="13" creationId="{6CFFDA65-417E-088F-B2B1-65CCB7DEAC39}"/>
          </ac:spMkLst>
        </pc:spChg>
        <pc:spChg chg="add del">
          <ac:chgData name="Glen Jones" userId="e846aaca-4b24-4b13-b0d0-f2308e16b284" providerId="ADAL" clId="{E742F3E6-7753-43D6-A5F1-4E95C3A1722F}" dt="2023-06-26T14:03:37.316" v="2364" actId="478"/>
          <ac:spMkLst>
            <pc:docMk/>
            <pc:sldMk cId="2553639446" sldId="411"/>
            <ac:spMk id="14" creationId="{BDA14178-D714-BDBE-32AE-7EFA9A450D4B}"/>
          </ac:spMkLst>
        </pc:spChg>
        <pc:spChg chg="add mod">
          <ac:chgData name="Glen Jones" userId="e846aaca-4b24-4b13-b0d0-f2308e16b284" providerId="ADAL" clId="{E742F3E6-7753-43D6-A5F1-4E95C3A1722F}" dt="2023-06-26T14:06:18.303" v="2402" actId="1076"/>
          <ac:spMkLst>
            <pc:docMk/>
            <pc:sldMk cId="2553639446" sldId="411"/>
            <ac:spMk id="15" creationId="{882009DE-5843-BF46-F7E0-C0881A3C7C0A}"/>
          </ac:spMkLst>
        </pc:spChg>
        <pc:spChg chg="add mod">
          <ac:chgData name="Glen Jones" userId="e846aaca-4b24-4b13-b0d0-f2308e16b284" providerId="ADAL" clId="{E742F3E6-7753-43D6-A5F1-4E95C3A1722F}" dt="2023-06-26T14:06:54.471" v="2410" actId="1076"/>
          <ac:spMkLst>
            <pc:docMk/>
            <pc:sldMk cId="2553639446" sldId="411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07:06.305" v="2413" actId="14100"/>
          <ac:spMkLst>
            <pc:docMk/>
            <pc:sldMk cId="2553639446" sldId="411"/>
            <ac:spMk id="17" creationId="{32B967FF-AA18-E32B-0944-128A3B70A459}"/>
          </ac:spMkLst>
        </pc:spChg>
        <pc:spChg chg="add mod">
          <ac:chgData name="Glen Jones" userId="e846aaca-4b24-4b13-b0d0-f2308e16b284" providerId="ADAL" clId="{E742F3E6-7753-43D6-A5F1-4E95C3A1722F}" dt="2023-06-26T14:06:49.299" v="2408" actId="1076"/>
          <ac:spMkLst>
            <pc:docMk/>
            <pc:sldMk cId="2553639446" sldId="411"/>
            <ac:spMk id="18" creationId="{8A4B87FE-F679-B81A-067A-72266BE8A454}"/>
          </ac:spMkLst>
        </pc:spChg>
        <pc:spChg chg="add del mod">
          <ac:chgData name="Glen Jones" userId="e846aaca-4b24-4b13-b0d0-f2308e16b284" providerId="ADAL" clId="{E742F3E6-7753-43D6-A5F1-4E95C3A1722F}" dt="2023-06-26T14:05:28.302" v="2396" actId="478"/>
          <ac:spMkLst>
            <pc:docMk/>
            <pc:sldMk cId="2553639446" sldId="411"/>
            <ac:spMk id="19" creationId="{F4848A44-9B09-23AE-C700-479A7B6F51D5}"/>
          </ac:spMkLst>
        </pc:spChg>
        <pc:spChg chg="add mod">
          <ac:chgData name="Glen Jones" userId="e846aaca-4b24-4b13-b0d0-f2308e16b284" providerId="ADAL" clId="{E742F3E6-7753-43D6-A5F1-4E95C3A1722F}" dt="2023-06-26T14:06:51.390" v="2409" actId="1076"/>
          <ac:spMkLst>
            <pc:docMk/>
            <pc:sldMk cId="2553639446" sldId="411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07:03.326" v="2412" actId="1076"/>
          <ac:spMkLst>
            <pc:docMk/>
            <pc:sldMk cId="2553639446" sldId="411"/>
            <ac:spMk id="21" creationId="{E2879CD3-800A-6561-F88C-3220023C4CB1}"/>
          </ac:spMkLst>
        </pc:spChg>
        <pc:spChg chg="add del mod">
          <ac:chgData name="Glen Jones" userId="e846aaca-4b24-4b13-b0d0-f2308e16b284" providerId="ADAL" clId="{E742F3E6-7753-43D6-A5F1-4E95C3A1722F}" dt="2023-06-26T14:05:30.074" v="2397" actId="478"/>
          <ac:spMkLst>
            <pc:docMk/>
            <pc:sldMk cId="2553639446" sldId="411"/>
            <ac:spMk id="22" creationId="{F56AB726-DE6F-B892-5154-242E24EE31CC}"/>
          </ac:spMkLst>
        </pc:spChg>
        <pc:picChg chg="mod">
          <ac:chgData name="Glen Jones" userId="e846aaca-4b24-4b13-b0d0-f2308e16b284" providerId="ADAL" clId="{E742F3E6-7753-43D6-A5F1-4E95C3A1722F}" dt="2023-06-26T14:04:29.977" v="2373" actId="1076"/>
          <ac:picMkLst>
            <pc:docMk/>
            <pc:sldMk cId="2553639446" sldId="411"/>
            <ac:picMk id="5" creationId="{96DD45A7-2956-1343-92DC-1520275BDD5C}"/>
          </ac:picMkLst>
        </pc:picChg>
      </pc:sldChg>
      <pc:sldChg chg="addSp delSp modSp mod delAnim modAnim">
        <pc:chgData name="Glen Jones" userId="e846aaca-4b24-4b13-b0d0-f2308e16b284" providerId="ADAL" clId="{E742F3E6-7753-43D6-A5F1-4E95C3A1722F}" dt="2023-06-26T14:39:29.488" v="3418"/>
        <pc:sldMkLst>
          <pc:docMk/>
          <pc:sldMk cId="3829840198" sldId="412"/>
        </pc:sldMkLst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" creationId="{A5E17753-0BF0-6A08-7D0E-11DCCBD6B022}"/>
          </ac:spMkLst>
        </pc:spChg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3" creationId="{6F6016CF-C273-73B3-DB9C-80F848A718E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4" creationId="{90FC6FFF-E85B-5169-8ADE-A022A92A92BE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6" creationId="{2D6B7A33-B622-E38E-F6D9-5DE26CDC7266}"/>
          </ac:spMkLst>
        </pc:spChg>
        <pc:spChg chg="add mod">
          <ac:chgData name="Glen Jones" userId="e846aaca-4b24-4b13-b0d0-f2308e16b284" providerId="ADAL" clId="{E742F3E6-7753-43D6-A5F1-4E95C3A1722F}" dt="2023-06-26T14:36:06.802" v="3388" actId="1076"/>
          <ac:spMkLst>
            <pc:docMk/>
            <pc:sldMk cId="3829840198" sldId="412"/>
            <ac:spMk id="7" creationId="{0B4E99A0-4742-34CA-F82A-C9A575F9E12B}"/>
          </ac:spMkLst>
        </pc:spChg>
        <pc:spChg chg="add del mod">
          <ac:chgData name="Glen Jones" userId="e846aaca-4b24-4b13-b0d0-f2308e16b284" providerId="ADAL" clId="{E742F3E6-7753-43D6-A5F1-4E95C3A1722F}" dt="2023-06-26T14:35:43.370" v="3370" actId="478"/>
          <ac:spMkLst>
            <pc:docMk/>
            <pc:sldMk cId="3829840198" sldId="412"/>
            <ac:spMk id="8" creationId="{F8EF432F-A583-DE17-13A7-4D942283D37B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9" creationId="{70A61E6B-72B7-2D6F-66E5-77B30AC32265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0" creationId="{DB022249-FD73-720D-026F-0F6D6ED5D3A6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1" creationId="{4C67B38D-ACD9-9128-4D5F-6C7AD0C16F4D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2" creationId="{06E36E43-82BF-22FD-084D-7B270BCAD9D1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3" creationId="{6CFFDA65-417E-088F-B2B1-65CCB7DEAC3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14" creationId="{5BD7CCC8-3C26-D62C-B78F-8BAA3B654104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5" creationId="{882009DE-5843-BF46-F7E0-C0881A3C7C0A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6" creationId="{1937C1D1-9974-1A58-CE99-176152AD0E7A}"/>
          </ac:spMkLst>
        </pc:spChg>
        <pc:spChg chg="del">
          <ac:chgData name="Glen Jones" userId="e846aaca-4b24-4b13-b0d0-f2308e16b284" providerId="ADAL" clId="{E742F3E6-7753-43D6-A5F1-4E95C3A1722F}" dt="2023-06-26T14:13:40.315" v="2849" actId="478"/>
          <ac:spMkLst>
            <pc:docMk/>
            <pc:sldMk cId="3829840198" sldId="412"/>
            <ac:spMk id="17" creationId="{32B967FF-AA18-E32B-0944-128A3B70A459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8" creationId="{8A4B87FE-F679-B81A-067A-72266BE8A454}"/>
          </ac:spMkLst>
        </pc:spChg>
        <pc:spChg chg="add mod">
          <ac:chgData name="Glen Jones" userId="e846aaca-4b24-4b13-b0d0-f2308e16b284" providerId="ADAL" clId="{E742F3E6-7753-43D6-A5F1-4E95C3A1722F}" dt="2023-06-26T14:36:03.444" v="3387" actId="1076"/>
          <ac:spMkLst>
            <pc:docMk/>
            <pc:sldMk cId="3829840198" sldId="412"/>
            <ac:spMk id="19" creationId="{E3F70A63-DE85-8D37-69DF-288DE0330325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3:42.541" v="2850" actId="478"/>
          <ac:spMkLst>
            <pc:docMk/>
            <pc:sldMk cId="3829840198" sldId="412"/>
            <ac:spMk id="21" creationId="{E2879CD3-800A-6561-F88C-3220023C4CB1}"/>
          </ac:spMkLst>
        </pc:spChg>
        <pc:spChg chg="add mod">
          <ac:chgData name="Glen Jones" userId="e846aaca-4b24-4b13-b0d0-f2308e16b284" providerId="ADAL" clId="{E742F3E6-7753-43D6-A5F1-4E95C3A1722F}" dt="2023-06-26T14:36:08.965" v="3389" actId="1076"/>
          <ac:spMkLst>
            <pc:docMk/>
            <pc:sldMk cId="3829840198" sldId="412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35:41.850" v="3369" actId="478"/>
          <ac:spMkLst>
            <pc:docMk/>
            <pc:sldMk cId="3829840198" sldId="412"/>
            <ac:spMk id="23" creationId="{922FEA7C-9257-E429-9EF7-6B3F130572FB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4" creationId="{72818129-2CDF-44EE-0FA5-514141D02CD7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5" creationId="{6B94FA0D-D75F-CE6B-66CD-D2E24F52B268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6" creationId="{9056158F-0A1B-0C5B-3B65-9973B030B9C9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7" creationId="{B64CF2CB-1F61-5E21-7380-E6350C5C8D7A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8" creationId="{732E5204-7A1D-D33F-E55C-02056335118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9" creationId="{F377CA6B-162E-513A-49C1-FAB60384613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30" creationId="{91F43874-E273-85A3-1C2D-EEF4C525A546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1" creationId="{EAC8D3E8-3527-BBEC-DD47-DCB43F5E621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2" creationId="{A117CC0E-619A-A757-1D5B-E284842A58D7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3" creationId="{1518E1A4-19C7-DBC1-84A9-255EC72B5243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4" creationId="{90FFD0DD-3E25-61A5-414B-91E16B29189A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5" creationId="{484AF6D0-5567-30F2-54C2-A81B5AD096B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6" creationId="{360CE415-5F7B-A0BB-FDDC-4B463C291732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7" creationId="{B7A2A602-1194-C2BA-DDCD-165636B9DABE}"/>
          </ac:spMkLst>
        </pc:spChg>
        <pc:spChg chg="add mod">
          <ac:chgData name="Glen Jones" userId="e846aaca-4b24-4b13-b0d0-f2308e16b284" providerId="ADAL" clId="{E742F3E6-7753-43D6-A5F1-4E95C3A1722F}" dt="2023-06-26T14:31:31.154" v="3241" actId="404"/>
          <ac:spMkLst>
            <pc:docMk/>
            <pc:sldMk cId="3829840198" sldId="412"/>
            <ac:spMk id="38" creationId="{894B69FC-D444-3F58-FBFB-0AE84DF3A0EE}"/>
          </ac:spMkLst>
        </pc:spChg>
        <pc:spChg chg="add mod">
          <ac:chgData name="Glen Jones" userId="e846aaca-4b24-4b13-b0d0-f2308e16b284" providerId="ADAL" clId="{E742F3E6-7753-43D6-A5F1-4E95C3A1722F}" dt="2023-06-26T14:35:54.698" v="3384" actId="20577"/>
          <ac:spMkLst>
            <pc:docMk/>
            <pc:sldMk cId="3829840198" sldId="412"/>
            <ac:spMk id="39" creationId="{4E86F096-9AC3-DB41-0D87-8A3A2780C0D2}"/>
          </ac:spMkLst>
        </pc:spChg>
        <pc:spChg chg="add mod">
          <ac:chgData name="Glen Jones" userId="e846aaca-4b24-4b13-b0d0-f2308e16b284" providerId="ADAL" clId="{E742F3E6-7753-43D6-A5F1-4E95C3A1722F}" dt="2023-06-26T14:29:38.133" v="3160" actId="1076"/>
          <ac:spMkLst>
            <pc:docMk/>
            <pc:sldMk cId="3829840198" sldId="412"/>
            <ac:spMk id="40" creationId="{4DA9F7CB-1091-7D39-7501-3F00A7B2D5EC}"/>
          </ac:spMkLst>
        </pc:spChg>
        <pc:spChg chg="add del mod">
          <ac:chgData name="Glen Jones" userId="e846aaca-4b24-4b13-b0d0-f2308e16b284" providerId="ADAL" clId="{E742F3E6-7753-43D6-A5F1-4E95C3A1722F}" dt="2023-06-26T14:30:01.223" v="3172" actId="478"/>
          <ac:spMkLst>
            <pc:docMk/>
            <pc:sldMk cId="3829840198" sldId="412"/>
            <ac:spMk id="41" creationId="{BD0B9924-C1C2-31B0-2F04-72F274CD860A}"/>
          </ac:spMkLst>
        </pc:spChg>
        <pc:spChg chg="add del mod">
          <ac:chgData name="Glen Jones" userId="e846aaca-4b24-4b13-b0d0-f2308e16b284" providerId="ADAL" clId="{E742F3E6-7753-43D6-A5F1-4E95C3A1722F}" dt="2023-06-26T14:30:00.045" v="3171" actId="478"/>
          <ac:spMkLst>
            <pc:docMk/>
            <pc:sldMk cId="3829840198" sldId="412"/>
            <ac:spMk id="42" creationId="{E09967F5-A137-2F4F-F8F7-7DB74283D8E2}"/>
          </ac:spMkLst>
        </pc:spChg>
        <pc:spChg chg="add mod">
          <ac:chgData name="Glen Jones" userId="e846aaca-4b24-4b13-b0d0-f2308e16b284" providerId="ADAL" clId="{E742F3E6-7753-43D6-A5F1-4E95C3A1722F}" dt="2023-06-26T14:36:00.468" v="3386" actId="1076"/>
          <ac:spMkLst>
            <pc:docMk/>
            <pc:sldMk cId="3829840198" sldId="412"/>
            <ac:spMk id="43" creationId="{B37A41AB-F548-F534-D35C-0F02BB540E5F}"/>
          </ac:spMkLst>
        </pc:spChg>
        <pc:spChg chg="add mod">
          <ac:chgData name="Glen Jones" userId="e846aaca-4b24-4b13-b0d0-f2308e16b284" providerId="ADAL" clId="{E742F3E6-7753-43D6-A5F1-4E95C3A1722F}" dt="2023-06-26T14:32:29.961" v="3289" actId="1076"/>
          <ac:spMkLst>
            <pc:docMk/>
            <pc:sldMk cId="3829840198" sldId="412"/>
            <ac:spMk id="44" creationId="{558F2F59-E93D-3E01-708B-BA6CFFAFB14D}"/>
          </ac:spMkLst>
        </pc:spChg>
        <pc:spChg chg="add del mod">
          <ac:chgData name="Glen Jones" userId="e846aaca-4b24-4b13-b0d0-f2308e16b284" providerId="ADAL" clId="{E742F3E6-7753-43D6-A5F1-4E95C3A1722F}" dt="2023-06-26T14:29:58.964" v="3170" actId="478"/>
          <ac:spMkLst>
            <pc:docMk/>
            <pc:sldMk cId="3829840198" sldId="412"/>
            <ac:spMk id="45" creationId="{38BBB681-511B-202B-A961-919A830FBB78}"/>
          </ac:spMkLst>
        </pc:spChg>
        <pc:spChg chg="add del mod">
          <ac:chgData name="Glen Jones" userId="e846aaca-4b24-4b13-b0d0-f2308e16b284" providerId="ADAL" clId="{E742F3E6-7753-43D6-A5F1-4E95C3A1722F}" dt="2023-06-26T14:34:37.998" v="3368" actId="20577"/>
          <ac:spMkLst>
            <pc:docMk/>
            <pc:sldMk cId="3829840198" sldId="412"/>
            <ac:spMk id="49" creationId="{18E75320-4507-A443-C9EA-76E778BDDC07}"/>
          </ac:spMkLst>
        </pc:spChg>
        <pc:spChg chg="add del mod">
          <ac:chgData name="Glen Jones" userId="e846aaca-4b24-4b13-b0d0-f2308e16b284" providerId="ADAL" clId="{E742F3E6-7753-43D6-A5F1-4E95C3A1722F}" dt="2023-06-26T14:35:45.663" v="3371" actId="478"/>
          <ac:spMkLst>
            <pc:docMk/>
            <pc:sldMk cId="3829840198" sldId="412"/>
            <ac:spMk id="51" creationId="{8B29B320-03EA-CFFD-A297-334CE73D1E11}"/>
          </ac:spMkLst>
        </pc:spChg>
        <pc:spChg chg="add mod">
          <ac:chgData name="Glen Jones" userId="e846aaca-4b24-4b13-b0d0-f2308e16b284" providerId="ADAL" clId="{E742F3E6-7753-43D6-A5F1-4E95C3A1722F}" dt="2023-06-26T14:36:25.943" v="3393" actId="115"/>
          <ac:spMkLst>
            <pc:docMk/>
            <pc:sldMk cId="3829840198" sldId="412"/>
            <ac:spMk id="54" creationId="{8FD3FE4D-AD08-CB6E-F5EE-755306ADFFC4}"/>
          </ac:spMkLst>
        </pc:spChg>
        <pc:spChg chg="add mod">
          <ac:chgData name="Glen Jones" userId="e846aaca-4b24-4b13-b0d0-f2308e16b284" providerId="ADAL" clId="{E742F3E6-7753-43D6-A5F1-4E95C3A1722F}" dt="2023-06-26T14:37:08.608" v="3400" actId="115"/>
          <ac:spMkLst>
            <pc:docMk/>
            <pc:sldMk cId="3829840198" sldId="412"/>
            <ac:spMk id="55" creationId="{FB9F065C-1B7B-93A3-A02B-A77EA888193B}"/>
          </ac:spMkLst>
        </pc:spChg>
        <pc:spChg chg="add mod">
          <ac:chgData name="Glen Jones" userId="e846aaca-4b24-4b13-b0d0-f2308e16b284" providerId="ADAL" clId="{E742F3E6-7753-43D6-A5F1-4E95C3A1722F}" dt="2023-06-26T14:37:37.165" v="3405" actId="115"/>
          <ac:spMkLst>
            <pc:docMk/>
            <pc:sldMk cId="3829840198" sldId="412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6" creationId="{8A37DD7D-C24B-D2BA-D070-8D7C71CE006A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7" creationId="{DB40665F-94EB-34F0-C2EC-E5EF37EEB18F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8" creationId="{20E4F086-9C42-9211-B650-9CD61C6D6B0F}"/>
          </ac:cxnSpMkLst>
        </pc:cxnChg>
        <pc:cxnChg chg="add del mod">
          <ac:chgData name="Glen Jones" userId="e846aaca-4b24-4b13-b0d0-f2308e16b284" providerId="ADAL" clId="{E742F3E6-7753-43D6-A5F1-4E95C3A1722F}" dt="2023-06-26T14:35:46.472" v="3372" actId="478"/>
          <ac:cxnSpMkLst>
            <pc:docMk/>
            <pc:sldMk cId="3829840198" sldId="412"/>
            <ac:cxnSpMk id="52" creationId="{978A538D-6D09-7645-2C12-2176467D2647}"/>
          </ac:cxnSpMkLst>
        </pc:cxnChg>
      </pc:sldChg>
      <pc:sldChg chg="addSp delSp modSp add mod ord modAnim">
        <pc:chgData name="Glen Jones" userId="e846aaca-4b24-4b13-b0d0-f2308e16b284" providerId="ADAL" clId="{E742F3E6-7753-43D6-A5F1-4E95C3A1722F}" dt="2023-06-26T14:34:34.654" v="3365" actId="20577"/>
        <pc:sldMkLst>
          <pc:docMk/>
          <pc:sldMk cId="1830477830" sldId="413"/>
        </pc:sldMkLst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" creationId="{A5E17753-0BF0-6A08-7D0E-11DCCBD6B0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6" creationId="{0F43A03F-B6CB-0579-318A-88AE2DE0C48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9" creationId="{7D88CF0D-499E-EEC8-3395-7E6CFF366A98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3" creationId="{1DD3411B-E2C3-7A32-848A-B3A46AACA746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5" creationId="{7DEAD60A-B0DB-5102-8646-9226EF3EBF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7" creationId="{8120D00E-1D9E-5DC4-2CC1-20EA3E7DD8F1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9" creationId="{E3F70A63-DE85-8D37-69DF-288DE0330325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5" creationId="{BBB159BC-7379-10F0-06B0-9ADEE16E6F1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7" creationId="{E3B9EFE4-2E0D-CFB7-0D33-DAB8511BF72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8" creationId="{A6F49EFD-F5AE-0727-029A-7E5D4F8F0B90}"/>
          </ac:spMkLst>
        </pc:spChg>
        <pc:spChg chg="add mod">
          <ac:chgData name="Glen Jones" userId="e846aaca-4b24-4b13-b0d0-f2308e16b284" providerId="ADAL" clId="{E742F3E6-7753-43D6-A5F1-4E95C3A1722F}" dt="2023-06-26T14:34:34.654" v="3365" actId="20577"/>
          <ac:spMkLst>
            <pc:docMk/>
            <pc:sldMk cId="1830477830" sldId="413"/>
            <ac:spMk id="29" creationId="{C8FB3515-A519-ED2F-5E1D-6E3F5F8DD9F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1" creationId="{EAC8D3E8-3527-BBEC-DD47-DCB43F5E621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2" creationId="{A117CC0E-619A-A757-1D5B-E284842A58D7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3" creationId="{1518E1A4-19C7-DBC1-84A9-255EC72B524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4" creationId="{90FFD0DD-3E25-61A5-414B-91E16B29189A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5" creationId="{484AF6D0-5567-30F2-54C2-A81B5AD096B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6" creationId="{360CE415-5F7B-A0BB-FDDC-4B463C29173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7" creationId="{B7A2A602-1194-C2BA-DDCD-165636B9DABE}"/>
          </ac:spMkLst>
        </pc:sp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10" creationId="{9B9718DF-F6A0-F105-BCB5-F8B2261F73DA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1" creationId="{FA41D262-D294-F789-919F-8C56B8E33F42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6" creationId="{7141CEAB-6596-A5EA-8292-6A97BA286552}"/>
          </ac:cxnSpMkLst>
        </pc:cxnChg>
      </pc:sldChg>
      <pc:sldChg chg="addSp delSp modSp add mod">
        <pc:chgData name="Glen Jones" userId="e846aaca-4b24-4b13-b0d0-f2308e16b284" providerId="ADAL" clId="{E742F3E6-7753-43D6-A5F1-4E95C3A1722F}" dt="2023-06-26T14:50:41.504" v="3596" actId="1076"/>
        <pc:sldMkLst>
          <pc:docMk/>
          <pc:sldMk cId="1367335037" sldId="414"/>
        </pc:sldMkLst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" creationId="{A5E17753-0BF0-6A08-7D0E-11DCCBD6B02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6" creationId="{E5594CD3-9E22-28EE-5117-DB7E0BDBE8E6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9" creationId="{295AF519-3A91-EB9F-33ED-469CCE76704C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0" creationId="{6602042E-C177-66BD-E73E-6D07162DD9E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1" creationId="{F1D50BB7-6AB9-B1A6-D733-887D40B65D22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2" creationId="{1BFAAC5A-DF92-8874-1C01-17D1A940976C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3" creationId="{48613064-5CB0-C4A8-335F-8ED467E34BAD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5" creationId="{0D01261C-DFC5-E50F-051F-D0C82E025877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7" creationId="{AA72F0D9-5C60-2620-21D6-520F25358DC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9" creationId="{E3F70A63-DE85-8D37-69DF-288DE0330325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1" creationId="{1866FDF7-EADA-C732-6CBB-05ACAD8D998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4" creationId="{305F139C-AC5F-7A1B-F044-7BB67FED50D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5" creationId="{A534667D-FBB0-A119-11D7-C035F93F5ED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26" creationId="{6A6067A5-C80C-F2E4-8356-275D943A205B}"/>
          </ac:spMkLst>
        </pc:spChg>
        <pc:spChg chg="add mod">
          <ac:chgData name="Glen Jones" userId="e846aaca-4b24-4b13-b0d0-f2308e16b284" providerId="ADAL" clId="{E742F3E6-7753-43D6-A5F1-4E95C3A1722F}" dt="2023-06-26T14:50:18.567" v="3592" actId="1076"/>
          <ac:spMkLst>
            <pc:docMk/>
            <pc:sldMk cId="1367335037" sldId="414"/>
            <ac:spMk id="27" creationId="{BBE6CDED-43D4-AF2A-04E7-217CC0D019BB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1" creationId="{EAC8D3E8-3527-BBEC-DD47-DCB43F5E621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2" creationId="{A117CC0E-619A-A757-1D5B-E284842A58D7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3" creationId="{1518E1A4-19C7-DBC1-84A9-255EC72B5243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4" creationId="{90FFD0DD-3E25-61A5-414B-91E16B29189A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5" creationId="{484AF6D0-5567-30F2-54C2-A81B5AD096B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6" creationId="{360CE415-5F7B-A0BB-FDDC-4B463C291732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7" creationId="{B7A2A602-1194-C2BA-DDCD-165636B9DABE}"/>
          </ac:spMkLst>
        </pc:spChg>
      </pc:sldChg>
      <pc:sldChg chg="addSp delSp modSp add mod addAnim delAnim modAnim">
        <pc:chgData name="Glen Jones" userId="e846aaca-4b24-4b13-b0d0-f2308e16b284" providerId="ADAL" clId="{E742F3E6-7753-43D6-A5F1-4E95C3A1722F}" dt="2023-06-26T14:47:59.098" v="3545" actId="166"/>
        <pc:sldMkLst>
          <pc:docMk/>
          <pc:sldMk cId="3977394655" sldId="415"/>
        </pc:sldMkLst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2" creationId="{00CA8427-3E4C-165E-F308-7899316DD79C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3" creationId="{F04AB9D1-00AD-5FD2-EF94-3C9348A38628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6" creationId="{6340A7F7-37FA-4AD7-D206-2AE5A3073303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7" creationId="{0B4E99A0-4742-34CA-F82A-C9A575F9E12B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8" creationId="{840F6628-B64A-3DB4-95FF-ACE879A04717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9" creationId="{CAC957A9-1BF5-8011-2DCD-3FFCEA605FA0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0" creationId="{DD9CD149-5299-A88F-F8FE-1CC433229F13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1" creationId="{FFD5F843-ABE4-8976-BA5D-AAE82B75CD84}"/>
          </ac:spMkLst>
        </pc:spChg>
        <pc:spChg chg="add mod">
          <ac:chgData name="Glen Jones" userId="e846aaca-4b24-4b13-b0d0-f2308e16b284" providerId="ADAL" clId="{E742F3E6-7753-43D6-A5F1-4E95C3A1722F}" dt="2023-06-26T14:41:47.999" v="3518" actId="207"/>
          <ac:spMkLst>
            <pc:docMk/>
            <pc:sldMk cId="3977394655" sldId="415"/>
            <ac:spMk id="12" creationId="{BA0FB83B-36E1-43B8-0C32-98A8D7A39EC2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46:33.538" v="3528" actId="115"/>
          <ac:spMkLst>
            <pc:docMk/>
            <pc:sldMk cId="3977394655" sldId="415"/>
            <ac:spMk id="16" creationId="{CFDE27CA-9490-3B68-774A-094D22D0D8A7}"/>
          </ac:spMkLst>
        </pc:spChg>
        <pc:spChg chg="add mod">
          <ac:chgData name="Glen Jones" userId="e846aaca-4b24-4b13-b0d0-f2308e16b284" providerId="ADAL" clId="{E742F3E6-7753-43D6-A5F1-4E95C3A1722F}" dt="2023-06-26T14:46:57.590" v="3532" actId="115"/>
          <ac:spMkLst>
            <pc:docMk/>
            <pc:sldMk cId="3977394655" sldId="415"/>
            <ac:spMk id="17" creationId="{CA68702E-CA0B-18BF-6CAE-C26324B44C92}"/>
          </ac:spMkLst>
        </pc:spChg>
        <pc:spChg chg="add mod">
          <ac:chgData name="Glen Jones" userId="e846aaca-4b24-4b13-b0d0-f2308e16b284" providerId="ADAL" clId="{E742F3E6-7753-43D6-A5F1-4E95C3A1722F}" dt="2023-06-26T14:47:32.285" v="3540" actId="115"/>
          <ac:spMkLst>
            <pc:docMk/>
            <pc:sldMk cId="3977394655" sldId="415"/>
            <ac:spMk id="18" creationId="{07022CA4-19A8-66F2-C405-E87F8A5E1F6F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9" creationId="{E3F70A63-DE85-8D37-69DF-288DE0330325}"/>
          </ac:spMkLst>
        </pc:spChg>
        <pc:spChg chg="add mod">
          <ac:chgData name="Glen Jones" userId="e846aaca-4b24-4b13-b0d0-f2308e16b284" providerId="ADAL" clId="{E742F3E6-7753-43D6-A5F1-4E95C3A1722F}" dt="2023-06-26T14:47:48.319" v="3544" actId="115"/>
          <ac:spMkLst>
            <pc:docMk/>
            <pc:sldMk cId="3977394655" sldId="415"/>
            <ac:spMk id="20" creationId="{BF7AF511-F452-24AA-36CA-1BB589CE77B7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40:53.629" v="3492" actId="20577"/>
          <ac:spMkLst>
            <pc:docMk/>
            <pc:sldMk cId="3977394655" sldId="415"/>
            <ac:spMk id="39" creationId="{4E86F096-9AC3-DB41-0D87-8A3A2780C0D2}"/>
          </ac:spMkLst>
        </pc:spChg>
        <pc:spChg chg="mod">
          <ac:chgData name="Glen Jones" userId="e846aaca-4b24-4b13-b0d0-f2308e16b284" providerId="ADAL" clId="{E742F3E6-7753-43D6-A5F1-4E95C3A1722F}" dt="2023-06-26T14:40:59.524" v="3494" actId="1076"/>
          <ac:spMkLst>
            <pc:docMk/>
            <pc:sldMk cId="3977394655" sldId="415"/>
            <ac:spMk id="40" creationId="{4DA9F7CB-1091-7D39-7501-3F00A7B2D5EC}"/>
          </ac:spMkLst>
        </pc:spChg>
        <pc:spChg chg="mod">
          <ac:chgData name="Glen Jones" userId="e846aaca-4b24-4b13-b0d0-f2308e16b284" providerId="ADAL" clId="{E742F3E6-7753-43D6-A5F1-4E95C3A1722F}" dt="2023-06-26T14:41:03.644" v="3496" actId="1076"/>
          <ac:spMkLst>
            <pc:docMk/>
            <pc:sldMk cId="3977394655" sldId="415"/>
            <ac:spMk id="43" creationId="{B37A41AB-F548-F534-D35C-0F02BB540E5F}"/>
          </ac:spMkLst>
        </pc:spChg>
        <pc:spChg chg="mod">
          <ac:chgData name="Glen Jones" userId="e846aaca-4b24-4b13-b0d0-f2308e16b284" providerId="ADAL" clId="{E742F3E6-7753-43D6-A5F1-4E95C3A1722F}" dt="2023-06-26T14:41:30.784" v="3509" actId="1076"/>
          <ac:spMkLst>
            <pc:docMk/>
            <pc:sldMk cId="3977394655" sldId="415"/>
            <ac:spMk id="44" creationId="{558F2F59-E93D-3E01-708B-BA6CFFAFB14D}"/>
          </ac:spMkLst>
        </pc:spChg>
        <pc:spChg chg="mod">
          <ac:chgData name="Glen Jones" userId="e846aaca-4b24-4b13-b0d0-f2308e16b284" providerId="ADAL" clId="{E742F3E6-7753-43D6-A5F1-4E95C3A1722F}" dt="2023-06-26T14:39:53.606" v="3421" actId="20577"/>
          <ac:spMkLst>
            <pc:docMk/>
            <pc:sldMk cId="3977394655" sldId="415"/>
            <ac:spMk id="49" creationId="{18E75320-4507-A443-C9EA-76E778BDDC07}"/>
          </ac:spMkLst>
        </pc:spChg>
        <pc:spChg chg="del">
          <ac:chgData name="Glen Jones" userId="e846aaca-4b24-4b13-b0d0-f2308e16b284" providerId="ADAL" clId="{E742F3E6-7753-43D6-A5F1-4E95C3A1722F}" dt="2023-06-26T14:40:27.578" v="3460" actId="478"/>
          <ac:spMkLst>
            <pc:docMk/>
            <pc:sldMk cId="3977394655" sldId="415"/>
            <ac:spMk id="54" creationId="{8FD3FE4D-AD08-CB6E-F5EE-755306ADFFC4}"/>
          </ac:spMkLst>
        </pc:spChg>
        <pc:spChg chg="del">
          <ac:chgData name="Glen Jones" userId="e846aaca-4b24-4b13-b0d0-f2308e16b284" providerId="ADAL" clId="{E742F3E6-7753-43D6-A5F1-4E95C3A1722F}" dt="2023-06-26T14:40:26.784" v="3459" actId="478"/>
          <ac:spMkLst>
            <pc:docMk/>
            <pc:sldMk cId="3977394655" sldId="415"/>
            <ac:spMk id="55" creationId="{FB9F065C-1B7B-93A3-A02B-A77EA888193B}"/>
          </ac:spMkLst>
        </pc:spChg>
        <pc:spChg chg="del mod">
          <ac:chgData name="Glen Jones" userId="e846aaca-4b24-4b13-b0d0-f2308e16b284" providerId="ADAL" clId="{E742F3E6-7753-43D6-A5F1-4E95C3A1722F}" dt="2023-06-26T14:40:25.093" v="3458" actId="478"/>
          <ac:spMkLst>
            <pc:docMk/>
            <pc:sldMk cId="3977394655" sldId="415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13" creationId="{68BAEFD7-F37D-BC47-1833-75B278929FB6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6" creationId="{8A37DD7D-C24B-D2BA-D070-8D7C71CE006A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7" creationId="{DB40665F-94EB-34F0-C2EC-E5EF37EEB18F}"/>
          </ac:cxnSpMkLst>
        </pc:cxnChg>
        <pc:cxnChg chg="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8" creationId="{20E4F086-9C42-9211-B650-9CD61C6D6B0F}"/>
          </ac:cxnSpMkLst>
        </pc:cxn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3545261F-DF52-41F6-8D4F-227452DF06DA}"/>
    <pc:docChg chg="undo custSel addSld delSld modSld sldOrd">
      <pc:chgData name="Glen Jones" userId="e846aaca-4b24-4b13-b0d0-f2308e16b284" providerId="ADAL" clId="{3545261F-DF52-41F6-8D4F-227452DF06DA}" dt="2023-06-26T15:39:23.663" v="1130" actId="20577"/>
      <pc:docMkLst>
        <pc:docMk/>
      </pc:docMkLst>
      <pc:sldChg chg="modAnim">
        <pc:chgData name="Glen Jones" userId="e846aaca-4b24-4b13-b0d0-f2308e16b284" providerId="ADAL" clId="{3545261F-DF52-41F6-8D4F-227452DF06DA}" dt="2023-06-26T14:57:26.930" v="11"/>
        <pc:sldMkLst>
          <pc:docMk/>
          <pc:sldMk cId="1367335037" sldId="414"/>
        </pc:sldMkLst>
      </pc:sldChg>
      <pc:sldChg chg="addSp delSp modSp mod addAnim delAnim modAnim">
        <pc:chgData name="Glen Jones" userId="e846aaca-4b24-4b13-b0d0-f2308e16b284" providerId="ADAL" clId="{3545261F-DF52-41F6-8D4F-227452DF06DA}" dt="2023-06-26T15:34:52.141" v="1093" actId="20577"/>
        <pc:sldMkLst>
          <pc:docMk/>
          <pc:sldMk cId="2803924385" sldId="416"/>
        </pc:sldMkLst>
        <pc:spChg chg="add mod">
          <ac:chgData name="Glen Jones" userId="e846aaca-4b24-4b13-b0d0-f2308e16b284" providerId="ADAL" clId="{3545261F-DF52-41F6-8D4F-227452DF06DA}" dt="2023-06-26T15:29:40.584" v="838" actId="20577"/>
          <ac:spMkLst>
            <pc:docMk/>
            <pc:sldMk cId="2803924385" sldId="416"/>
            <ac:spMk id="2" creationId="{5B32DA24-5338-CA75-0C72-A3CAEE59CF9F}"/>
          </ac:spMkLst>
        </pc:spChg>
        <pc:spChg chg="mod">
          <ac:chgData name="Glen Jones" userId="e846aaca-4b24-4b13-b0d0-f2308e16b284" providerId="ADAL" clId="{3545261F-DF52-41F6-8D4F-227452DF06DA}" dt="2023-06-26T14:58:25.516" v="71" actId="20577"/>
          <ac:spMkLst>
            <pc:docMk/>
            <pc:sldMk cId="2803924385" sldId="416"/>
            <ac:spMk id="3" creationId="{FA79B487-2B39-D1FB-C619-7086E17203C8}"/>
          </ac:spMkLst>
        </pc:spChg>
        <pc:spChg chg="add mod">
          <ac:chgData name="Glen Jones" userId="e846aaca-4b24-4b13-b0d0-f2308e16b284" providerId="ADAL" clId="{3545261F-DF52-41F6-8D4F-227452DF06DA}" dt="2023-06-26T15:15:33.175" v="455" actId="14100"/>
          <ac:spMkLst>
            <pc:docMk/>
            <pc:sldMk cId="2803924385" sldId="416"/>
            <ac:spMk id="4" creationId="{6AA27E94-12F1-62AB-FE92-7F5D7384C0F6}"/>
          </ac:spMkLst>
        </pc:spChg>
        <pc:spChg chg="add del mod">
          <ac:chgData name="Glen Jones" userId="e846aaca-4b24-4b13-b0d0-f2308e16b284" providerId="ADAL" clId="{3545261F-DF52-41F6-8D4F-227452DF06DA}" dt="2023-06-26T15:15:32.765" v="454"/>
          <ac:spMkLst>
            <pc:docMk/>
            <pc:sldMk cId="2803924385" sldId="416"/>
            <ac:spMk id="5" creationId="{185EBA2D-FA19-3F77-393A-819B9FACBACD}"/>
          </ac:spMkLst>
        </pc:spChg>
        <pc:spChg chg="del">
          <ac:chgData name="Glen Jones" userId="e846aaca-4b24-4b13-b0d0-f2308e16b284" providerId="ADAL" clId="{3545261F-DF52-41F6-8D4F-227452DF06DA}" dt="2023-06-26T15:06:29.865" v="169" actId="478"/>
          <ac:spMkLst>
            <pc:docMk/>
            <pc:sldMk cId="2803924385" sldId="416"/>
            <ac:spMk id="9" creationId="{E5AB2409-AB10-57A4-67C3-3C3B8A62A4AD}"/>
          </ac:spMkLst>
        </pc:spChg>
        <pc:spChg chg="mod">
          <ac:chgData name="Glen Jones" userId="e846aaca-4b24-4b13-b0d0-f2308e16b284" providerId="ADAL" clId="{3545261F-DF52-41F6-8D4F-227452DF06DA}" dt="2023-06-26T15:34:52.141" v="1093" actId="20577"/>
          <ac:spMkLst>
            <pc:docMk/>
            <pc:sldMk cId="2803924385" sldId="416"/>
            <ac:spMk id="11" creationId="{653E60FE-00E8-80F3-9997-E275F505DD98}"/>
          </ac:spMkLst>
        </pc:spChg>
        <pc:spChg chg="del">
          <ac:chgData name="Glen Jones" userId="e846aaca-4b24-4b13-b0d0-f2308e16b284" providerId="ADAL" clId="{3545261F-DF52-41F6-8D4F-227452DF06DA}" dt="2023-06-26T15:06:29.865" v="169" actId="478"/>
          <ac:spMkLst>
            <pc:docMk/>
            <pc:sldMk cId="2803924385" sldId="416"/>
            <ac:spMk id="12" creationId="{DEC43A8B-1389-277D-CBA9-5E43E65B7BCC}"/>
          </ac:spMkLst>
        </pc:spChg>
      </pc:sldChg>
      <pc:sldChg chg="addSp delSp modSp mod delAnim modAnim">
        <pc:chgData name="Glen Jones" userId="e846aaca-4b24-4b13-b0d0-f2308e16b284" providerId="ADAL" clId="{3545261F-DF52-41F6-8D4F-227452DF06DA}" dt="2023-06-26T15:30:03.954" v="882" actId="1076"/>
        <pc:sldMkLst>
          <pc:docMk/>
          <pc:sldMk cId="787116130" sldId="417"/>
        </pc:sldMkLst>
        <pc:spChg chg="mod">
          <ac:chgData name="Glen Jones" userId="e846aaca-4b24-4b13-b0d0-f2308e16b284" providerId="ADAL" clId="{3545261F-DF52-41F6-8D4F-227452DF06DA}" dt="2023-06-26T15:29:59.664" v="881" actId="20577"/>
          <ac:spMkLst>
            <pc:docMk/>
            <pc:sldMk cId="787116130" sldId="417"/>
            <ac:spMk id="3" creationId="{1DBBECB6-9A15-3987-62E0-61D2DB4BF4D1}"/>
          </ac:spMkLst>
        </pc:spChg>
        <pc:spChg chg="mod">
          <ac:chgData name="Glen Jones" userId="e846aaca-4b24-4b13-b0d0-f2308e16b284" providerId="ADAL" clId="{3545261F-DF52-41F6-8D4F-227452DF06DA}" dt="2023-06-26T15:24:46.056" v="713" actId="20577"/>
          <ac:spMkLst>
            <pc:docMk/>
            <pc:sldMk cId="787116130" sldId="417"/>
            <ac:spMk id="7" creationId="{EBD17445-2CE7-D049-5829-AF7A94414BDF}"/>
          </ac:spMkLst>
        </pc:spChg>
        <pc:spChg chg="add del mod">
          <ac:chgData name="Glen Jones" userId="e846aaca-4b24-4b13-b0d0-f2308e16b284" providerId="ADAL" clId="{3545261F-DF52-41F6-8D4F-227452DF06DA}" dt="2023-06-26T15:16:19.689" v="462" actId="478"/>
          <ac:spMkLst>
            <pc:docMk/>
            <pc:sldMk cId="787116130" sldId="417"/>
            <ac:spMk id="8" creationId="{0C4A96FC-1F36-BAC6-7781-4CFC2C1B9D9F}"/>
          </ac:spMkLst>
        </pc:spChg>
        <pc:spChg chg="add mod">
          <ac:chgData name="Glen Jones" userId="e846aaca-4b24-4b13-b0d0-f2308e16b284" providerId="ADAL" clId="{3545261F-DF52-41F6-8D4F-227452DF06DA}" dt="2023-06-26T15:30:03.954" v="882" actId="1076"/>
          <ac:spMkLst>
            <pc:docMk/>
            <pc:sldMk cId="787116130" sldId="417"/>
            <ac:spMk id="12" creationId="{419CF7FD-6DF1-225E-7E37-F56148D5F8F3}"/>
          </ac:spMkLst>
        </pc:spChg>
        <pc:spChg chg="mod">
          <ac:chgData name="Glen Jones" userId="e846aaca-4b24-4b13-b0d0-f2308e16b284" providerId="ADAL" clId="{3545261F-DF52-41F6-8D4F-227452DF06DA}" dt="2023-06-26T15:21:17.345" v="632" actId="20577"/>
          <ac:spMkLst>
            <pc:docMk/>
            <pc:sldMk cId="787116130" sldId="417"/>
            <ac:spMk id="14" creationId="{B21A08BC-23EE-9E79-CB7D-5E89C4C39434}"/>
          </ac:spMkLst>
        </pc:spChg>
        <pc:spChg chg="add mod">
          <ac:chgData name="Glen Jones" userId="e846aaca-4b24-4b13-b0d0-f2308e16b284" providerId="ADAL" clId="{3545261F-DF52-41F6-8D4F-227452DF06DA}" dt="2023-06-26T15:24:50.119" v="714" actId="1076"/>
          <ac:spMkLst>
            <pc:docMk/>
            <pc:sldMk cId="787116130" sldId="417"/>
            <ac:spMk id="19" creationId="{989C34A5-B0DE-1F3E-E15F-4897DE438863}"/>
          </ac:spMkLst>
        </pc:spChg>
        <pc:spChg chg="del mod">
          <ac:chgData name="Glen Jones" userId="e846aaca-4b24-4b13-b0d0-f2308e16b284" providerId="ADAL" clId="{3545261F-DF52-41F6-8D4F-227452DF06DA}" dt="2023-06-26T15:22:49.249" v="696" actId="478"/>
          <ac:spMkLst>
            <pc:docMk/>
            <pc:sldMk cId="787116130" sldId="417"/>
            <ac:spMk id="21" creationId="{9FCC3113-F099-8649-B80F-55A43AA81929}"/>
          </ac:spMkLst>
        </pc:spChg>
        <pc:spChg chg="mod">
          <ac:chgData name="Glen Jones" userId="e846aaca-4b24-4b13-b0d0-f2308e16b284" providerId="ADAL" clId="{3545261F-DF52-41F6-8D4F-227452DF06DA}" dt="2023-06-26T15:22:16.734" v="687" actId="14100"/>
          <ac:spMkLst>
            <pc:docMk/>
            <pc:sldMk cId="787116130" sldId="417"/>
            <ac:spMk id="22" creationId="{7C4F435A-89B8-D6F9-E665-4B4E229A84BF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3" creationId="{5064939B-09EB-FC56-7AEB-DBD635CC5597}"/>
          </ac:spMkLst>
        </pc:spChg>
        <pc:spChg chg="add mod">
          <ac:chgData name="Glen Jones" userId="e846aaca-4b24-4b13-b0d0-f2308e16b284" providerId="ADAL" clId="{3545261F-DF52-41F6-8D4F-227452DF06DA}" dt="2023-06-26T15:26:18.646" v="805" actId="20577"/>
          <ac:spMkLst>
            <pc:docMk/>
            <pc:sldMk cId="787116130" sldId="417"/>
            <ac:spMk id="25" creationId="{30A315EC-F3D5-C07D-6F56-67284BAC4598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6" creationId="{1985B5BE-8919-8B65-97D6-1EF98CFCD9D3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7" creationId="{2FF2D1EE-F1AD-E597-C4E0-A9417319694B}"/>
          </ac:spMkLst>
        </pc:spChg>
        <pc:spChg chg="add mod">
          <ac:chgData name="Glen Jones" userId="e846aaca-4b24-4b13-b0d0-f2308e16b284" providerId="ADAL" clId="{3545261F-DF52-41F6-8D4F-227452DF06DA}" dt="2023-06-26T15:26:10.078" v="802" actId="207"/>
          <ac:spMkLst>
            <pc:docMk/>
            <pc:sldMk cId="787116130" sldId="417"/>
            <ac:spMk id="28" creationId="{249A5D0D-D587-CBDA-5C1E-B02C29A27361}"/>
          </ac:spMkLst>
        </pc:spChg>
        <pc:picChg chg="del">
          <ac:chgData name="Glen Jones" userId="e846aaca-4b24-4b13-b0d0-f2308e16b284" providerId="ADAL" clId="{3545261F-DF52-41F6-8D4F-227452DF06DA}" dt="2023-06-26T15:16:08.575" v="459" actId="478"/>
          <ac:picMkLst>
            <pc:docMk/>
            <pc:sldMk cId="787116130" sldId="417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3545261F-DF52-41F6-8D4F-227452DF06DA}" dt="2023-06-26T15:16:13.985" v="461" actId="167"/>
          <ac:picMkLst>
            <pc:docMk/>
            <pc:sldMk cId="787116130" sldId="417"/>
            <ac:picMk id="9" creationId="{F58956AA-2606-D5FA-165A-A816A6155C7A}"/>
          </ac:picMkLst>
        </pc:picChg>
        <pc:cxnChg chg="mod ord">
          <ac:chgData name="Glen Jones" userId="e846aaca-4b24-4b13-b0d0-f2308e16b284" providerId="ADAL" clId="{3545261F-DF52-41F6-8D4F-227452DF06DA}" dt="2023-06-26T15:25:06.516" v="728" actId="1035"/>
          <ac:cxnSpMkLst>
            <pc:docMk/>
            <pc:sldMk cId="787116130" sldId="417"/>
            <ac:cxnSpMk id="4" creationId="{D585D3E5-B12C-146F-2A08-6CF605A4C731}"/>
          </ac:cxnSpMkLst>
        </pc:cxnChg>
        <pc:cxnChg chg="add mod ord">
          <ac:chgData name="Glen Jones" userId="e846aaca-4b24-4b13-b0d0-f2308e16b284" providerId="ADAL" clId="{3545261F-DF52-41F6-8D4F-227452DF06DA}" dt="2023-06-26T15:22:57.724" v="697" actId="166"/>
          <ac:cxnSpMkLst>
            <pc:docMk/>
            <pc:sldMk cId="787116130" sldId="417"/>
            <ac:cxnSpMk id="13" creationId="{AC4D8035-CE7D-32C3-A254-BE80F9028367}"/>
          </ac:cxnSpMkLst>
        </pc:cxnChg>
        <pc:cxnChg chg="del mod">
          <ac:chgData name="Glen Jones" userId="e846aaca-4b24-4b13-b0d0-f2308e16b284" providerId="ADAL" clId="{3545261F-DF52-41F6-8D4F-227452DF06DA}" dt="2023-06-26T15:22:49.249" v="696" actId="478"/>
          <ac:cxnSpMkLst>
            <pc:docMk/>
            <pc:sldMk cId="787116130" sldId="417"/>
            <ac:cxnSpMk id="15" creationId="{C8F55A13-EE4C-3000-2770-BBB176702476}"/>
          </ac:cxnSpMkLst>
        </pc:cxnChg>
      </pc:sldChg>
      <pc:sldChg chg="delSp modSp add del mod ord">
        <pc:chgData name="Glen Jones" userId="e846aaca-4b24-4b13-b0d0-f2308e16b284" providerId="ADAL" clId="{3545261F-DF52-41F6-8D4F-227452DF06DA}" dt="2023-06-26T15:15:50.769" v="458" actId="2696"/>
        <pc:sldMkLst>
          <pc:docMk/>
          <pc:sldMk cId="3328483737" sldId="417"/>
        </pc:sldMkLst>
        <pc:spChg chg="mod">
          <ac:chgData name="Glen Jones" userId="e846aaca-4b24-4b13-b0d0-f2308e16b284" providerId="ADAL" clId="{3545261F-DF52-41F6-8D4F-227452DF06DA}" dt="2023-06-26T15:14:42.671" v="444" actId="20577"/>
          <ac:spMkLst>
            <pc:docMk/>
            <pc:sldMk cId="3328483737" sldId="417"/>
            <ac:spMk id="49" creationId="{18E75320-4507-A443-C9EA-76E778BDDC07}"/>
          </ac:spMkLst>
        </pc:spChg>
        <pc:picChg chg="del">
          <ac:chgData name="Glen Jones" userId="e846aaca-4b24-4b13-b0d0-f2308e16b284" providerId="ADAL" clId="{3545261F-DF52-41F6-8D4F-227452DF06DA}" dt="2023-06-26T15:15:44.233" v="457" actId="478"/>
          <ac:picMkLst>
            <pc:docMk/>
            <pc:sldMk cId="3328483737" sldId="417"/>
            <ac:picMk id="5" creationId="{96DD45A7-2956-1343-92DC-1520275BDD5C}"/>
          </ac:picMkLst>
        </pc:picChg>
      </pc:sldChg>
      <pc:sldChg chg="addSp delSp modSp del mod">
        <pc:chgData name="Glen Jones" userId="e846aaca-4b24-4b13-b0d0-f2308e16b284" providerId="ADAL" clId="{3545261F-DF52-41F6-8D4F-227452DF06DA}" dt="2023-06-26T15:28:31.755" v="807" actId="47"/>
        <pc:sldMkLst>
          <pc:docMk/>
          <pc:sldMk cId="142383645" sldId="418"/>
        </pc:sldMkLst>
        <pc:spChg chg="add del mod">
          <ac:chgData name="Glen Jones" userId="e846aaca-4b24-4b13-b0d0-f2308e16b284" providerId="ADAL" clId="{3545261F-DF52-41F6-8D4F-227452DF06DA}" dt="2023-06-26T15:16:33.486" v="466" actId="478"/>
          <ac:spMkLst>
            <pc:docMk/>
            <pc:sldMk cId="142383645" sldId="418"/>
            <ac:spMk id="8" creationId="{FC2A3C7F-A779-30F7-FCCD-BCE6D3BF13FC}"/>
          </ac:spMkLst>
        </pc:spChg>
        <pc:picChg chg="del">
          <ac:chgData name="Glen Jones" userId="e846aaca-4b24-4b13-b0d0-f2308e16b284" providerId="ADAL" clId="{3545261F-DF52-41F6-8D4F-227452DF06DA}" dt="2023-06-26T15:16:23.414" v="463" actId="478"/>
          <ac:picMkLst>
            <pc:docMk/>
            <pc:sldMk cId="142383645" sldId="41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3545261F-DF52-41F6-8D4F-227452DF06DA}" dt="2023-06-26T15:16:27.362" v="465" actId="167"/>
          <ac:picMkLst>
            <pc:docMk/>
            <pc:sldMk cId="142383645" sldId="418"/>
            <ac:picMk id="9" creationId="{20B89E4C-865B-AFF9-3C14-AA36647F0BAB}"/>
          </ac:picMkLst>
        </pc:picChg>
      </pc:sldChg>
      <pc:sldChg chg="modSp add mod">
        <pc:chgData name="Glen Jones" userId="e846aaca-4b24-4b13-b0d0-f2308e16b284" providerId="ADAL" clId="{3545261F-DF52-41F6-8D4F-227452DF06DA}" dt="2023-06-26T15:28:48.498" v="820" actId="20577"/>
        <pc:sldMkLst>
          <pc:docMk/>
          <pc:sldMk cId="2972624005" sldId="418"/>
        </pc:sldMkLst>
        <pc:spChg chg="mod">
          <ac:chgData name="Glen Jones" userId="e846aaca-4b24-4b13-b0d0-f2308e16b284" providerId="ADAL" clId="{3545261F-DF52-41F6-8D4F-227452DF06DA}" dt="2023-06-26T15:28:41.394" v="813" actId="20577"/>
          <ac:spMkLst>
            <pc:docMk/>
            <pc:sldMk cId="2972624005" sldId="418"/>
            <ac:spMk id="6" creationId="{F9BAFB63-89A0-1CE2-BC09-42A58A322E55}"/>
          </ac:spMkLst>
        </pc:spChg>
        <pc:spChg chg="mod">
          <ac:chgData name="Glen Jones" userId="e846aaca-4b24-4b13-b0d0-f2308e16b284" providerId="ADAL" clId="{3545261F-DF52-41F6-8D4F-227452DF06DA}" dt="2023-06-26T15:28:48.498" v="820" actId="20577"/>
          <ac:spMkLst>
            <pc:docMk/>
            <pc:sldMk cId="2972624005" sldId="418"/>
            <ac:spMk id="19" creationId="{989C34A5-B0DE-1F3E-E15F-4897DE438863}"/>
          </ac:spMkLst>
        </pc:spChg>
      </pc:sldChg>
      <pc:sldChg chg="addSp delSp modSp mod delAnim modAnim">
        <pc:chgData name="Glen Jones" userId="e846aaca-4b24-4b13-b0d0-f2308e16b284" providerId="ADAL" clId="{3545261F-DF52-41F6-8D4F-227452DF06DA}" dt="2023-06-26T15:39:23.663" v="1130" actId="20577"/>
        <pc:sldMkLst>
          <pc:docMk/>
          <pc:sldMk cId="2966952868" sldId="419"/>
        </pc:sldMkLst>
        <pc:spChg chg="mod">
          <ac:chgData name="Glen Jones" userId="e846aaca-4b24-4b13-b0d0-f2308e16b284" providerId="ADAL" clId="{3545261F-DF52-41F6-8D4F-227452DF06DA}" dt="2023-06-26T15:38:23.633" v="1116" actId="27636"/>
          <ac:spMkLst>
            <pc:docMk/>
            <pc:sldMk cId="2966952868" sldId="419"/>
            <ac:spMk id="2" creationId="{EE7C6A9F-C927-6F05-602E-6ADC56D16CD6}"/>
          </ac:spMkLst>
        </pc:spChg>
        <pc:spChg chg="del">
          <ac:chgData name="Glen Jones" userId="e846aaca-4b24-4b13-b0d0-f2308e16b284" providerId="ADAL" clId="{3545261F-DF52-41F6-8D4F-227452DF06DA}" dt="2023-06-26T15:37:41.696" v="1108" actId="478"/>
          <ac:spMkLst>
            <pc:docMk/>
            <pc:sldMk cId="2966952868" sldId="419"/>
            <ac:spMk id="3" creationId="{FA79B487-2B39-D1FB-C619-7086E17203C8}"/>
          </ac:spMkLst>
        </pc:spChg>
        <pc:spChg chg="mod">
          <ac:chgData name="Glen Jones" userId="e846aaca-4b24-4b13-b0d0-f2308e16b284" providerId="ADAL" clId="{3545261F-DF52-41F6-8D4F-227452DF06DA}" dt="2023-06-26T15:38:27.543" v="1117" actId="14100"/>
          <ac:spMkLst>
            <pc:docMk/>
            <pc:sldMk cId="2966952868" sldId="419"/>
            <ac:spMk id="4" creationId="{C4E08294-81D2-E5BC-F105-1FB9A0E95451}"/>
          </ac:spMkLst>
        </pc:spChg>
        <pc:spChg chg="del">
          <ac:chgData name="Glen Jones" userId="e846aaca-4b24-4b13-b0d0-f2308e16b284" providerId="ADAL" clId="{3545261F-DF52-41F6-8D4F-227452DF06DA}" dt="2023-06-26T15:32:44.274" v="991" actId="478"/>
          <ac:spMkLst>
            <pc:docMk/>
            <pc:sldMk cId="2966952868" sldId="419"/>
            <ac:spMk id="5" creationId="{5E2D7693-5AEC-27B3-BEA8-00F9B5A3C850}"/>
          </ac:spMkLst>
        </pc:spChg>
        <pc:spChg chg="del">
          <ac:chgData name="Glen Jones" userId="e846aaca-4b24-4b13-b0d0-f2308e16b284" providerId="ADAL" clId="{3545261F-DF52-41F6-8D4F-227452DF06DA}" dt="2023-06-26T15:32:14.370" v="983" actId="478"/>
          <ac:spMkLst>
            <pc:docMk/>
            <pc:sldMk cId="2966952868" sldId="419"/>
            <ac:spMk id="6" creationId="{65E951D8-6DAC-3AAE-D905-D19FD580AE45}"/>
          </ac:spMkLst>
        </pc:spChg>
        <pc:spChg chg="add mod">
          <ac:chgData name="Glen Jones" userId="e846aaca-4b24-4b13-b0d0-f2308e16b284" providerId="ADAL" clId="{3545261F-DF52-41F6-8D4F-227452DF06DA}" dt="2023-06-26T15:38:38.339" v="1122" actId="27636"/>
          <ac:spMkLst>
            <pc:docMk/>
            <pc:sldMk cId="2966952868" sldId="419"/>
            <ac:spMk id="7" creationId="{E82D1EB2-092C-58CA-2E9A-DD6A7534E5B7}"/>
          </ac:spMkLst>
        </pc:spChg>
        <pc:spChg chg="mod">
          <ac:chgData name="Glen Jones" userId="e846aaca-4b24-4b13-b0d0-f2308e16b284" providerId="ADAL" clId="{3545261F-DF52-41F6-8D4F-227452DF06DA}" dt="2023-06-26T15:39:19.268" v="1129" actId="20577"/>
          <ac:spMkLst>
            <pc:docMk/>
            <pc:sldMk cId="2966952868" sldId="419"/>
            <ac:spMk id="8" creationId="{A235AF99-8860-0748-F31A-6C062A41AF90}"/>
          </ac:spMkLst>
        </pc:spChg>
        <pc:spChg chg="del">
          <ac:chgData name="Glen Jones" userId="e846aaca-4b24-4b13-b0d0-f2308e16b284" providerId="ADAL" clId="{3545261F-DF52-41F6-8D4F-227452DF06DA}" dt="2023-06-26T15:32:45.792" v="992" actId="478"/>
          <ac:spMkLst>
            <pc:docMk/>
            <pc:sldMk cId="2966952868" sldId="419"/>
            <ac:spMk id="9" creationId="{C859B0E4-9C61-3231-3B3F-5AD4325A7891}"/>
          </ac:spMkLst>
        </pc:spChg>
        <pc:spChg chg="add mod">
          <ac:chgData name="Glen Jones" userId="e846aaca-4b24-4b13-b0d0-f2308e16b284" providerId="ADAL" clId="{3545261F-DF52-41F6-8D4F-227452DF06DA}" dt="2023-06-26T15:38:31.313" v="1119" actId="27636"/>
          <ac:spMkLst>
            <pc:docMk/>
            <pc:sldMk cId="2966952868" sldId="419"/>
            <ac:spMk id="10" creationId="{4018E740-0507-8BD5-2DE9-E1BE64B802E2}"/>
          </ac:spMkLst>
        </pc:spChg>
        <pc:spChg chg="add mod">
          <ac:chgData name="Glen Jones" userId="e846aaca-4b24-4b13-b0d0-f2308e16b284" providerId="ADAL" clId="{3545261F-DF52-41F6-8D4F-227452DF06DA}" dt="2023-06-26T15:39:23.663" v="1130" actId="20577"/>
          <ac:spMkLst>
            <pc:docMk/>
            <pc:sldMk cId="2966952868" sldId="419"/>
            <ac:spMk id="12" creationId="{BB4BBF60-0B8C-0240-4A93-212EB432824F}"/>
          </ac:spMkLst>
        </pc:spChg>
        <pc:spChg chg="add del mod">
          <ac:chgData name="Glen Jones" userId="e846aaca-4b24-4b13-b0d0-f2308e16b284" providerId="ADAL" clId="{3545261F-DF52-41F6-8D4F-227452DF06DA}" dt="2023-06-26T15:37:44.029" v="1109" actId="478"/>
          <ac:spMkLst>
            <pc:docMk/>
            <pc:sldMk cId="2966952868" sldId="419"/>
            <ac:spMk id="14" creationId="{FB517C09-8028-A8B4-9D75-3234A2CAA8D2}"/>
          </ac:spMkLst>
        </pc:spChg>
      </pc:sldChg>
      <pc:sldChg chg="addSp modSp new mod">
        <pc:chgData name="Glen Jones" userId="e846aaca-4b24-4b13-b0d0-f2308e16b284" providerId="ADAL" clId="{3545261F-DF52-41F6-8D4F-227452DF06DA}" dt="2023-06-26T15:36:22.465" v="1098" actId="14100"/>
        <pc:sldMkLst>
          <pc:docMk/>
          <pc:sldMk cId="3541718181" sldId="420"/>
        </pc:sldMkLst>
        <pc:spChg chg="add mod">
          <ac:chgData name="Glen Jones" userId="e846aaca-4b24-4b13-b0d0-f2308e16b284" providerId="ADAL" clId="{3545261F-DF52-41F6-8D4F-227452DF06DA}" dt="2023-06-26T15:36:22.465" v="1098" actId="14100"/>
          <ac:spMkLst>
            <pc:docMk/>
            <pc:sldMk cId="3541718181" sldId="420"/>
            <ac:spMk id="5" creationId="{4491724E-5D46-2A59-1C2E-022AC38B1088}"/>
          </ac:spMkLst>
        </pc:spChg>
        <pc:picChg chg="add mod">
          <ac:chgData name="Glen Jones" userId="e846aaca-4b24-4b13-b0d0-f2308e16b284" providerId="ADAL" clId="{3545261F-DF52-41F6-8D4F-227452DF06DA}" dt="2023-06-26T15:36:22.465" v="1098" actId="14100"/>
          <ac:picMkLst>
            <pc:docMk/>
            <pc:sldMk cId="3541718181" sldId="420"/>
            <ac:picMk id="1026" creationId="{36C7ED39-ECA1-35BF-99DE-F227E3EE12E1}"/>
          </ac:picMkLst>
        </pc:pic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BEF276CF-333A-4AE2-B230-A9CB80A4BBFF}"/>
    <pc:docChg chg="undo custSel addSld delSld modSld sldOrd">
      <pc:chgData name="Glen Jones" userId="e846aaca-4b24-4b13-b0d0-f2308e16b284" providerId="ADAL" clId="{BEF276CF-333A-4AE2-B230-A9CB80A4BBFF}" dt="2023-07-03T11:07:56.562" v="2814" actId="14100"/>
      <pc:docMkLst>
        <pc:docMk/>
      </pc:docMkLst>
      <pc:sldChg chg="modSp mod">
        <pc:chgData name="Glen Jones" userId="e846aaca-4b24-4b13-b0d0-f2308e16b284" providerId="ADAL" clId="{BEF276CF-333A-4AE2-B230-A9CB80A4BBFF}" dt="2023-07-03T11:07:56.562" v="2814" actId="14100"/>
        <pc:sldMkLst>
          <pc:docMk/>
          <pc:sldMk cId="4010327805" sldId="274"/>
        </pc:sldMkLst>
        <pc:spChg chg="mod">
          <ac:chgData name="Glen Jones" userId="e846aaca-4b24-4b13-b0d0-f2308e16b284" providerId="ADAL" clId="{BEF276CF-333A-4AE2-B230-A9CB80A4BBFF}" dt="2023-07-03T11:07:56.562" v="2814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726495688" sldId="363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861103671" sldId="363"/>
        </pc:sldMkLst>
      </pc:sldChg>
      <pc:sldChg chg="add del">
        <pc:chgData name="Glen Jones" userId="e846aaca-4b24-4b13-b0d0-f2308e16b284" providerId="ADAL" clId="{BEF276CF-333A-4AE2-B230-A9CB80A4BBFF}" dt="2023-06-30T12:37:18.205" v="228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259302113" sldId="380"/>
        </pc:sldMkLst>
      </pc:sldChg>
      <pc:sldChg chg="modSp del mod ord">
        <pc:chgData name="Glen Jones" userId="e846aaca-4b24-4b13-b0d0-f2308e16b284" providerId="ADAL" clId="{BEF276CF-333A-4AE2-B230-A9CB80A4BBFF}" dt="2023-07-03T10:45:02.935" v="1595" actId="47"/>
        <pc:sldMkLst>
          <pc:docMk/>
          <pc:sldMk cId="1837821669" sldId="383"/>
        </pc:sldMkLst>
        <pc:spChg chg="mod">
          <ac:chgData name="Glen Jones" userId="e846aaca-4b24-4b13-b0d0-f2308e16b284" providerId="ADAL" clId="{BEF276CF-333A-4AE2-B230-A9CB80A4BBFF}" dt="2023-06-30T12:37:43.286" v="242" actId="27636"/>
          <ac:spMkLst>
            <pc:docMk/>
            <pc:sldMk cId="1837821669" sldId="383"/>
            <ac:spMk id="7" creationId="{7422A498-F483-A2DE-169C-1457C602529D}"/>
          </ac:spMkLst>
        </pc:spChg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047667384" sldId="394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616827938" sldId="395"/>
        </pc:sldMkLst>
      </pc:sldChg>
      <pc:sldChg chg="del">
        <pc:chgData name="Glen Jones" userId="e846aaca-4b24-4b13-b0d0-f2308e16b284" providerId="ADAL" clId="{BEF276CF-333A-4AE2-B230-A9CB80A4BBFF}" dt="2023-06-30T12:36:24.181" v="199" actId="47"/>
        <pc:sldMkLst>
          <pc:docMk/>
          <pc:sldMk cId="4212701452" sldId="396"/>
        </pc:sldMkLst>
      </pc:sldChg>
      <pc:sldChg chg="modSp del mod">
        <pc:chgData name="Glen Jones" userId="e846aaca-4b24-4b13-b0d0-f2308e16b284" providerId="ADAL" clId="{BEF276CF-333A-4AE2-B230-A9CB80A4BBFF}" dt="2023-07-03T10:33:32.333" v="1317" actId="2696"/>
        <pc:sldMkLst>
          <pc:docMk/>
          <pc:sldMk cId="1212297575" sldId="398"/>
        </pc:sldMkLst>
        <pc:spChg chg="mod">
          <ac:chgData name="Glen Jones" userId="e846aaca-4b24-4b13-b0d0-f2308e16b284" providerId="ADAL" clId="{BEF276CF-333A-4AE2-B230-A9CB80A4BBFF}" dt="2023-07-03T10:25:19.643" v="965" actId="14100"/>
          <ac:spMkLst>
            <pc:docMk/>
            <pc:sldMk cId="1212297575" sldId="398"/>
            <ac:spMk id="2" creationId="{8B1041F4-4BF3-1C4D-2F2C-9D66D0CAF14C}"/>
          </ac:spMkLst>
        </pc:spChg>
        <pc:spChg chg="mod">
          <ac:chgData name="Glen Jones" userId="e846aaca-4b24-4b13-b0d0-f2308e16b284" providerId="ADAL" clId="{BEF276CF-333A-4AE2-B230-A9CB80A4BBFF}" dt="2023-07-03T10:25:13.003" v="963" actId="14100"/>
          <ac:spMkLst>
            <pc:docMk/>
            <pc:sldMk cId="1212297575" sldId="398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24955279" sldId="399"/>
        </pc:sldMkLst>
      </pc:sldChg>
      <pc:sldChg chg="del">
        <pc:chgData name="Glen Jones" userId="e846aaca-4b24-4b13-b0d0-f2308e16b284" providerId="ADAL" clId="{BEF276CF-333A-4AE2-B230-A9CB80A4BBFF}" dt="2023-07-03T10:45:02.935" v="1595" actId="47"/>
        <pc:sldMkLst>
          <pc:docMk/>
          <pc:sldMk cId="1276034308" sldId="399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729482028" sldId="400"/>
        </pc:sldMkLst>
      </pc:sldChg>
      <pc:sldChg chg="del">
        <pc:chgData name="Glen Jones" userId="e846aaca-4b24-4b13-b0d0-f2308e16b284" providerId="ADAL" clId="{BEF276CF-333A-4AE2-B230-A9CB80A4BBFF}" dt="2023-06-30T12:36:08.530" v="194" actId="47"/>
        <pc:sldMkLst>
          <pc:docMk/>
          <pc:sldMk cId="482577722" sldId="401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791096692" sldId="401"/>
        </pc:sldMkLst>
      </pc:sldChg>
      <pc:sldChg chg="modSp add del mod ord">
        <pc:chgData name="Glen Jones" userId="e846aaca-4b24-4b13-b0d0-f2308e16b284" providerId="ADAL" clId="{BEF276CF-333A-4AE2-B230-A9CB80A4BBFF}" dt="2023-07-03T10:45:02.935" v="1595" actId="47"/>
        <pc:sldMkLst>
          <pc:docMk/>
          <pc:sldMk cId="1225374862" sldId="402"/>
        </pc:sldMkLst>
        <pc:spChg chg="mod">
          <ac:chgData name="Glen Jones" userId="e846aaca-4b24-4b13-b0d0-f2308e16b284" providerId="ADAL" clId="{BEF276CF-333A-4AE2-B230-A9CB80A4BBFF}" dt="2023-06-30T12:55:08.202" v="871" actId="14100"/>
          <ac:spMkLst>
            <pc:docMk/>
            <pc:sldMk cId="1225374862" sldId="402"/>
            <ac:spMk id="6" creationId="{F9BAFB63-89A0-1CE2-BC09-42A58A322E55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307468297" sldId="402"/>
        </pc:sldMkLst>
      </pc:sldChg>
      <pc:sldChg chg="del">
        <pc:chgData name="Glen Jones" userId="e846aaca-4b24-4b13-b0d0-f2308e16b284" providerId="ADAL" clId="{BEF276CF-333A-4AE2-B230-A9CB80A4BBFF}" dt="2023-06-30T12:36:02.631" v="192" actId="47"/>
        <pc:sldMkLst>
          <pc:docMk/>
          <pc:sldMk cId="1649648692" sldId="403"/>
        </pc:sldMkLst>
      </pc:sldChg>
      <pc:sldChg chg="del">
        <pc:chgData name="Glen Jones" userId="e846aaca-4b24-4b13-b0d0-f2308e16b284" providerId="ADAL" clId="{BEF276CF-333A-4AE2-B230-A9CB80A4BBFF}" dt="2023-06-30T12:36:06.139" v="193" actId="47"/>
        <pc:sldMkLst>
          <pc:docMk/>
          <pc:sldMk cId="3650600527" sldId="404"/>
        </pc:sldMkLst>
      </pc:sldChg>
      <pc:sldChg chg="del">
        <pc:chgData name="Glen Jones" userId="e846aaca-4b24-4b13-b0d0-f2308e16b284" providerId="ADAL" clId="{BEF276CF-333A-4AE2-B230-A9CB80A4BBFF}" dt="2023-06-30T12:36:06.139" v="193" actId="47"/>
        <pc:sldMkLst>
          <pc:docMk/>
          <pc:sldMk cId="253338722" sldId="405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492365385" sldId="406"/>
        </pc:sldMkLst>
      </pc:sldChg>
      <pc:sldChg chg="modSp mod ord">
        <pc:chgData name="Glen Jones" userId="e846aaca-4b24-4b13-b0d0-f2308e16b284" providerId="ADAL" clId="{BEF276CF-333A-4AE2-B230-A9CB80A4BBFF}" dt="2023-07-03T11:07:40.588" v="2810" actId="465"/>
        <pc:sldMkLst>
          <pc:docMk/>
          <pc:sldMk cId="2483489142" sldId="406"/>
        </pc:sldMkLst>
        <pc:spChg chg="mod">
          <ac:chgData name="Glen Jones" userId="e846aaca-4b24-4b13-b0d0-f2308e16b284" providerId="ADAL" clId="{BEF276CF-333A-4AE2-B230-A9CB80A4BBFF}" dt="2023-07-03T11:07:40.588" v="2810" actId="465"/>
          <ac:spMkLst>
            <pc:docMk/>
            <pc:sldMk cId="2483489142" sldId="406"/>
            <ac:spMk id="3" creationId="{55718F35-958E-D72A-66B7-E82AFE1BE9E0}"/>
          </ac:spMkLst>
        </pc:spChg>
        <pc:spChg chg="mod">
          <ac:chgData name="Glen Jones" userId="e846aaca-4b24-4b13-b0d0-f2308e16b284" providerId="ADAL" clId="{BEF276CF-333A-4AE2-B230-A9CB80A4BBFF}" dt="2023-07-03T11:07:30.194" v="2809" actId="14100"/>
          <ac:spMkLst>
            <pc:docMk/>
            <pc:sldMk cId="2483489142" sldId="406"/>
            <ac:spMk id="4" creationId="{456EFB45-17E1-A850-72CE-B117E670D49A}"/>
          </ac:spMkLst>
        </pc:spChg>
        <pc:spChg chg="mod">
          <ac:chgData name="Glen Jones" userId="e846aaca-4b24-4b13-b0d0-f2308e16b284" providerId="ADAL" clId="{BEF276CF-333A-4AE2-B230-A9CB80A4BBFF}" dt="2023-07-03T11:05:52.663" v="2684" actId="20577"/>
          <ac:spMkLst>
            <pc:docMk/>
            <pc:sldMk cId="2483489142" sldId="406"/>
            <ac:spMk id="7" creationId="{7422A498-F483-A2DE-169C-1457C602529D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59772703" sldId="407"/>
        </pc:sldMkLst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4041880403" sldId="407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87345264" sldId="408"/>
        </pc:sldMkLst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2603893740" sldId="408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710705044" sldId="409"/>
        </pc:sldMkLst>
      </pc:sldChg>
      <pc:sldChg chg="addSp delSp modSp mod ord delAnim modAnim">
        <pc:chgData name="Glen Jones" userId="e846aaca-4b24-4b13-b0d0-f2308e16b284" providerId="ADAL" clId="{BEF276CF-333A-4AE2-B230-A9CB80A4BBFF}" dt="2023-07-03T10:54:18.809" v="2038"/>
        <pc:sldMkLst>
          <pc:docMk/>
          <pc:sldMk cId="2057623372" sldId="409"/>
        </pc:sldMkLst>
        <pc:spChg chg="del">
          <ac:chgData name="Glen Jones" userId="e846aaca-4b24-4b13-b0d0-f2308e16b284" providerId="ADAL" clId="{BEF276CF-333A-4AE2-B230-A9CB80A4BBFF}" dt="2023-07-03T10:47:02.889" v="1761" actId="478"/>
          <ac:spMkLst>
            <pc:docMk/>
            <pc:sldMk cId="2057623372" sldId="409"/>
            <ac:spMk id="2" creationId="{21EF7562-A376-60EE-AC9F-A9FB819F8038}"/>
          </ac:spMkLst>
        </pc:spChg>
        <pc:spChg chg="del mod">
          <ac:chgData name="Glen Jones" userId="e846aaca-4b24-4b13-b0d0-f2308e16b284" providerId="ADAL" clId="{BEF276CF-333A-4AE2-B230-A9CB80A4BBFF}" dt="2023-07-03T10:46:20.193" v="1712" actId="478"/>
          <ac:spMkLst>
            <pc:docMk/>
            <pc:sldMk cId="2057623372" sldId="409"/>
            <ac:spMk id="3" creationId="{85018FEB-118B-BF22-6F22-1A39EBDE2CCF}"/>
          </ac:spMkLst>
        </pc:spChg>
        <pc:spChg chg="add mod">
          <ac:chgData name="Glen Jones" userId="e846aaca-4b24-4b13-b0d0-f2308e16b284" providerId="ADAL" clId="{BEF276CF-333A-4AE2-B230-A9CB80A4BBFF}" dt="2023-07-03T10:50:35.962" v="1952" actId="1076"/>
          <ac:spMkLst>
            <pc:docMk/>
            <pc:sldMk cId="2057623372" sldId="409"/>
            <ac:spMk id="4" creationId="{1FA2D508-AA70-FE7E-609C-65AE170FC934}"/>
          </ac:spMkLst>
        </pc:spChg>
        <pc:spChg chg="mod">
          <ac:chgData name="Glen Jones" userId="e846aaca-4b24-4b13-b0d0-f2308e16b284" providerId="ADAL" clId="{BEF276CF-333A-4AE2-B230-A9CB80A4BBFF}" dt="2023-07-03T10:50:17.525" v="1947" actId="1076"/>
          <ac:spMkLst>
            <pc:docMk/>
            <pc:sldMk cId="2057623372" sldId="409"/>
            <ac:spMk id="5" creationId="{A4C6B572-F7DF-2AAA-8B06-5095802A39A6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6" creationId="{D9527048-CB1A-DC40-6A83-178089DF77EC}"/>
          </ac:spMkLst>
        </pc:spChg>
        <pc:spChg chg="mod">
          <ac:chgData name="Glen Jones" userId="e846aaca-4b24-4b13-b0d0-f2308e16b284" providerId="ADAL" clId="{BEF276CF-333A-4AE2-B230-A9CB80A4BBFF}" dt="2023-07-03T10:50:09.610" v="1946" actId="14100"/>
          <ac:spMkLst>
            <pc:docMk/>
            <pc:sldMk cId="2057623372" sldId="409"/>
            <ac:spMk id="7" creationId="{7422A498-F483-A2DE-169C-1457C602529D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8" creationId="{5AA2A66D-1EC8-4359-F064-77E89052990B}"/>
          </ac:spMkLst>
        </pc:spChg>
        <pc:spChg chg="add del mod">
          <ac:chgData name="Glen Jones" userId="e846aaca-4b24-4b13-b0d0-f2308e16b284" providerId="ADAL" clId="{BEF276CF-333A-4AE2-B230-A9CB80A4BBFF}" dt="2023-07-03T10:49:07.952" v="1909" actId="478"/>
          <ac:spMkLst>
            <pc:docMk/>
            <pc:sldMk cId="2057623372" sldId="409"/>
            <ac:spMk id="9" creationId="{C48EB5ED-EB38-616E-1744-521B79477D08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10" creationId="{CC6EA5AA-6559-4BF9-1B5B-4971DEB7EEBA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11" creationId="{69A21A28-7B3E-7E4F-8D6C-8187B3D791CF}"/>
          </ac:spMkLst>
        </pc:spChg>
        <pc:spChg chg="add del mod">
          <ac:chgData name="Glen Jones" userId="e846aaca-4b24-4b13-b0d0-f2308e16b284" providerId="ADAL" clId="{BEF276CF-333A-4AE2-B230-A9CB80A4BBFF}" dt="2023-07-03T10:48:07.940" v="1870" actId="478"/>
          <ac:spMkLst>
            <pc:docMk/>
            <pc:sldMk cId="2057623372" sldId="409"/>
            <ac:spMk id="12" creationId="{AD64AB05-C3B2-DDB9-89D0-0C3D65B3D050}"/>
          </ac:spMkLst>
        </pc:spChg>
        <pc:spChg chg="mod">
          <ac:chgData name="Glen Jones" userId="e846aaca-4b24-4b13-b0d0-f2308e16b284" providerId="ADAL" clId="{BEF276CF-333A-4AE2-B230-A9CB80A4BBFF}" dt="2023-07-03T10:50:30.610" v="1950" actId="14100"/>
          <ac:spMkLst>
            <pc:docMk/>
            <pc:sldMk cId="2057623372" sldId="409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7-03T10:52:58.402" v="2020" actId="14100"/>
          <ac:spMkLst>
            <pc:docMk/>
            <pc:sldMk cId="2057623372" sldId="409"/>
            <ac:spMk id="14" creationId="{EB9C0D50-80C5-3B9D-97AA-8A485174856A}"/>
          </ac:spMkLst>
        </pc:spChg>
        <pc:spChg chg="add mod">
          <ac:chgData name="Glen Jones" userId="e846aaca-4b24-4b13-b0d0-f2308e16b284" providerId="ADAL" clId="{BEF276CF-333A-4AE2-B230-A9CB80A4BBFF}" dt="2023-07-03T10:52:28.202" v="2011" actId="1076"/>
          <ac:spMkLst>
            <pc:docMk/>
            <pc:sldMk cId="2057623372" sldId="409"/>
            <ac:spMk id="15" creationId="{5D8A796F-162E-A7D6-83D3-3108CAF06B22}"/>
          </ac:spMkLst>
        </pc:spChg>
        <pc:spChg chg="add mod">
          <ac:chgData name="Glen Jones" userId="e846aaca-4b24-4b13-b0d0-f2308e16b284" providerId="ADAL" clId="{BEF276CF-333A-4AE2-B230-A9CB80A4BBFF}" dt="2023-07-03T10:52:44.050" v="2016" actId="14100"/>
          <ac:spMkLst>
            <pc:docMk/>
            <pc:sldMk cId="2057623372" sldId="409"/>
            <ac:spMk id="16" creationId="{87834A0F-238F-0298-5A15-0DFA03BF3634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17" creationId="{9C09246E-BC04-B61F-09E8-BD1B9F74CBDB}"/>
          </ac:spMkLst>
        </pc:spChg>
        <pc:spChg chg="add mod">
          <ac:chgData name="Glen Jones" userId="e846aaca-4b24-4b13-b0d0-f2308e16b284" providerId="ADAL" clId="{BEF276CF-333A-4AE2-B230-A9CB80A4BBFF}" dt="2023-07-03T10:52:26.322" v="2010" actId="1076"/>
          <ac:spMkLst>
            <pc:docMk/>
            <pc:sldMk cId="2057623372" sldId="409"/>
            <ac:spMk id="18" creationId="{BEE2E03E-8CC5-D5AF-A62D-48471191348A}"/>
          </ac:spMkLst>
        </pc:spChg>
        <pc:spChg chg="add del mod">
          <ac:chgData name="Glen Jones" userId="e846aaca-4b24-4b13-b0d0-f2308e16b284" providerId="ADAL" clId="{BEF276CF-333A-4AE2-B230-A9CB80A4BBFF}" dt="2023-07-03T10:52:30.282" v="2012" actId="478"/>
          <ac:spMkLst>
            <pc:docMk/>
            <pc:sldMk cId="2057623372" sldId="409"/>
            <ac:spMk id="20" creationId="{DA9D4481-BAD6-0630-9B28-E8BCAF5204C6}"/>
          </ac:spMkLst>
        </pc:spChg>
        <pc:spChg chg="add mod">
          <ac:chgData name="Glen Jones" userId="e846aaca-4b24-4b13-b0d0-f2308e16b284" providerId="ADAL" clId="{BEF276CF-333A-4AE2-B230-A9CB80A4BBFF}" dt="2023-07-03T10:52:35.147" v="2014" actId="1076"/>
          <ac:spMkLst>
            <pc:docMk/>
            <pc:sldMk cId="2057623372" sldId="409"/>
            <ac:spMk id="21" creationId="{FD24E59B-0205-4E66-F077-CB925DBF9CB2}"/>
          </ac:spMkLst>
        </pc:spChg>
        <pc:spChg chg="add mod">
          <ac:chgData name="Glen Jones" userId="e846aaca-4b24-4b13-b0d0-f2308e16b284" providerId="ADAL" clId="{BEF276CF-333A-4AE2-B230-A9CB80A4BBFF}" dt="2023-07-03T10:53:01.674" v="2027" actId="1036"/>
          <ac:spMkLst>
            <pc:docMk/>
            <pc:sldMk cId="2057623372" sldId="409"/>
            <ac:spMk id="22" creationId="{F70714B6-29D5-FE0A-A233-F4A95A2324B4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2" creationId="{45293E40-8919-7692-5DBA-FDF427E397B5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3" creationId="{0452D58F-C037-C403-7F9D-76FC0DC3F050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4" creationId="{3E4E338A-ECF7-9153-B3F5-FD43652D1F5D}"/>
          </ac:spMkLst>
        </pc:spChg>
        <pc:spChg chg="del">
          <ac:chgData name="Glen Jones" userId="e846aaca-4b24-4b13-b0d0-f2308e16b284" providerId="ADAL" clId="{BEF276CF-333A-4AE2-B230-A9CB80A4BBFF}" dt="2023-07-03T10:47:32.591" v="1847" actId="478"/>
          <ac:spMkLst>
            <pc:docMk/>
            <pc:sldMk cId="2057623372" sldId="409"/>
            <ac:spMk id="35" creationId="{878C6D5A-AA97-A0B7-E763-3784057E1605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6" creationId="{5567DD2B-294A-0E99-A91C-70990FC0F99F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7" creationId="{09958C17-CED8-1D03-D44D-62492E313AEF}"/>
          </ac:spMkLst>
        </pc:spChg>
        <pc:spChg chg="mod">
          <ac:chgData name="Glen Jones" userId="e846aaca-4b24-4b13-b0d0-f2308e16b284" providerId="ADAL" clId="{BEF276CF-333A-4AE2-B230-A9CB80A4BBFF}" dt="2023-07-03T10:50:32.458" v="1951" actId="1076"/>
          <ac:spMkLst>
            <pc:docMk/>
            <pc:sldMk cId="2057623372" sldId="409"/>
            <ac:spMk id="74" creationId="{AF96C34C-B0C8-C318-09B9-51E41866768A}"/>
          </ac:spMkLst>
        </pc:spChg>
        <pc:picChg chg="mod">
          <ac:chgData name="Glen Jones" userId="e846aaca-4b24-4b13-b0d0-f2308e16b284" providerId="ADAL" clId="{BEF276CF-333A-4AE2-B230-A9CB80A4BBFF}" dt="2023-07-03T10:47:49.365" v="1854" actId="1076"/>
          <ac:picMkLst>
            <pc:docMk/>
            <pc:sldMk cId="2057623372" sldId="409"/>
            <ac:picMk id="19" creationId="{19182ACE-A792-5605-23F7-77FFA52EC938}"/>
          </ac:picMkLst>
        </pc:picChg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167733421" sldId="410"/>
        </pc:sldMkLst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728651530" sldId="411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553639446" sldId="411"/>
        </pc:sldMkLst>
      </pc:sldChg>
      <pc:sldChg chg="addSp delSp modSp add mod delAnim modAnim">
        <pc:chgData name="Glen Jones" userId="e846aaca-4b24-4b13-b0d0-f2308e16b284" providerId="ADAL" clId="{BEF276CF-333A-4AE2-B230-A9CB80A4BBFF}" dt="2023-07-03T10:34:17.219" v="1323" actId="108"/>
        <pc:sldMkLst>
          <pc:docMk/>
          <pc:sldMk cId="1946604214" sldId="412"/>
        </pc:sldMkLst>
        <pc:spChg chg="del mod">
          <ac:chgData name="Glen Jones" userId="e846aaca-4b24-4b13-b0d0-f2308e16b284" providerId="ADAL" clId="{BEF276CF-333A-4AE2-B230-A9CB80A4BBFF}" dt="2023-07-03T10:27:52.589" v="1031" actId="478"/>
          <ac:spMkLst>
            <pc:docMk/>
            <pc:sldMk cId="1946604214" sldId="412"/>
            <ac:spMk id="2" creationId="{8B1041F4-4BF3-1C4D-2F2C-9D66D0CAF14C}"/>
          </ac:spMkLst>
        </pc:spChg>
        <pc:spChg chg="add del mod">
          <ac:chgData name="Glen Jones" userId="e846aaca-4b24-4b13-b0d0-f2308e16b284" providerId="ADAL" clId="{BEF276CF-333A-4AE2-B230-A9CB80A4BBFF}" dt="2023-07-03T10:27:58.844" v="1033" actId="478"/>
          <ac:spMkLst>
            <pc:docMk/>
            <pc:sldMk cId="1946604214" sldId="412"/>
            <ac:spMk id="3" creationId="{0594137D-623E-0B85-1876-24BAD6879452}"/>
          </ac:spMkLst>
        </pc:spChg>
        <pc:spChg chg="add mod">
          <ac:chgData name="Glen Jones" userId="e846aaca-4b24-4b13-b0d0-f2308e16b284" providerId="ADAL" clId="{BEF276CF-333A-4AE2-B230-A9CB80A4BBFF}" dt="2023-07-03T10:33:14.547" v="1312" actId="1076"/>
          <ac:spMkLst>
            <pc:docMk/>
            <pc:sldMk cId="1946604214" sldId="412"/>
            <ac:spMk id="4" creationId="{98F26F2E-174F-83AE-5305-BD79B4EA7A63}"/>
          </ac:spMkLst>
        </pc:spChg>
        <pc:spChg chg="add mod">
          <ac:chgData name="Glen Jones" userId="e846aaca-4b24-4b13-b0d0-f2308e16b284" providerId="ADAL" clId="{BEF276CF-333A-4AE2-B230-A9CB80A4BBFF}" dt="2023-07-03T10:33:26.858" v="1316" actId="1076"/>
          <ac:spMkLst>
            <pc:docMk/>
            <pc:sldMk cId="1946604214" sldId="412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33:20.458" v="1313" actId="1076"/>
          <ac:spMkLst>
            <pc:docMk/>
            <pc:sldMk cId="1946604214" sldId="412"/>
            <ac:spMk id="7" creationId="{EBD17445-2CE7-D049-5829-AF7A94414BDF}"/>
          </ac:spMkLst>
        </pc:spChg>
        <pc:spChg chg="add mod">
          <ac:chgData name="Glen Jones" userId="e846aaca-4b24-4b13-b0d0-f2308e16b284" providerId="ADAL" clId="{BEF276CF-333A-4AE2-B230-A9CB80A4BBFF}" dt="2023-07-03T10:34:17.219" v="1323" actId="108"/>
          <ac:spMkLst>
            <pc:docMk/>
            <pc:sldMk cId="1946604214" sldId="412"/>
            <ac:spMk id="8" creationId="{A62626D5-D8B5-3B61-83C6-18438058F1C3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829840198" sldId="412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830477830" sldId="413"/>
        </pc:sldMkLst>
      </pc:sldChg>
      <pc:sldChg chg="addSp delSp modSp del mod delAnim modAnim">
        <pc:chgData name="Glen Jones" userId="e846aaca-4b24-4b13-b0d0-f2308e16b284" providerId="ADAL" clId="{BEF276CF-333A-4AE2-B230-A9CB80A4BBFF}" dt="2023-07-03T10:45:02.935" v="1595" actId="47"/>
        <pc:sldMkLst>
          <pc:docMk/>
          <pc:sldMk cId="4176986684" sldId="413"/>
        </pc:sldMkLst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2" creationId="{21EF7562-A376-60EE-AC9F-A9FB819F8038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" creationId="{85018FEB-118B-BF22-6F22-1A39EBDE2CCF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4" creationId="{AFCBA4A4-8007-CF6D-3BD7-55857E3EC3EE}"/>
          </ac:spMkLst>
        </pc:spChg>
        <pc:spChg chg="del">
          <ac:chgData name="Glen Jones" userId="e846aaca-4b24-4b13-b0d0-f2308e16b284" providerId="ADAL" clId="{BEF276CF-333A-4AE2-B230-A9CB80A4BBFF}" dt="2023-06-30T12:39:07.760" v="396" actId="478"/>
          <ac:spMkLst>
            <pc:docMk/>
            <pc:sldMk cId="4176986684" sldId="413"/>
            <ac:spMk id="5" creationId="{A4C6B572-F7DF-2AAA-8B06-5095802A39A6}"/>
          </ac:spMkLst>
        </pc:spChg>
        <pc:spChg chg="del">
          <ac:chgData name="Glen Jones" userId="e846aaca-4b24-4b13-b0d0-f2308e16b284" providerId="ADAL" clId="{BEF276CF-333A-4AE2-B230-A9CB80A4BBFF}" dt="2023-06-30T12:39:08.462" v="397" actId="478"/>
          <ac:spMkLst>
            <pc:docMk/>
            <pc:sldMk cId="4176986684" sldId="413"/>
            <ac:spMk id="6" creationId="{D9527048-CB1A-DC40-6A83-178089DF77EC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7" creationId="{7422A498-F483-A2DE-169C-1457C602529D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8" creationId="{5AA2A66D-1EC8-4359-F064-77E89052990B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9" creationId="{C68701E8-58D2-FF70-60AC-FF192215FC75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0" creationId="{CC6EA5AA-6559-4BF9-1B5B-4971DEB7EEBA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1" creationId="{69A21A28-7B3E-7E4F-8D6C-8187B3D791CF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2" creationId="{44A20AD4-7261-4A79-C468-B535A0E748D6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4" creationId="{7A3892DB-AC53-329F-C497-94D16BE4D8B5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5" creationId="{305A2ED4-B810-61AF-EA6B-B294060B9260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16" creationId="{CC5494C2-DD9A-E4AE-0456-57C2C9DB82DE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17" creationId="{9C09246E-BC04-B61F-09E8-BD1B9F74CBDB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18" creationId="{47CFAD86-9663-BC85-BC40-5A30EF0C68D8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0" creationId="{70CDAC83-68FB-ACA5-7A58-D7885373C163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1" creationId="{41D261A9-4F00-5CD5-F72F-CB23C62F6B90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2" creationId="{AB9F46B7-2822-F2BE-DF93-0C9368CFB622}"/>
          </ac:spMkLst>
        </pc:spChg>
        <pc:spChg chg="add mod">
          <ac:chgData name="Glen Jones" userId="e846aaca-4b24-4b13-b0d0-f2308e16b284" providerId="ADAL" clId="{BEF276CF-333A-4AE2-B230-A9CB80A4BBFF}" dt="2023-06-30T12:43:21.711" v="552" actId="114"/>
          <ac:spMkLst>
            <pc:docMk/>
            <pc:sldMk cId="4176986684" sldId="413"/>
            <ac:spMk id="23" creationId="{269500EF-F819-2C8C-939D-489F40E76694}"/>
          </ac:spMkLst>
        </pc:spChg>
        <pc:spChg chg="add del mod">
          <ac:chgData name="Glen Jones" userId="e846aaca-4b24-4b13-b0d0-f2308e16b284" providerId="ADAL" clId="{BEF276CF-333A-4AE2-B230-A9CB80A4BBFF}" dt="2023-06-30T12:42:54.404" v="544"/>
          <ac:spMkLst>
            <pc:docMk/>
            <pc:sldMk cId="4176986684" sldId="413"/>
            <ac:spMk id="26" creationId="{6E0BF491-EA99-87E4-68F4-4E6AE39DCE6A}"/>
          </ac:spMkLst>
        </pc:spChg>
        <pc:spChg chg="add mod">
          <ac:chgData name="Glen Jones" userId="e846aaca-4b24-4b13-b0d0-f2308e16b284" providerId="ADAL" clId="{BEF276CF-333A-4AE2-B230-A9CB80A4BBFF}" dt="2023-06-30T12:43:33.491" v="556" actId="20577"/>
          <ac:spMkLst>
            <pc:docMk/>
            <pc:sldMk cId="4176986684" sldId="413"/>
            <ac:spMk id="30" creationId="{12AC93FF-2989-D49D-155F-BBD02AA51BBC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2" creationId="{45293E40-8919-7692-5DBA-FDF427E397B5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3" creationId="{0452D58F-C037-C403-7F9D-76FC0DC3F050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4" creationId="{3E4E338A-ECF7-9153-B3F5-FD43652D1F5D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5" creationId="{878C6D5A-AA97-A0B7-E763-3784057E1605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6" creationId="{5567DD2B-294A-0E99-A91C-70990FC0F99F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7" creationId="{09958C17-CED8-1D03-D44D-62492E313AEF}"/>
          </ac:spMkLst>
        </pc:spChg>
        <pc:spChg chg="add mod">
          <ac:chgData name="Glen Jones" userId="e846aaca-4b24-4b13-b0d0-f2308e16b284" providerId="ADAL" clId="{BEF276CF-333A-4AE2-B230-A9CB80A4BBFF}" dt="2023-06-30T12:44:38.105" v="571" actId="20577"/>
          <ac:spMkLst>
            <pc:docMk/>
            <pc:sldMk cId="4176986684" sldId="413"/>
            <ac:spMk id="42" creationId="{BBDA686E-9058-A9AE-53B8-5C0EA18FBD4E}"/>
          </ac:spMkLst>
        </pc:spChg>
        <pc:spChg chg="del">
          <ac:chgData name="Glen Jones" userId="e846aaca-4b24-4b13-b0d0-f2308e16b284" providerId="ADAL" clId="{BEF276CF-333A-4AE2-B230-A9CB80A4BBFF}" dt="2023-06-30T12:38:59.435" v="387" actId="478"/>
          <ac:spMkLst>
            <pc:docMk/>
            <pc:sldMk cId="4176986684" sldId="413"/>
            <ac:spMk id="74" creationId="{AF96C34C-B0C8-C318-09B9-51E41866768A}"/>
          </ac:spMkLst>
        </pc:spChg>
        <pc:picChg chg="mod">
          <ac:chgData name="Glen Jones" userId="e846aaca-4b24-4b13-b0d0-f2308e16b284" providerId="ADAL" clId="{BEF276CF-333A-4AE2-B230-A9CB80A4BBFF}" dt="2023-06-30T12:43:10.706" v="550" actId="1076"/>
          <ac:picMkLst>
            <pc:docMk/>
            <pc:sldMk cId="4176986684" sldId="413"/>
            <ac:picMk id="19" creationId="{19182ACE-A792-5605-23F7-77FFA52EC938}"/>
          </ac:picMkLst>
        </pc:picChg>
        <pc:cxnChg chg="add mod">
          <ac:chgData name="Glen Jones" userId="e846aaca-4b24-4b13-b0d0-f2308e16b284" providerId="ADAL" clId="{BEF276CF-333A-4AE2-B230-A9CB80A4BBFF}" dt="2023-06-30T12:42:07.713" v="536" actId="1076"/>
          <ac:cxnSpMkLst>
            <pc:docMk/>
            <pc:sldMk cId="4176986684" sldId="413"/>
            <ac:cxnSpMk id="25" creationId="{C46B64A4-8A55-D0F5-3205-2CF038984B49}"/>
          </ac:cxnSpMkLst>
        </pc:cxnChg>
        <pc:cxnChg chg="add mod">
          <ac:chgData name="Glen Jones" userId="e846aaca-4b24-4b13-b0d0-f2308e16b284" providerId="ADAL" clId="{BEF276CF-333A-4AE2-B230-A9CB80A4BBFF}" dt="2023-06-30T12:43:01.713" v="548" actId="14100"/>
          <ac:cxnSpMkLst>
            <pc:docMk/>
            <pc:sldMk cId="4176986684" sldId="413"/>
            <ac:cxnSpMk id="27" creationId="{B05DAEB3-7421-4374-17B7-8F05F204DA35}"/>
          </ac:cxnSpMkLst>
        </pc:cxnChg>
        <pc:cxnChg chg="add mod">
          <ac:chgData name="Glen Jones" userId="e846aaca-4b24-4b13-b0d0-f2308e16b284" providerId="ADAL" clId="{BEF276CF-333A-4AE2-B230-A9CB80A4BBFF}" dt="2023-06-30T12:43:58.641" v="562" actId="14100"/>
          <ac:cxnSpMkLst>
            <pc:docMk/>
            <pc:sldMk cId="4176986684" sldId="413"/>
            <ac:cxnSpMk id="31" creationId="{90F1E313-9CCB-D3D5-0CFC-0AC7A3CD1749}"/>
          </ac:cxnSpMkLst>
        </pc:cxnChg>
        <pc:cxnChg chg="add mod">
          <ac:chgData name="Glen Jones" userId="e846aaca-4b24-4b13-b0d0-f2308e16b284" providerId="ADAL" clId="{BEF276CF-333A-4AE2-B230-A9CB80A4BBFF}" dt="2023-06-30T12:43:53.660" v="560" actId="14100"/>
          <ac:cxnSpMkLst>
            <pc:docMk/>
            <pc:sldMk cId="4176986684" sldId="413"/>
            <ac:cxnSpMk id="38" creationId="{01A4C900-46BC-A26A-58B3-3851789DEA03}"/>
          </ac:cxnSpMkLst>
        </pc:cxnChg>
        <pc:cxnChg chg="add mod">
          <ac:chgData name="Glen Jones" userId="e846aaca-4b24-4b13-b0d0-f2308e16b284" providerId="ADAL" clId="{BEF276CF-333A-4AE2-B230-A9CB80A4BBFF}" dt="2023-06-30T12:44:44.687" v="572" actId="14100"/>
          <ac:cxnSpMkLst>
            <pc:docMk/>
            <pc:sldMk cId="4176986684" sldId="413"/>
            <ac:cxnSpMk id="43" creationId="{CED89A99-3ABF-60B1-A757-C515217EDB59}"/>
          </ac:cxnSpMkLst>
        </pc:cxnChg>
        <pc:cxnChg chg="add mod">
          <ac:chgData name="Glen Jones" userId="e846aaca-4b24-4b13-b0d0-f2308e16b284" providerId="ADAL" clId="{BEF276CF-333A-4AE2-B230-A9CB80A4BBFF}" dt="2023-06-30T12:44:48.163" v="573" actId="14100"/>
          <ac:cxnSpMkLst>
            <pc:docMk/>
            <pc:sldMk cId="4176986684" sldId="413"/>
            <ac:cxnSpMk id="44" creationId="{9983E0AE-CA2F-03E1-7E92-7B570A649A5F}"/>
          </ac:cxnSpMkLst>
        </pc:cxnChg>
      </pc:sldChg>
      <pc:sldChg chg="del">
        <pc:chgData name="Glen Jones" userId="e846aaca-4b24-4b13-b0d0-f2308e16b284" providerId="ADAL" clId="{BEF276CF-333A-4AE2-B230-A9CB80A4BBFF}" dt="2023-06-30T12:45:12.240" v="574" actId="47"/>
        <pc:sldMkLst>
          <pc:docMk/>
          <pc:sldMk cId="1195311381" sldId="414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67335037" sldId="414"/>
        </pc:sldMkLst>
      </pc:sldChg>
      <pc:sldChg chg="addSp delSp modSp del mod delAnim modAnim">
        <pc:chgData name="Glen Jones" userId="e846aaca-4b24-4b13-b0d0-f2308e16b284" providerId="ADAL" clId="{BEF276CF-333A-4AE2-B230-A9CB80A4BBFF}" dt="2023-07-03T10:45:02.935" v="1595" actId="47"/>
        <pc:sldMkLst>
          <pc:docMk/>
          <pc:sldMk cId="1853629676" sldId="415"/>
        </pc:sldMkLst>
        <pc:spChg chg="mod">
          <ac:chgData name="Glen Jones" userId="e846aaca-4b24-4b13-b0d0-f2308e16b284" providerId="ADAL" clId="{BEF276CF-333A-4AE2-B230-A9CB80A4BBFF}" dt="2023-06-30T12:50:24.741" v="703" actId="20577"/>
          <ac:spMkLst>
            <pc:docMk/>
            <pc:sldMk cId="1853629676" sldId="415"/>
            <ac:spMk id="2" creationId="{21EF7562-A376-60EE-AC9F-A9FB819F8038}"/>
          </ac:spMkLst>
        </pc:spChg>
        <pc:spChg chg="del">
          <ac:chgData name="Glen Jones" userId="e846aaca-4b24-4b13-b0d0-f2308e16b284" providerId="ADAL" clId="{BEF276CF-333A-4AE2-B230-A9CB80A4BBFF}" dt="2023-06-30T12:53:05.759" v="787" actId="478"/>
          <ac:spMkLst>
            <pc:docMk/>
            <pc:sldMk cId="1853629676" sldId="415"/>
            <ac:spMk id="3" creationId="{74AD00CB-6957-5D44-99C3-768A164AEBB7}"/>
          </ac:spMkLst>
        </pc:spChg>
        <pc:spChg chg="add mod">
          <ac:chgData name="Glen Jones" userId="e846aaca-4b24-4b13-b0d0-f2308e16b284" providerId="ADAL" clId="{BEF276CF-333A-4AE2-B230-A9CB80A4BBFF}" dt="2023-06-30T12:52:56.458" v="784" actId="1076"/>
          <ac:spMkLst>
            <pc:docMk/>
            <pc:sldMk cId="1853629676" sldId="415"/>
            <ac:spMk id="4" creationId="{B5C4555C-7767-36EA-F82B-AC4E759A2886}"/>
          </ac:spMkLst>
        </pc:spChg>
        <pc:spChg chg="mod">
          <ac:chgData name="Glen Jones" userId="e846aaca-4b24-4b13-b0d0-f2308e16b284" providerId="ADAL" clId="{BEF276CF-333A-4AE2-B230-A9CB80A4BBFF}" dt="2023-06-30T12:52:07.274" v="775" actId="20577"/>
          <ac:spMkLst>
            <pc:docMk/>
            <pc:sldMk cId="1853629676" sldId="415"/>
            <ac:spMk id="6" creationId="{6BE130C5-A4E2-5AA4-D22D-D3B7073D2D05}"/>
          </ac:spMkLst>
        </pc:spChg>
        <pc:spChg chg="mod">
          <ac:chgData name="Glen Jones" userId="e846aaca-4b24-4b13-b0d0-f2308e16b284" providerId="ADAL" clId="{BEF276CF-333A-4AE2-B230-A9CB80A4BBFF}" dt="2023-06-30T12:45:38.688" v="617" actId="20577"/>
          <ac:spMkLst>
            <pc:docMk/>
            <pc:sldMk cId="1853629676" sldId="415"/>
            <ac:spMk id="7" creationId="{7422A498-F483-A2DE-169C-1457C602529D}"/>
          </ac:spMkLst>
        </pc:spChg>
        <pc:spChg chg="del">
          <ac:chgData name="Glen Jones" userId="e846aaca-4b24-4b13-b0d0-f2308e16b284" providerId="ADAL" clId="{BEF276CF-333A-4AE2-B230-A9CB80A4BBFF}" dt="2023-06-30T12:50:28.697" v="704" actId="478"/>
          <ac:spMkLst>
            <pc:docMk/>
            <pc:sldMk cId="1853629676" sldId="415"/>
            <ac:spMk id="11" creationId="{69A21A28-7B3E-7E4F-8D6C-8187B3D791CF}"/>
          </ac:spMkLst>
        </pc:spChg>
        <pc:spChg chg="add del mod">
          <ac:chgData name="Glen Jones" userId="e846aaca-4b24-4b13-b0d0-f2308e16b284" providerId="ADAL" clId="{BEF276CF-333A-4AE2-B230-A9CB80A4BBFF}" dt="2023-06-30T12:51:36.154" v="749" actId="478"/>
          <ac:spMkLst>
            <pc:docMk/>
            <pc:sldMk cId="1853629676" sldId="415"/>
            <ac:spMk id="12" creationId="{3DCDE300-5D19-687E-D455-15C41ED48619}"/>
          </ac:spMkLst>
        </pc:spChg>
        <pc:spChg chg="mod">
          <ac:chgData name="Glen Jones" userId="e846aaca-4b24-4b13-b0d0-f2308e16b284" providerId="ADAL" clId="{BEF276CF-333A-4AE2-B230-A9CB80A4BBFF}" dt="2023-06-30T12:50:44.172" v="738" actId="27636"/>
          <ac:spMkLst>
            <pc:docMk/>
            <pc:sldMk cId="1853629676" sldId="415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6-30T12:53:02.195" v="786" actId="1076"/>
          <ac:spMkLst>
            <pc:docMk/>
            <pc:sldMk cId="1853629676" sldId="415"/>
            <ac:spMk id="14" creationId="{B0D5B237-3963-C999-EEA2-5A436EF32A52}"/>
          </ac:spMkLst>
        </pc:spChg>
        <pc:spChg chg="add mod">
          <ac:chgData name="Glen Jones" userId="e846aaca-4b24-4b13-b0d0-f2308e16b284" providerId="ADAL" clId="{BEF276CF-333A-4AE2-B230-A9CB80A4BBFF}" dt="2023-06-30T12:53:02.195" v="786" actId="1076"/>
          <ac:spMkLst>
            <pc:docMk/>
            <pc:sldMk cId="1853629676" sldId="415"/>
            <ac:spMk id="15" creationId="{01C1D3BA-A9A4-F7C6-F8AE-24ED20CA18D9}"/>
          </ac:spMkLst>
        </pc:spChg>
        <pc:spChg chg="add mod">
          <ac:chgData name="Glen Jones" userId="e846aaca-4b24-4b13-b0d0-f2308e16b284" providerId="ADAL" clId="{BEF276CF-333A-4AE2-B230-A9CB80A4BBFF}" dt="2023-06-30T12:54:35.554" v="832" actId="20577"/>
          <ac:spMkLst>
            <pc:docMk/>
            <pc:sldMk cId="1853629676" sldId="415"/>
            <ac:spMk id="16" creationId="{B8226758-0535-0868-5C2E-E6DF920119B9}"/>
          </ac:spMkLst>
        </pc:spChg>
        <pc:spChg chg="del">
          <ac:chgData name="Glen Jones" userId="e846aaca-4b24-4b13-b0d0-f2308e16b284" providerId="ADAL" clId="{BEF276CF-333A-4AE2-B230-A9CB80A4BBFF}" dt="2023-06-30T12:52:09.451" v="776" actId="478"/>
          <ac:spMkLst>
            <pc:docMk/>
            <pc:sldMk cId="1853629676" sldId="415"/>
            <ac:spMk id="17" creationId="{BB377CFC-1DDB-418B-BB7B-6369A3457088}"/>
          </ac:spMkLst>
        </pc:spChg>
        <pc:spChg chg="add mod">
          <ac:chgData name="Glen Jones" userId="e846aaca-4b24-4b13-b0d0-f2308e16b284" providerId="ADAL" clId="{BEF276CF-333A-4AE2-B230-A9CB80A4BBFF}" dt="2023-06-30T12:53:12.875" v="789" actId="1076"/>
          <ac:spMkLst>
            <pc:docMk/>
            <pc:sldMk cId="1853629676" sldId="415"/>
            <ac:spMk id="18" creationId="{0A646B2B-BD86-B869-C68F-93F3BEEA7668}"/>
          </ac:spMkLst>
        </pc:spChg>
        <pc:spChg chg="del">
          <ac:chgData name="Glen Jones" userId="e846aaca-4b24-4b13-b0d0-f2308e16b284" providerId="ADAL" clId="{BEF276CF-333A-4AE2-B230-A9CB80A4BBFF}" dt="2023-06-30T12:52:10.716" v="777" actId="478"/>
          <ac:spMkLst>
            <pc:docMk/>
            <pc:sldMk cId="1853629676" sldId="415"/>
            <ac:spMk id="19" creationId="{E76FD970-366A-6DCC-408A-7ED5809AE484}"/>
          </ac:spMkLst>
        </pc:spChg>
        <pc:spChg chg="add mod">
          <ac:chgData name="Glen Jones" userId="e846aaca-4b24-4b13-b0d0-f2308e16b284" providerId="ADAL" clId="{BEF276CF-333A-4AE2-B230-A9CB80A4BBFF}" dt="2023-06-30T12:54:02.501" v="815" actId="20577"/>
          <ac:spMkLst>
            <pc:docMk/>
            <pc:sldMk cId="1853629676" sldId="415"/>
            <ac:spMk id="20" creationId="{BB44FEBD-D58D-7AED-FF2D-141978EF8DF5}"/>
          </ac:spMkLst>
        </pc:spChg>
        <pc:spChg chg="add mod">
          <ac:chgData name="Glen Jones" userId="e846aaca-4b24-4b13-b0d0-f2308e16b284" providerId="ADAL" clId="{BEF276CF-333A-4AE2-B230-A9CB80A4BBFF}" dt="2023-06-30T12:54:39.020" v="849" actId="27636"/>
          <ac:spMkLst>
            <pc:docMk/>
            <pc:sldMk cId="1853629676" sldId="415"/>
            <ac:spMk id="21" creationId="{8CF0FE71-20F8-D9BE-5CD2-3ED1E094DE90}"/>
          </ac:spMkLst>
        </pc:spChg>
        <pc:spChg chg="add mod">
          <ac:chgData name="Glen Jones" userId="e846aaca-4b24-4b13-b0d0-f2308e16b284" providerId="ADAL" clId="{BEF276CF-333A-4AE2-B230-A9CB80A4BBFF}" dt="2023-06-30T12:54:26.603" v="817" actId="1076"/>
          <ac:spMkLst>
            <pc:docMk/>
            <pc:sldMk cId="1853629676" sldId="415"/>
            <ac:spMk id="22" creationId="{BB415210-0FC1-8CEB-AFA4-194E146253DD}"/>
          </ac:spMkLst>
        </pc:spChg>
        <pc:spChg chg="add mod">
          <ac:chgData name="Glen Jones" userId="e846aaca-4b24-4b13-b0d0-f2308e16b284" providerId="ADAL" clId="{BEF276CF-333A-4AE2-B230-A9CB80A4BBFF}" dt="2023-06-30T12:54:26.603" v="817" actId="1076"/>
          <ac:spMkLst>
            <pc:docMk/>
            <pc:sldMk cId="1853629676" sldId="415"/>
            <ac:spMk id="23" creationId="{9370F1FC-795F-35D0-6B33-9B3ED2A379B0}"/>
          </ac:spMkLst>
        </pc:spChg>
        <pc:picChg chg="del">
          <ac:chgData name="Glen Jones" userId="e846aaca-4b24-4b13-b0d0-f2308e16b284" providerId="ADAL" clId="{BEF276CF-333A-4AE2-B230-A9CB80A4BBFF}" dt="2023-06-30T12:51:32.292" v="748" actId="478"/>
          <ac:picMkLst>
            <pc:docMk/>
            <pc:sldMk cId="1853629676" sldId="41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BEF276CF-333A-4AE2-B230-A9CB80A4BBFF}" dt="2023-06-30T12:51:30.132" v="747" actId="167"/>
          <ac:picMkLst>
            <pc:docMk/>
            <pc:sldMk cId="1853629676" sldId="415"/>
            <ac:picMk id="9" creationId="{BA0AFD7B-9893-8CE1-3B25-4A5BCC9BF97D}"/>
          </ac:picMkLst>
        </pc:pic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977394655" sldId="415"/>
        </pc:sldMkLst>
      </pc:sldChg>
      <pc:sldChg chg="del">
        <pc:chgData name="Glen Jones" userId="e846aaca-4b24-4b13-b0d0-f2308e16b284" providerId="ADAL" clId="{BEF276CF-333A-4AE2-B230-A9CB80A4BBFF}" dt="2023-06-30T12:54:44.435" v="850" actId="47"/>
        <pc:sldMkLst>
          <pc:docMk/>
          <pc:sldMk cId="2558739963" sldId="416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803924385" sldId="416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787116130" sldId="417"/>
        </pc:sldMkLst>
      </pc:sldChg>
      <pc:sldChg chg="modSp add del mod">
        <pc:chgData name="Glen Jones" userId="e846aaca-4b24-4b13-b0d0-f2308e16b284" providerId="ADAL" clId="{BEF276CF-333A-4AE2-B230-A9CB80A4BBFF}" dt="2023-07-03T10:45:02.935" v="1595" actId="47"/>
        <pc:sldMkLst>
          <pc:docMk/>
          <pc:sldMk cId="1986821370" sldId="417"/>
        </pc:sldMkLst>
        <pc:spChg chg="mod">
          <ac:chgData name="Glen Jones" userId="e846aaca-4b24-4b13-b0d0-f2308e16b284" providerId="ADAL" clId="{BEF276CF-333A-4AE2-B230-A9CB80A4BBFF}" dt="2023-06-30T12:48:26.262" v="636" actId="20577"/>
          <ac:spMkLst>
            <pc:docMk/>
            <pc:sldMk cId="1986821370" sldId="417"/>
            <ac:spMk id="4" creationId="{AFCBA4A4-8007-CF6D-3BD7-55857E3EC3EE}"/>
          </ac:spMkLst>
        </pc:spChg>
        <pc:spChg chg="mod">
          <ac:chgData name="Glen Jones" userId="e846aaca-4b24-4b13-b0d0-f2308e16b284" providerId="ADAL" clId="{BEF276CF-333A-4AE2-B230-A9CB80A4BBFF}" dt="2023-06-30T12:48:04.166" v="622" actId="20577"/>
          <ac:spMkLst>
            <pc:docMk/>
            <pc:sldMk cId="1986821370" sldId="417"/>
            <ac:spMk id="10" creationId="{CC6EA5AA-6559-4BF9-1B5B-4971DEB7EEBA}"/>
          </ac:spMkLst>
        </pc:spChg>
        <pc:spChg chg="mod">
          <ac:chgData name="Glen Jones" userId="e846aaca-4b24-4b13-b0d0-f2308e16b284" providerId="ADAL" clId="{BEF276CF-333A-4AE2-B230-A9CB80A4BBFF}" dt="2023-06-30T12:48:29.769" v="640" actId="20577"/>
          <ac:spMkLst>
            <pc:docMk/>
            <pc:sldMk cId="1986821370" sldId="417"/>
            <ac:spMk id="12" creationId="{44A20AD4-7261-4A79-C468-B535A0E748D6}"/>
          </ac:spMkLst>
        </pc:spChg>
        <pc:spChg chg="mod">
          <ac:chgData name="Glen Jones" userId="e846aaca-4b24-4b13-b0d0-f2308e16b284" providerId="ADAL" clId="{BEF276CF-333A-4AE2-B230-A9CB80A4BBFF}" dt="2023-06-30T12:48:17.881" v="632" actId="20577"/>
          <ac:spMkLst>
            <pc:docMk/>
            <pc:sldMk cId="1986821370" sldId="417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6-30T12:48:34.261" v="648" actId="20577"/>
          <ac:spMkLst>
            <pc:docMk/>
            <pc:sldMk cId="1986821370" sldId="417"/>
            <ac:spMk id="15" creationId="{305A2ED4-B810-61AF-EA6B-B294060B9260}"/>
          </ac:spMkLst>
        </pc:spChg>
        <pc:spChg chg="mod">
          <ac:chgData name="Glen Jones" userId="e846aaca-4b24-4b13-b0d0-f2308e16b284" providerId="ADAL" clId="{BEF276CF-333A-4AE2-B230-A9CB80A4BBFF}" dt="2023-06-30T12:49:14.055" v="663" actId="20577"/>
          <ac:spMkLst>
            <pc:docMk/>
            <pc:sldMk cId="1986821370" sldId="417"/>
            <ac:spMk id="16" creationId="{CC5494C2-DD9A-E4AE-0456-57C2C9DB82DE}"/>
          </ac:spMkLst>
        </pc:spChg>
        <pc:spChg chg="mod">
          <ac:chgData name="Glen Jones" userId="e846aaca-4b24-4b13-b0d0-f2308e16b284" providerId="ADAL" clId="{BEF276CF-333A-4AE2-B230-A9CB80A4BBFF}" dt="2023-06-30T12:49:23.818" v="673" actId="20577"/>
          <ac:spMkLst>
            <pc:docMk/>
            <pc:sldMk cId="1986821370" sldId="417"/>
            <ac:spMk id="22" creationId="{AB9F46B7-2822-F2BE-DF93-0C9368CFB622}"/>
          </ac:spMkLst>
        </pc:spChg>
        <pc:spChg chg="mod">
          <ac:chgData name="Glen Jones" userId="e846aaca-4b24-4b13-b0d0-f2308e16b284" providerId="ADAL" clId="{BEF276CF-333A-4AE2-B230-A9CB80A4BBFF}" dt="2023-06-30T12:48:13.364" v="628" actId="20577"/>
          <ac:spMkLst>
            <pc:docMk/>
            <pc:sldMk cId="1986821370" sldId="417"/>
            <ac:spMk id="23" creationId="{269500EF-F819-2C8C-939D-489F40E76694}"/>
          </ac:spMkLst>
        </pc:spChg>
        <pc:spChg chg="mod">
          <ac:chgData name="Glen Jones" userId="e846aaca-4b24-4b13-b0d0-f2308e16b284" providerId="ADAL" clId="{BEF276CF-333A-4AE2-B230-A9CB80A4BBFF}" dt="2023-06-30T12:48:42.032" v="654" actId="20577"/>
          <ac:spMkLst>
            <pc:docMk/>
            <pc:sldMk cId="1986821370" sldId="417"/>
            <ac:spMk id="30" creationId="{12AC93FF-2989-D49D-155F-BBD02AA51BBC}"/>
          </ac:spMkLst>
        </pc:spChg>
        <pc:cxnChg chg="mod">
          <ac:chgData name="Glen Jones" userId="e846aaca-4b24-4b13-b0d0-f2308e16b284" providerId="ADAL" clId="{BEF276CF-333A-4AE2-B230-A9CB80A4BBFF}" dt="2023-06-30T12:49:44.067" v="678" actId="1076"/>
          <ac:cxnSpMkLst>
            <pc:docMk/>
            <pc:sldMk cId="1986821370" sldId="417"/>
            <ac:cxnSpMk id="27" creationId="{B05DAEB3-7421-4374-17B7-8F05F204DA35}"/>
          </ac:cxnSpMkLst>
        </pc:cxnChg>
        <pc:cxnChg chg="mod">
          <ac:chgData name="Glen Jones" userId="e846aaca-4b24-4b13-b0d0-f2308e16b284" providerId="ADAL" clId="{BEF276CF-333A-4AE2-B230-A9CB80A4BBFF}" dt="2023-06-30T12:48:45.435" v="655" actId="14100"/>
          <ac:cxnSpMkLst>
            <pc:docMk/>
            <pc:sldMk cId="1986821370" sldId="417"/>
            <ac:cxnSpMk id="31" creationId="{90F1E313-9CCB-D3D5-0CFC-0AC7A3CD1749}"/>
          </ac:cxnSpMkLst>
        </pc:cxnChg>
        <pc:cxnChg chg="mod">
          <ac:chgData name="Glen Jones" userId="e846aaca-4b24-4b13-b0d0-f2308e16b284" providerId="ADAL" clId="{BEF276CF-333A-4AE2-B230-A9CB80A4BBFF}" dt="2023-06-30T12:49:41.931" v="677" actId="14100"/>
          <ac:cxnSpMkLst>
            <pc:docMk/>
            <pc:sldMk cId="1986821370" sldId="417"/>
            <ac:cxnSpMk id="38" creationId="{01A4C900-46BC-A26A-58B3-3851789DEA03}"/>
          </ac:cxnSpMkLst>
        </pc:cxnChg>
        <pc:cxnChg chg="mod">
          <ac:chgData name="Glen Jones" userId="e846aaca-4b24-4b13-b0d0-f2308e16b284" providerId="ADAL" clId="{BEF276CF-333A-4AE2-B230-A9CB80A4BBFF}" dt="2023-06-30T12:49:47.675" v="679" actId="14100"/>
          <ac:cxnSpMkLst>
            <pc:docMk/>
            <pc:sldMk cId="1986821370" sldId="417"/>
            <ac:cxnSpMk id="44" creationId="{9983E0AE-CA2F-03E1-7E92-7B570A649A5F}"/>
          </ac:cxnSpMkLst>
        </pc:cxnChg>
      </pc:sldChg>
      <pc:sldChg chg="addSp delSp modSp add mod modAnim">
        <pc:chgData name="Glen Jones" userId="e846aaca-4b24-4b13-b0d0-f2308e16b284" providerId="ADAL" clId="{BEF276CF-333A-4AE2-B230-A9CB80A4BBFF}" dt="2023-07-03T10:39:03.122" v="1498"/>
        <pc:sldMkLst>
          <pc:docMk/>
          <pc:sldMk cId="1587394841" sldId="418"/>
        </pc:sldMkLst>
        <pc:spChg chg="add mod">
          <ac:chgData name="Glen Jones" userId="e846aaca-4b24-4b13-b0d0-f2308e16b284" providerId="ADAL" clId="{BEF276CF-333A-4AE2-B230-A9CB80A4BBFF}" dt="2023-07-03T10:38:46.853" v="1496" actId="207"/>
          <ac:spMkLst>
            <pc:docMk/>
            <pc:sldMk cId="1587394841" sldId="418"/>
            <ac:spMk id="2" creationId="{883511A1-F4D3-F627-63D1-F59270A1CBDC}"/>
          </ac:spMkLst>
        </pc:spChg>
        <pc:spChg chg="add mod">
          <ac:chgData name="Glen Jones" userId="e846aaca-4b24-4b13-b0d0-f2308e16b284" providerId="ADAL" clId="{BEF276CF-333A-4AE2-B230-A9CB80A4BBFF}" dt="2023-07-03T10:37:08.090" v="1391" actId="1076"/>
          <ac:spMkLst>
            <pc:docMk/>
            <pc:sldMk cId="1587394841" sldId="418"/>
            <ac:spMk id="3" creationId="{77EF3E1D-9240-C47B-50ED-ED26C6303163}"/>
          </ac:spMkLst>
        </pc:spChg>
        <pc:spChg chg="del">
          <ac:chgData name="Glen Jones" userId="e846aaca-4b24-4b13-b0d0-f2308e16b284" providerId="ADAL" clId="{BEF276CF-333A-4AE2-B230-A9CB80A4BBFF}" dt="2023-07-03T10:34:37.667" v="1325" actId="478"/>
          <ac:spMkLst>
            <pc:docMk/>
            <pc:sldMk cId="1587394841" sldId="418"/>
            <ac:spMk id="4" creationId="{98F26F2E-174F-83AE-5305-BD79B4EA7A63}"/>
          </ac:spMkLst>
        </pc:spChg>
        <pc:spChg chg="mod">
          <ac:chgData name="Glen Jones" userId="e846aaca-4b24-4b13-b0d0-f2308e16b284" providerId="ADAL" clId="{BEF276CF-333A-4AE2-B230-A9CB80A4BBFF}" dt="2023-07-03T10:37:05.971" v="1390" actId="14100"/>
          <ac:spMkLst>
            <pc:docMk/>
            <pc:sldMk cId="1587394841" sldId="418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34:43.499" v="1327" actId="14100"/>
          <ac:spMkLst>
            <pc:docMk/>
            <pc:sldMk cId="1587394841" sldId="418"/>
            <ac:spMk id="7" creationId="{EBD17445-2CE7-D049-5829-AF7A94414BDF}"/>
          </ac:spMkLst>
        </pc:spChg>
        <pc:spChg chg="mod">
          <ac:chgData name="Glen Jones" userId="e846aaca-4b24-4b13-b0d0-f2308e16b284" providerId="ADAL" clId="{BEF276CF-333A-4AE2-B230-A9CB80A4BBFF}" dt="2023-07-03T10:38:42.564" v="1495" actId="207"/>
          <ac:spMkLst>
            <pc:docMk/>
            <pc:sldMk cId="1587394841" sldId="418"/>
            <ac:spMk id="8" creationId="{A62626D5-D8B5-3B61-83C6-18438058F1C3}"/>
          </ac:spMkLst>
        </pc:spChg>
        <pc:spChg chg="add mod">
          <ac:chgData name="Glen Jones" userId="e846aaca-4b24-4b13-b0d0-f2308e16b284" providerId="ADAL" clId="{BEF276CF-333A-4AE2-B230-A9CB80A4BBFF}" dt="2023-07-03T10:38:46.853" v="1496" actId="207"/>
          <ac:spMkLst>
            <pc:docMk/>
            <pc:sldMk cId="1587394841" sldId="418"/>
            <ac:spMk id="9" creationId="{AFEE6D73-307C-8E5E-B1AD-EBC16033AAD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972624005" sldId="418"/>
        </pc:sldMkLst>
      </pc:sldChg>
      <pc:sldChg chg="add del">
        <pc:chgData name="Glen Jones" userId="e846aaca-4b24-4b13-b0d0-f2308e16b284" providerId="ADAL" clId="{BEF276CF-333A-4AE2-B230-A9CB80A4BBFF}" dt="2023-07-03T10:35:13.853" v="1339" actId="2890"/>
        <pc:sldMkLst>
          <pc:docMk/>
          <pc:sldMk cId="2395429599" sldId="419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966952868" sldId="419"/>
        </pc:sldMkLst>
      </pc:sldChg>
      <pc:sldChg chg="add del">
        <pc:chgData name="Glen Jones" userId="e846aaca-4b24-4b13-b0d0-f2308e16b284" providerId="ADAL" clId="{BEF276CF-333A-4AE2-B230-A9CB80A4BBFF}" dt="2023-07-03T10:44:49.930" v="1594" actId="2696"/>
        <pc:sldMkLst>
          <pc:docMk/>
          <pc:sldMk cId="3966967956" sldId="419"/>
        </pc:sldMkLst>
      </pc:sldChg>
      <pc:sldChg chg="modSp add">
        <pc:chgData name="Glen Jones" userId="e846aaca-4b24-4b13-b0d0-f2308e16b284" providerId="ADAL" clId="{BEF276CF-333A-4AE2-B230-A9CB80A4BBFF}" dt="2023-07-03T10:44:38.747" v="1593" actId="6549"/>
        <pc:sldMkLst>
          <pc:docMk/>
          <pc:sldMk cId="2258509352" sldId="420"/>
        </pc:sldMkLst>
        <pc:spChg chg="mod">
          <ac:chgData name="Glen Jones" userId="e846aaca-4b24-4b13-b0d0-f2308e16b284" providerId="ADAL" clId="{BEF276CF-333A-4AE2-B230-A9CB80A4BBFF}" dt="2023-07-03T10:41:50.884" v="1506" actId="6549"/>
          <ac:spMkLst>
            <pc:docMk/>
            <pc:sldMk cId="2258509352" sldId="420"/>
            <ac:spMk id="2" creationId="{883511A1-F4D3-F627-63D1-F59270A1CBDC}"/>
          </ac:spMkLst>
        </pc:spChg>
        <pc:spChg chg="mod">
          <ac:chgData name="Glen Jones" userId="e846aaca-4b24-4b13-b0d0-f2308e16b284" providerId="ADAL" clId="{BEF276CF-333A-4AE2-B230-A9CB80A4BBFF}" dt="2023-07-03T10:44:29.715" v="1587" actId="20577"/>
          <ac:spMkLst>
            <pc:docMk/>
            <pc:sldMk cId="2258509352" sldId="420"/>
            <ac:spMk id="3" creationId="{77EF3E1D-9240-C47B-50ED-ED26C6303163}"/>
          </ac:spMkLst>
        </pc:spChg>
        <pc:spChg chg="mod">
          <ac:chgData name="Glen Jones" userId="e846aaca-4b24-4b13-b0d0-f2308e16b284" providerId="ADAL" clId="{BEF276CF-333A-4AE2-B230-A9CB80A4BBFF}" dt="2023-07-03T10:44:20.187" v="1578" actId="6549"/>
          <ac:spMkLst>
            <pc:docMk/>
            <pc:sldMk cId="2258509352" sldId="420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42:40.815" v="1539" actId="20577"/>
          <ac:spMkLst>
            <pc:docMk/>
            <pc:sldMk cId="2258509352" sldId="420"/>
            <ac:spMk id="8" creationId="{A62626D5-D8B5-3B61-83C6-18438058F1C3}"/>
          </ac:spMkLst>
        </pc:spChg>
        <pc:spChg chg="mod">
          <ac:chgData name="Glen Jones" userId="e846aaca-4b24-4b13-b0d0-f2308e16b284" providerId="ADAL" clId="{BEF276CF-333A-4AE2-B230-A9CB80A4BBFF}" dt="2023-07-03T10:44:38.747" v="1593" actId="6549"/>
          <ac:spMkLst>
            <pc:docMk/>
            <pc:sldMk cId="2258509352" sldId="420"/>
            <ac:spMk id="9" creationId="{AFEE6D73-307C-8E5E-B1AD-EBC16033AAD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541718181" sldId="420"/>
        </pc:sldMkLst>
      </pc:sldChg>
      <pc:sldChg chg="modSp add ord">
        <pc:chgData name="Glen Jones" userId="e846aaca-4b24-4b13-b0d0-f2308e16b284" providerId="ADAL" clId="{BEF276CF-333A-4AE2-B230-A9CB80A4BBFF}" dt="2023-07-03T10:44:06.323" v="1570" actId="207"/>
        <pc:sldMkLst>
          <pc:docMk/>
          <pc:sldMk cId="2638408624" sldId="421"/>
        </pc:sldMkLst>
        <pc:spChg chg="mod">
          <ac:chgData name="Glen Jones" userId="e846aaca-4b24-4b13-b0d0-f2308e16b284" providerId="ADAL" clId="{BEF276CF-333A-4AE2-B230-A9CB80A4BBFF}" dt="2023-07-03T10:43:48.579" v="1567" actId="6549"/>
          <ac:spMkLst>
            <pc:docMk/>
            <pc:sldMk cId="2638408624" sldId="421"/>
            <ac:spMk id="2" creationId="{883511A1-F4D3-F627-63D1-F59270A1CBDC}"/>
          </ac:spMkLst>
        </pc:spChg>
        <pc:spChg chg="mod">
          <ac:chgData name="Glen Jones" userId="e846aaca-4b24-4b13-b0d0-f2308e16b284" providerId="ADAL" clId="{BEF276CF-333A-4AE2-B230-A9CB80A4BBFF}" dt="2023-07-03T10:43:55.940" v="1569" actId="207"/>
          <ac:spMkLst>
            <pc:docMk/>
            <pc:sldMk cId="2638408624" sldId="421"/>
            <ac:spMk id="3" creationId="{77EF3E1D-9240-C47B-50ED-ED26C6303163}"/>
          </ac:spMkLst>
        </pc:spChg>
        <pc:spChg chg="mod">
          <ac:chgData name="Glen Jones" userId="e846aaca-4b24-4b13-b0d0-f2308e16b284" providerId="ADAL" clId="{BEF276CF-333A-4AE2-B230-A9CB80A4BBFF}" dt="2023-07-03T10:43:32.827" v="1563" actId="20577"/>
          <ac:spMkLst>
            <pc:docMk/>
            <pc:sldMk cId="2638408624" sldId="421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44:06.323" v="1570" actId="207"/>
          <ac:spMkLst>
            <pc:docMk/>
            <pc:sldMk cId="2638408624" sldId="421"/>
            <ac:spMk id="9" creationId="{AFEE6D73-307C-8E5E-B1AD-EBC16033AADA}"/>
          </ac:spMkLst>
        </pc:spChg>
      </pc:sldChg>
      <pc:sldChg chg="addSp modSp add mod modAnim">
        <pc:chgData name="Glen Jones" userId="e846aaca-4b24-4b13-b0d0-f2308e16b284" providerId="ADAL" clId="{BEF276CF-333A-4AE2-B230-A9CB80A4BBFF}" dt="2023-07-03T11:02:01.321" v="2347"/>
        <pc:sldMkLst>
          <pc:docMk/>
          <pc:sldMk cId="818481922" sldId="422"/>
        </pc:sldMkLst>
        <pc:spChg chg="mod">
          <ac:chgData name="Glen Jones" userId="e846aaca-4b24-4b13-b0d0-f2308e16b284" providerId="ADAL" clId="{BEF276CF-333A-4AE2-B230-A9CB80A4BBFF}" dt="2023-07-03T10:58:33.315" v="2195" actId="20577"/>
          <ac:spMkLst>
            <pc:docMk/>
            <pc:sldMk cId="818481922" sldId="422"/>
            <ac:spMk id="4" creationId="{1FA2D508-AA70-FE7E-609C-65AE170FC934}"/>
          </ac:spMkLst>
        </pc:spChg>
        <pc:spChg chg="add mod">
          <ac:chgData name="Glen Jones" userId="e846aaca-4b24-4b13-b0d0-f2308e16b284" providerId="ADAL" clId="{BEF276CF-333A-4AE2-B230-A9CB80A4BBFF}" dt="2023-07-03T11:01:25.821" v="2341" actId="27636"/>
          <ac:spMkLst>
            <pc:docMk/>
            <pc:sldMk cId="818481922" sldId="422"/>
            <ac:spMk id="6" creationId="{7E0903A3-3E8E-2231-51EB-D152D2D6FEEF}"/>
          </ac:spMkLst>
        </pc:spChg>
        <pc:spChg chg="mod">
          <ac:chgData name="Glen Jones" userId="e846aaca-4b24-4b13-b0d0-f2308e16b284" providerId="ADAL" clId="{BEF276CF-333A-4AE2-B230-A9CB80A4BBFF}" dt="2023-07-03T10:58:06.166" v="2113" actId="20577"/>
          <ac:spMkLst>
            <pc:docMk/>
            <pc:sldMk cId="818481922" sldId="422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7-03T10:59:42.329" v="2291" actId="20577"/>
          <ac:spMkLst>
            <pc:docMk/>
            <pc:sldMk cId="818481922" sldId="422"/>
            <ac:spMk id="14" creationId="{EB9C0D50-80C5-3B9D-97AA-8A485174856A}"/>
          </ac:spMkLst>
        </pc:spChg>
        <pc:spChg chg="mod">
          <ac:chgData name="Glen Jones" userId="e846aaca-4b24-4b13-b0d0-f2308e16b284" providerId="ADAL" clId="{BEF276CF-333A-4AE2-B230-A9CB80A4BBFF}" dt="2023-07-03T10:58:47.290" v="2202" actId="20577"/>
          <ac:spMkLst>
            <pc:docMk/>
            <pc:sldMk cId="818481922" sldId="422"/>
            <ac:spMk id="15" creationId="{5D8A796F-162E-A7D6-83D3-3108CAF06B22}"/>
          </ac:spMkLst>
        </pc:spChg>
        <pc:spChg chg="mod">
          <ac:chgData name="Glen Jones" userId="e846aaca-4b24-4b13-b0d0-f2308e16b284" providerId="ADAL" clId="{BEF276CF-333A-4AE2-B230-A9CB80A4BBFF}" dt="2023-07-03T10:59:03.042" v="2210" actId="20577"/>
          <ac:spMkLst>
            <pc:docMk/>
            <pc:sldMk cId="818481922" sldId="422"/>
            <ac:spMk id="16" creationId="{87834A0F-238F-0298-5A15-0DFA03BF3634}"/>
          </ac:spMkLst>
        </pc:spChg>
        <pc:spChg chg="mod">
          <ac:chgData name="Glen Jones" userId="e846aaca-4b24-4b13-b0d0-f2308e16b284" providerId="ADAL" clId="{BEF276CF-333A-4AE2-B230-A9CB80A4BBFF}" dt="2023-07-03T10:58:15.360" v="2144" actId="20577"/>
          <ac:spMkLst>
            <pc:docMk/>
            <pc:sldMk cId="818481922" sldId="422"/>
            <ac:spMk id="74" creationId="{AF96C34C-B0C8-C318-09B9-51E41866768A}"/>
          </ac:spMkLst>
        </pc:spChg>
        <pc:cxnChg chg="add mod ord">
          <ac:chgData name="Glen Jones" userId="e846aaca-4b24-4b13-b0d0-f2308e16b284" providerId="ADAL" clId="{BEF276CF-333A-4AE2-B230-A9CB80A4BBFF}" dt="2023-07-03T11:01:40.562" v="2343" actId="14100"/>
          <ac:cxnSpMkLst>
            <pc:docMk/>
            <pc:sldMk cId="818481922" sldId="422"/>
            <ac:cxnSpMk id="3" creationId="{1FE801FE-9DF7-0A34-AFB0-6E3BA02D8395}"/>
          </ac:cxnSpMkLst>
        </pc:cxnChg>
      </pc:sldChg>
      <pc:sldChg chg="delSp modSp add mod delAnim">
        <pc:chgData name="Glen Jones" userId="e846aaca-4b24-4b13-b0d0-f2308e16b284" providerId="ADAL" clId="{BEF276CF-333A-4AE2-B230-A9CB80A4BBFF}" dt="2023-07-03T11:05:22.197" v="2588" actId="20577"/>
        <pc:sldMkLst>
          <pc:docMk/>
          <pc:sldMk cId="3295739595" sldId="423"/>
        </pc:sldMkLst>
        <pc:spChg chg="mod">
          <ac:chgData name="Glen Jones" userId="e846aaca-4b24-4b13-b0d0-f2308e16b284" providerId="ADAL" clId="{BEF276CF-333A-4AE2-B230-A9CB80A4BBFF}" dt="2023-07-03T11:03:26.826" v="2436" actId="27636"/>
          <ac:spMkLst>
            <pc:docMk/>
            <pc:sldMk cId="3295739595" sldId="423"/>
            <ac:spMk id="4" creationId="{1FA2D508-AA70-FE7E-609C-65AE170FC934}"/>
          </ac:spMkLst>
        </pc:spChg>
        <pc:spChg chg="del">
          <ac:chgData name="Glen Jones" userId="e846aaca-4b24-4b13-b0d0-f2308e16b284" providerId="ADAL" clId="{BEF276CF-333A-4AE2-B230-A9CB80A4BBFF}" dt="2023-07-03T11:03:53.984" v="2494" actId="478"/>
          <ac:spMkLst>
            <pc:docMk/>
            <pc:sldMk cId="3295739595" sldId="423"/>
            <ac:spMk id="6" creationId="{7E0903A3-3E8E-2231-51EB-D152D2D6FEEF}"/>
          </ac:spMkLst>
        </pc:spChg>
        <pc:spChg chg="mod">
          <ac:chgData name="Glen Jones" userId="e846aaca-4b24-4b13-b0d0-f2308e16b284" providerId="ADAL" clId="{BEF276CF-333A-4AE2-B230-A9CB80A4BBFF}" dt="2023-07-03T11:04:22.102" v="2514" actId="20577"/>
          <ac:spMkLst>
            <pc:docMk/>
            <pc:sldMk cId="3295739595" sldId="423"/>
            <ac:spMk id="7" creationId="{7422A498-F483-A2DE-169C-1457C602529D}"/>
          </ac:spMkLst>
        </pc:spChg>
        <pc:spChg chg="mod">
          <ac:chgData name="Glen Jones" userId="e846aaca-4b24-4b13-b0d0-f2308e16b284" providerId="ADAL" clId="{BEF276CF-333A-4AE2-B230-A9CB80A4BBFF}" dt="2023-07-03T11:03:58.414" v="2497" actId="6549"/>
          <ac:spMkLst>
            <pc:docMk/>
            <pc:sldMk cId="3295739595" sldId="423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7-03T11:05:22.197" v="2588" actId="20577"/>
          <ac:spMkLst>
            <pc:docMk/>
            <pc:sldMk cId="3295739595" sldId="423"/>
            <ac:spMk id="14" creationId="{EB9C0D50-80C5-3B9D-97AA-8A485174856A}"/>
          </ac:spMkLst>
        </pc:spChg>
        <pc:spChg chg="mod">
          <ac:chgData name="Glen Jones" userId="e846aaca-4b24-4b13-b0d0-f2308e16b284" providerId="ADAL" clId="{BEF276CF-333A-4AE2-B230-A9CB80A4BBFF}" dt="2023-07-03T11:04:38.539" v="2523" actId="6549"/>
          <ac:spMkLst>
            <pc:docMk/>
            <pc:sldMk cId="3295739595" sldId="423"/>
            <ac:spMk id="15" creationId="{5D8A796F-162E-A7D6-83D3-3108CAF06B22}"/>
          </ac:spMkLst>
        </pc:spChg>
        <pc:spChg chg="mod">
          <ac:chgData name="Glen Jones" userId="e846aaca-4b24-4b13-b0d0-f2308e16b284" providerId="ADAL" clId="{BEF276CF-333A-4AE2-B230-A9CB80A4BBFF}" dt="2023-07-03T11:04:59.155" v="2534" actId="20577"/>
          <ac:spMkLst>
            <pc:docMk/>
            <pc:sldMk cId="3295739595" sldId="423"/>
            <ac:spMk id="16" creationId="{87834A0F-238F-0298-5A15-0DFA03BF3634}"/>
          </ac:spMkLst>
        </pc:spChg>
        <pc:spChg chg="mod">
          <ac:chgData name="Glen Jones" userId="e846aaca-4b24-4b13-b0d0-f2308e16b284" providerId="ADAL" clId="{BEF276CF-333A-4AE2-B230-A9CB80A4BBFF}" dt="2023-07-03T11:03:05.399" v="2413" actId="20577"/>
          <ac:spMkLst>
            <pc:docMk/>
            <pc:sldMk cId="3295739595" sldId="423"/>
            <ac:spMk id="74" creationId="{AF96C34C-B0C8-C318-09B9-51E41866768A}"/>
          </ac:spMkLst>
        </pc:spChg>
        <pc:cxnChg chg="del">
          <ac:chgData name="Glen Jones" userId="e846aaca-4b24-4b13-b0d0-f2308e16b284" providerId="ADAL" clId="{BEF276CF-333A-4AE2-B230-A9CB80A4BBFF}" dt="2023-07-03T11:03:55.096" v="2495" actId="478"/>
          <ac:cxnSpMkLst>
            <pc:docMk/>
            <pc:sldMk cId="3295739595" sldId="423"/>
            <ac:cxnSpMk id="3" creationId="{1FE801FE-9DF7-0A34-AFB0-6E3BA02D8395}"/>
          </ac:cxnSpMkLst>
        </pc:cxn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8D941FCB-A09B-40E6-9CD6-09AE7B188CB3}"/>
    <pc:docChg chg="custSel delSld modSld sldOrd">
      <pc:chgData name="Glen Jones" userId="e846aaca-4b24-4b13-b0d0-f2308e16b284" providerId="ADAL" clId="{8D941FCB-A09B-40E6-9CD6-09AE7B188CB3}" dt="2023-01-26T12:02:42.525" v="206" actId="1076"/>
      <pc:docMkLst>
        <pc:docMk/>
      </pc:docMkLst>
      <pc:sldChg chg="modSp mod">
        <pc:chgData name="Glen Jones" userId="e846aaca-4b24-4b13-b0d0-f2308e16b284" providerId="ADAL" clId="{8D941FCB-A09B-40E6-9CD6-09AE7B188CB3}" dt="2023-01-26T11:12:00.145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8D941FCB-A09B-40E6-9CD6-09AE7B188CB3}" dt="2023-01-26T11:12:00.145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8D941FCB-A09B-40E6-9CD6-09AE7B188CB3}" dt="2023-01-26T11:14:21.104" v="41" actId="14100"/>
        <pc:sldMkLst>
          <pc:docMk/>
          <pc:sldMk cId="2861103671" sldId="363"/>
        </pc:sldMkLst>
        <pc:spChg chg="mod">
          <ac:chgData name="Glen Jones" userId="e846aaca-4b24-4b13-b0d0-f2308e16b284" providerId="ADAL" clId="{8D941FCB-A09B-40E6-9CD6-09AE7B188CB3}" dt="2023-01-26T11:14:21.104" v="41" actId="14100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8D941FCB-A09B-40E6-9CD6-09AE7B188CB3}" dt="2023-01-26T11:14:13.192" v="37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17.432" v="39" actId="14100"/>
          <ac:spMkLst>
            <pc:docMk/>
            <pc:sldMk cId="2861103671" sldId="363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8D941FCB-A09B-40E6-9CD6-09AE7B188CB3}" dt="2023-01-26T11:12:06.670" v="11" actId="47"/>
        <pc:sldMkLst>
          <pc:docMk/>
          <pc:sldMk cId="4278790944" sldId="378"/>
        </pc:sldMkLst>
      </pc:sldChg>
      <pc:sldChg chg="modSp mod">
        <pc:chgData name="Glen Jones" userId="e846aaca-4b24-4b13-b0d0-f2308e16b284" providerId="ADAL" clId="{8D941FCB-A09B-40E6-9CD6-09AE7B188CB3}" dt="2023-01-26T11:14:05.576" v="35" actId="14100"/>
        <pc:sldMkLst>
          <pc:docMk/>
          <pc:sldMk cId="3647340654" sldId="385"/>
        </pc:sldMkLst>
        <pc:spChg chg="mod">
          <ac:chgData name="Glen Jones" userId="e846aaca-4b24-4b13-b0d0-f2308e16b284" providerId="ADAL" clId="{8D941FCB-A09B-40E6-9CD6-09AE7B188CB3}" dt="2023-01-26T11:14:01.360" v="33" actId="14100"/>
          <ac:spMkLst>
            <pc:docMk/>
            <pc:sldMk cId="3647340654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05.576" v="35" actId="14100"/>
          <ac:spMkLst>
            <pc:docMk/>
            <pc:sldMk cId="3647340654" sldId="385"/>
            <ac:spMk id="7" creationId="{EBD17445-2CE7-D049-5829-AF7A94414BDF}"/>
          </ac:spMkLst>
        </pc:spChg>
      </pc:sldChg>
      <pc:sldChg chg="ord">
        <pc:chgData name="Glen Jones" userId="e846aaca-4b24-4b13-b0d0-f2308e16b284" providerId="ADAL" clId="{8D941FCB-A09B-40E6-9CD6-09AE7B188CB3}" dt="2023-01-26T12:01:44.287" v="193"/>
        <pc:sldMkLst>
          <pc:docMk/>
          <pc:sldMk cId="2822300361" sldId="386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162889976" sldId="387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3552241770" sldId="388"/>
        </pc:sldMkLst>
      </pc:sldChg>
      <pc:sldChg chg="addSp delSp modSp mod delAnim modAnim">
        <pc:chgData name="Glen Jones" userId="e846aaca-4b24-4b13-b0d0-f2308e16b284" providerId="ADAL" clId="{8D941FCB-A09B-40E6-9CD6-09AE7B188CB3}" dt="2023-01-26T12:02:42.525" v="206" actId="1076"/>
        <pc:sldMkLst>
          <pc:docMk/>
          <pc:sldMk cId="282674495" sldId="390"/>
        </pc:sldMkLst>
        <pc:spChg chg="mod">
          <ac:chgData name="Glen Jones" userId="e846aaca-4b24-4b13-b0d0-f2308e16b284" providerId="ADAL" clId="{8D941FCB-A09B-40E6-9CD6-09AE7B188CB3}" dt="2023-01-26T11:15:49.424" v="84" actId="14100"/>
          <ac:spMkLst>
            <pc:docMk/>
            <pc:sldMk cId="282674495" sldId="390"/>
            <ac:spMk id="2" creationId="{470E0623-5B4A-B195-684F-DD2CDACFFD1A}"/>
          </ac:spMkLst>
        </pc:spChg>
        <pc:spChg chg="add mod">
          <ac:chgData name="Glen Jones" userId="e846aaca-4b24-4b13-b0d0-f2308e16b284" providerId="ADAL" clId="{8D941FCB-A09B-40E6-9CD6-09AE7B188CB3}" dt="2023-01-26T12:02:21.512" v="203" actId="27636"/>
          <ac:spMkLst>
            <pc:docMk/>
            <pc:sldMk cId="282674495" sldId="390"/>
            <ac:spMk id="4" creationId="{0335C677-615E-6B2D-A053-6DE729026A80}"/>
          </ac:spMkLst>
        </pc:spChg>
        <pc:spChg chg="add mod">
          <ac:chgData name="Glen Jones" userId="e846aaca-4b24-4b13-b0d0-f2308e16b284" providerId="ADAL" clId="{8D941FCB-A09B-40E6-9CD6-09AE7B188CB3}" dt="2023-01-26T12:02:18.490" v="201" actId="27636"/>
          <ac:spMkLst>
            <pc:docMk/>
            <pc:sldMk cId="282674495" sldId="390"/>
            <ac:spMk id="5" creationId="{BCE01269-F3E5-5BB3-8E15-7F697DF99E36}"/>
          </ac:spMkLst>
        </pc:spChg>
        <pc:spChg chg="add mod">
          <ac:chgData name="Glen Jones" userId="e846aaca-4b24-4b13-b0d0-f2308e16b284" providerId="ADAL" clId="{8D941FCB-A09B-40E6-9CD6-09AE7B188CB3}" dt="2023-01-26T12:02:12.213" v="198" actId="14100"/>
          <ac:spMkLst>
            <pc:docMk/>
            <pc:sldMk cId="282674495" sldId="390"/>
            <ac:spMk id="6" creationId="{A57B100F-8E83-7B53-6A2B-F5AC8CE592C9}"/>
          </ac:spMkLst>
        </pc:spChg>
        <pc:spChg chg="add mod">
          <ac:chgData name="Glen Jones" userId="e846aaca-4b24-4b13-b0d0-f2308e16b284" providerId="ADAL" clId="{8D941FCB-A09B-40E6-9CD6-09AE7B188CB3}" dt="2023-01-26T12:02:15.357" v="199" actId="14100"/>
          <ac:spMkLst>
            <pc:docMk/>
            <pc:sldMk cId="282674495" sldId="390"/>
            <ac:spMk id="7" creationId="{A70A076D-2E2A-5EBB-14D2-738881A8D9A1}"/>
          </ac:spMkLst>
        </pc:spChg>
        <pc:spChg chg="add mod">
          <ac:chgData name="Glen Jones" userId="e846aaca-4b24-4b13-b0d0-f2308e16b284" providerId="ADAL" clId="{8D941FCB-A09B-40E6-9CD6-09AE7B188CB3}" dt="2023-01-26T12:02:42.525" v="206" actId="1076"/>
          <ac:spMkLst>
            <pc:docMk/>
            <pc:sldMk cId="282674495" sldId="390"/>
            <ac:spMk id="8" creationId="{5365F3F4-E30B-5C3C-4F92-65A2A8522D95}"/>
          </ac:spMkLst>
        </pc:spChg>
        <pc:spChg chg="add del mod">
          <ac:chgData name="Glen Jones" userId="e846aaca-4b24-4b13-b0d0-f2308e16b284" providerId="ADAL" clId="{8D941FCB-A09B-40E6-9CD6-09AE7B188CB3}" dt="2023-01-26T11:18:38.841" v="191" actId="478"/>
          <ac:spMkLst>
            <pc:docMk/>
            <pc:sldMk cId="282674495" sldId="390"/>
            <ac:spMk id="9" creationId="{8EA94CF8-0983-9F79-382F-34C2785BACDB}"/>
          </ac:spMkLst>
        </pc:spChg>
        <pc:graphicFrameChg chg="del">
          <ac:chgData name="Glen Jones" userId="e846aaca-4b24-4b13-b0d0-f2308e16b284" providerId="ADAL" clId="{8D941FCB-A09B-40E6-9CD6-09AE7B188CB3}" dt="2023-01-26T11:15:52.482" v="85" actId="478"/>
          <ac:graphicFrameMkLst>
            <pc:docMk/>
            <pc:sldMk cId="282674495" sldId="390"/>
            <ac:graphicFrameMk id="3" creationId="{77800F47-079A-4798-94A4-B4ED8BDCAB0E}"/>
          </ac:graphicFrameMkLst>
        </pc:graphicFrame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9EC2D343-59A2-43DF-8ACB-67F1E989A6FD}"/>
    <pc:docChg chg="modSld">
      <pc:chgData name="Glen Jones" userId="e846aaca-4b24-4b13-b0d0-f2308e16b284" providerId="ADAL" clId="{9EC2D343-59A2-43DF-8ACB-67F1E989A6FD}" dt="2023-08-10T11:20:17.699" v="5" actId="20577"/>
      <pc:docMkLst>
        <pc:docMk/>
      </pc:docMkLst>
      <pc:sldChg chg="modSp">
        <pc:chgData name="Glen Jones" userId="e846aaca-4b24-4b13-b0d0-f2308e16b284" providerId="ADAL" clId="{9EC2D343-59A2-43DF-8ACB-67F1E989A6FD}" dt="2023-08-10T11:20:17.699" v="5" actId="20577"/>
        <pc:sldMkLst>
          <pc:docMk/>
          <pc:sldMk cId="2258509352" sldId="420"/>
        </pc:sldMkLst>
        <pc:spChg chg="mod">
          <ac:chgData name="Glen Jones" userId="e846aaca-4b24-4b13-b0d0-f2308e16b284" providerId="ADAL" clId="{9EC2D343-59A2-43DF-8ACB-67F1E989A6FD}" dt="2023-08-10T11:20:17.699" v="5" actId="20577"/>
          <ac:spMkLst>
            <pc:docMk/>
            <pc:sldMk cId="2258509352" sldId="420"/>
            <ac:spMk id="8" creationId="{A62626D5-D8B5-3B61-83C6-18438058F1C3}"/>
          </ac:spMkLst>
        </pc:spChg>
      </pc:sldChg>
    </pc:docChg>
  </pc:docChgLst>
  <pc:docChgLst>
    <pc:chgData name="Glen Jones" userId="e846aaca-4b24-4b13-b0d0-f2308e16b284" providerId="ADAL" clId="{A6A2B3C0-CC2C-4E1B-B7DF-11105F85D513}"/>
    <pc:docChg chg="undo custSel addSld delSld modSld">
      <pc:chgData name="Glen Jones" userId="e846aaca-4b24-4b13-b0d0-f2308e16b284" providerId="ADAL" clId="{A6A2B3C0-CC2C-4E1B-B7DF-11105F85D513}" dt="2023-06-20T10:49:41.119" v="1435" actId="47"/>
      <pc:docMkLst>
        <pc:docMk/>
      </pc:docMkLst>
      <pc:sldChg chg="modSp mod">
        <pc:chgData name="Glen Jones" userId="e846aaca-4b24-4b13-b0d0-f2308e16b284" providerId="ADAL" clId="{A6A2B3C0-CC2C-4E1B-B7DF-11105F85D513}" dt="2023-06-20T10:03:28.009" v="12" actId="20577"/>
        <pc:sldMkLst>
          <pc:docMk/>
          <pc:sldMk cId="4010327805" sldId="274"/>
        </pc:sldMkLst>
        <pc:spChg chg="mod">
          <ac:chgData name="Glen Jones" userId="e846aaca-4b24-4b13-b0d0-f2308e16b284" providerId="ADAL" clId="{A6A2B3C0-CC2C-4E1B-B7DF-11105F85D513}" dt="2023-06-20T10:03:28.009" v="1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32:35.848" v="845" actId="1076"/>
        <pc:sldMkLst>
          <pc:docMk/>
          <pc:sldMk cId="0" sldId="360"/>
        </pc:sldMkLst>
        <pc:spChg chg="mod">
          <ac:chgData name="Glen Jones" userId="e846aaca-4b24-4b13-b0d0-f2308e16b284" providerId="ADAL" clId="{A6A2B3C0-CC2C-4E1B-B7DF-11105F85D513}" dt="2023-06-20T10:32:35.848" v="845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6A2B3C0-CC2C-4E1B-B7DF-11105F85D513}" dt="2023-06-20T10:19:57.243" v="558" actId="20577"/>
          <ac:spMkLst>
            <pc:docMk/>
            <pc:sldMk cId="0" sldId="360"/>
            <ac:spMk id="8" creationId="{EB4FA7BF-C76C-A975-CF70-84A0A83EA8D6}"/>
          </ac:spMkLst>
        </pc:spChg>
        <pc:spChg chg="add del mod">
          <ac:chgData name="Glen Jones" userId="e846aaca-4b24-4b13-b0d0-f2308e16b284" providerId="ADAL" clId="{A6A2B3C0-CC2C-4E1B-B7DF-11105F85D513}" dt="2023-06-20T10:27:32.659" v="712" actId="6549"/>
          <ac:spMkLst>
            <pc:docMk/>
            <pc:sldMk cId="0" sldId="360"/>
            <ac:spMk id="37" creationId="{BB33AEF0-01D2-2C48-22CF-B8F67D6D5B7F}"/>
          </ac:spMkLst>
        </pc:spChg>
        <pc:spChg chg="add del mod">
          <ac:chgData name="Glen Jones" userId="e846aaca-4b24-4b13-b0d0-f2308e16b284" providerId="ADAL" clId="{A6A2B3C0-CC2C-4E1B-B7DF-11105F85D513}" dt="2023-06-20T10:32:32.805" v="844" actId="20577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A6A2B3C0-CC2C-4E1B-B7DF-11105F85D513}" dt="2023-06-20T10:17:36.021" v="478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A6A2B3C0-CC2C-4E1B-B7DF-11105F85D513}" dt="2023-06-20T10:32:05.336" v="834" actId="20577"/>
        <pc:sldMkLst>
          <pc:docMk/>
          <pc:sldMk cId="1067647781" sldId="362"/>
        </pc:sldMkLst>
        <pc:spChg chg="mod">
          <ac:chgData name="Glen Jones" userId="e846aaca-4b24-4b13-b0d0-f2308e16b284" providerId="ADAL" clId="{A6A2B3C0-CC2C-4E1B-B7DF-11105F85D513}" dt="2023-06-20T10:31:07.172" v="782" actId="20577"/>
          <ac:spMkLst>
            <pc:docMk/>
            <pc:sldMk cId="1067647781" sldId="362"/>
            <ac:spMk id="28" creationId="{B115E162-F555-C12B-DF3E-E73B9D0D04AD}"/>
          </ac:spMkLst>
        </pc:spChg>
        <pc:spChg chg="mod">
          <ac:chgData name="Glen Jones" userId="e846aaca-4b24-4b13-b0d0-f2308e16b284" providerId="ADAL" clId="{A6A2B3C0-CC2C-4E1B-B7DF-11105F85D513}" dt="2023-06-20T10:32:05.336" v="834" actId="20577"/>
          <ac:spMkLst>
            <pc:docMk/>
            <pc:sldMk cId="1067647781" sldId="362"/>
            <ac:spMk id="34" creationId="{DCF98FFB-0BD7-7E3D-8742-FB3EA3ACDDD7}"/>
          </ac:spMkLst>
        </pc:spChg>
        <pc:spChg chg="mod">
          <ac:chgData name="Glen Jones" userId="e846aaca-4b24-4b13-b0d0-f2308e16b284" providerId="ADAL" clId="{A6A2B3C0-CC2C-4E1B-B7DF-11105F85D513}" dt="2023-06-20T10:28:45.856" v="743"/>
          <ac:spMkLst>
            <pc:docMk/>
            <pc:sldMk cId="1067647781" sldId="362"/>
            <ac:spMk id="11266" creationId="{9AFD9B2D-C6E6-FEA9-2F40-C75AC71C59F2}"/>
          </ac:spMkLst>
        </pc:sp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2861103671" sldId="363"/>
        </pc:sldMkLst>
      </pc:sldChg>
      <pc:sldChg chg="addSp delSp modSp mod delAnim modAnim">
        <pc:chgData name="Glen Jones" userId="e846aaca-4b24-4b13-b0d0-f2308e16b284" providerId="ADAL" clId="{A6A2B3C0-CC2C-4E1B-B7DF-11105F85D513}" dt="2023-06-20T10:15:13.058" v="411" actId="20577"/>
        <pc:sldMkLst>
          <pc:docMk/>
          <pc:sldMk cId="3201718585" sldId="365"/>
        </pc:sldMkLst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2" creationId="{EFBB01CB-296E-00B4-A947-0452D72B0182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" creationId="{E8231CDB-0B06-B41C-1674-33B7A3A38F6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4" creationId="{8F212AB7-C2C7-90B3-162E-912823C3D01A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6" creationId="{6919869E-104F-6CA5-0599-C280D79241CD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7" creationId="{A1EB59D0-324B-BC5B-F61C-289981EE7415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8" creationId="{505FDE32-B2F0-DBF9-D1D3-B40B623907EF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9" creationId="{C1E3BEC3-F166-AD6B-26C0-620EA42D9B65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0" creationId="{C4608F58-FC52-7C25-EE62-8F7D786D47C3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1" creationId="{BC812909-6AB3-AB9F-E6A4-047FA252251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2" creationId="{81EF660F-4983-4520-4EE9-CF9DC429F61D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3" creationId="{63D308C7-AD9E-1835-83D1-71BC4C090973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A6A2B3C0-CC2C-4E1B-B7DF-11105F85D513}" dt="2023-06-20T10:15:13.058" v="411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A6A2B3C0-CC2C-4E1B-B7DF-11105F85D513}" dt="2023-06-20T10:28:31.702" v="742" actId="20577"/>
        <pc:sldMkLst>
          <pc:docMk/>
          <pc:sldMk cId="2460677033" sldId="366"/>
        </pc:sldMkLst>
        <pc:spChg chg="mod">
          <ac:chgData name="Glen Jones" userId="e846aaca-4b24-4b13-b0d0-f2308e16b284" providerId="ADAL" clId="{A6A2B3C0-CC2C-4E1B-B7DF-11105F85D513}" dt="2023-06-20T10:28:31.702" v="742" actId="20577"/>
          <ac:spMkLst>
            <pc:docMk/>
            <pc:sldMk cId="2460677033" sldId="366"/>
            <ac:spMk id="5" creationId="{D904D6C1-734D-0AB9-F629-AB913652AEC5}"/>
          </ac:spMkLst>
        </pc:spChg>
        <pc:spChg chg="mod">
          <ac:chgData name="Glen Jones" userId="e846aaca-4b24-4b13-b0d0-f2308e16b284" providerId="ADAL" clId="{A6A2B3C0-CC2C-4E1B-B7DF-11105F85D513}" dt="2023-06-20T10:28:23.500" v="732" actId="20577"/>
          <ac:spMkLst>
            <pc:docMk/>
            <pc:sldMk cId="2460677033" sldId="366"/>
            <ac:spMk id="11266" creationId="{9AFD9B2D-C6E6-FEA9-2F40-C75AC71C59F2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13:41.111" v="369"/>
        <pc:sldMkLst>
          <pc:docMk/>
          <pc:sldMk cId="474139103" sldId="379"/>
        </pc:sldMkLst>
        <pc:spChg chg="mod">
          <ac:chgData name="Glen Jones" userId="e846aaca-4b24-4b13-b0d0-f2308e16b284" providerId="ADAL" clId="{A6A2B3C0-CC2C-4E1B-B7DF-11105F85D513}" dt="2023-06-20T10:13:20.951" v="368" actId="20577"/>
          <ac:spMkLst>
            <pc:docMk/>
            <pc:sldMk cId="474139103" sldId="379"/>
            <ac:spMk id="2" creationId="{8B1041F4-4BF3-1C4D-2F2C-9D66D0CAF14C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3" creationId="{EE81D4AC-DA86-7BF2-726D-1FD0AE4B635B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4" creationId="{7D0ABF1C-93E0-3918-0C0F-410A600E6AFF}"/>
          </ac:spMkLst>
        </pc:spChg>
        <pc:spChg chg="mod">
          <ac:chgData name="Glen Jones" userId="e846aaca-4b24-4b13-b0d0-f2308e16b284" providerId="ADAL" clId="{A6A2B3C0-CC2C-4E1B-B7DF-11105F85D513}" dt="2023-06-20T10:07:15.070" v="122" actId="14100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6A2B3C0-CC2C-4E1B-B7DF-11105F85D513}" dt="2023-06-20T10:07:24.215" v="125" actId="14100"/>
          <ac:spMkLst>
            <pc:docMk/>
            <pc:sldMk cId="474139103" sldId="379"/>
            <ac:spMk id="7" creationId="{EBD17445-2CE7-D049-5829-AF7A94414BDF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8" creationId="{438CB5EB-043F-4D0C-2550-5552F7903EA6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9" creationId="{FE435709-730D-E6D6-DC14-8D695CC1F06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1" creationId="{CF05CFC8-511D-612A-48AC-65474A7FCDD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2" creationId="{CA968894-78A3-C573-C5AF-D4DCFFEED3A4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3" creationId="{02F40330-5D56-4892-458E-7DC664A80ED1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4" creationId="{FD0CFA37-547B-4598-69C4-B0408BAB95F8}"/>
          </ac:spMkLst>
        </pc:spChg>
        <pc:spChg chg="add mod">
          <ac:chgData name="Glen Jones" userId="e846aaca-4b24-4b13-b0d0-f2308e16b284" providerId="ADAL" clId="{A6A2B3C0-CC2C-4E1B-B7DF-11105F85D513}" dt="2023-06-20T10:13:11.996" v="366" actId="114"/>
          <ac:spMkLst>
            <pc:docMk/>
            <pc:sldMk cId="474139103" sldId="379"/>
            <ac:spMk id="15" creationId="{5FA45002-2D8A-A176-8519-18DFF24F5159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6" creationId="{31B185B3-849C-D2AC-4985-BB5464EF7A6E}"/>
          </ac:spMkLst>
        </pc:spChg>
        <pc:picChg chg="mod">
          <ac:chgData name="Glen Jones" userId="e846aaca-4b24-4b13-b0d0-f2308e16b284" providerId="ADAL" clId="{A6A2B3C0-CC2C-4E1B-B7DF-11105F85D513}" dt="2023-06-20T10:10:50.691" v="281" actId="1076"/>
          <ac:picMkLst>
            <pc:docMk/>
            <pc:sldMk cId="474139103" sldId="379"/>
            <ac:picMk id="5" creationId="{24D54B5C-885F-C120-9799-69F9251E3AB4}"/>
          </ac:picMkLst>
        </pc:picChg>
        <pc:picChg chg="mod">
          <ac:chgData name="Glen Jones" userId="e846aaca-4b24-4b13-b0d0-f2308e16b284" providerId="ADAL" clId="{A6A2B3C0-CC2C-4E1B-B7DF-11105F85D513}" dt="2023-06-20T10:12:42.068" v="332" actId="1076"/>
          <ac:picMkLst>
            <pc:docMk/>
            <pc:sldMk cId="474139103" sldId="379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233435766" sldId="389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038389008" sldId="391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962119263" sldId="392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509611150" sldId="393"/>
        </pc:sldMkLst>
      </pc:sldChg>
      <pc:sldChg chg="addSp delSp modSp add mod addAnim delAnim modAnim">
        <pc:chgData name="Glen Jones" userId="e846aaca-4b24-4b13-b0d0-f2308e16b284" providerId="ADAL" clId="{A6A2B3C0-CC2C-4E1B-B7DF-11105F85D513}" dt="2023-06-20T10:47:16.029" v="1189" actId="1076"/>
        <pc:sldMkLst>
          <pc:docMk/>
          <pc:sldMk cId="2719761187" sldId="394"/>
        </pc:sldMkLst>
        <pc:spChg chg="add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2" creationId="{C6C97A1B-CA9D-E21E-F48F-8417F756181D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7" creationId="{A1EB59D0-324B-BC5B-F61C-289981EE7415}"/>
          </ac:spMkLst>
        </pc:spChg>
        <pc:spChg chg="add del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9" creationId="{C1E3BEC3-F166-AD6B-26C0-620EA42D9B65}"/>
          </ac:spMkLst>
        </pc:spChg>
        <pc:spChg chg="del">
          <ac:chgData name="Glen Jones" userId="e846aaca-4b24-4b13-b0d0-f2308e16b284" providerId="ADAL" clId="{A6A2B3C0-CC2C-4E1B-B7DF-11105F85D513}" dt="2023-06-20T10:33:20.719" v="935" actId="478"/>
          <ac:spMkLst>
            <pc:docMk/>
            <pc:sldMk cId="2719761187" sldId="394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33:07.833" v="929" actId="478"/>
          <ac:spMkLst>
            <pc:docMk/>
            <pc:sldMk cId="2719761187" sldId="394"/>
            <ac:spMk id="20" creationId="{8D1BE284-495E-D78D-E3B4-BFAE08E7424A}"/>
          </ac:spMkLst>
        </pc:spChg>
        <pc:spChg chg="del">
          <ac:chgData name="Glen Jones" userId="e846aaca-4b24-4b13-b0d0-f2308e16b284" providerId="ADAL" clId="{A6A2B3C0-CC2C-4E1B-B7DF-11105F85D513}" dt="2023-06-20T10:33:02.052" v="927" actId="478"/>
          <ac:spMkLst>
            <pc:docMk/>
            <pc:sldMk cId="2719761187" sldId="394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33:24.938" v="937" actId="478"/>
          <ac:spMkLst>
            <pc:docMk/>
            <pc:sldMk cId="2719761187" sldId="394"/>
            <ac:spMk id="35" creationId="{95B25526-10BA-45E4-E360-169304C735D4}"/>
          </ac:spMkLst>
        </pc:spChg>
        <pc:picChg chg="mod">
          <ac:chgData name="Glen Jones" userId="e846aaca-4b24-4b13-b0d0-f2308e16b284" providerId="ADAL" clId="{A6A2B3C0-CC2C-4E1B-B7DF-11105F85D513}" dt="2023-06-20T10:45:07.201" v="1084" actId="1076"/>
          <ac:picMkLst>
            <pc:docMk/>
            <pc:sldMk cId="2719761187" sldId="394"/>
            <ac:picMk id="5" creationId="{BA5D4FA8-9219-0D5D-103F-86E0B5CE102B}"/>
          </ac:picMkLst>
        </pc:picChg>
      </pc:sldChg>
      <pc:sldChg chg="addSp delSp modSp add mod">
        <pc:chgData name="Glen Jones" userId="e846aaca-4b24-4b13-b0d0-f2308e16b284" providerId="ADAL" clId="{A6A2B3C0-CC2C-4E1B-B7DF-11105F85D513}" dt="2023-06-20T10:49:33.844" v="1434" actId="20577"/>
        <pc:sldMkLst>
          <pc:docMk/>
          <pc:sldMk cId="4028219825" sldId="395"/>
        </pc:sldMkLst>
        <pc:spChg chg="mod">
          <ac:chgData name="Glen Jones" userId="e846aaca-4b24-4b13-b0d0-f2308e16b284" providerId="ADAL" clId="{A6A2B3C0-CC2C-4E1B-B7DF-11105F85D513}" dt="2023-06-20T10:49:33.844" v="1434" actId="20577"/>
          <ac:spMkLst>
            <pc:docMk/>
            <pc:sldMk cId="4028219825" sldId="395"/>
            <ac:spMk id="2" creationId="{C6C97A1B-CA9D-E21E-F48F-8417F756181D}"/>
          </ac:spMkLst>
        </pc:spChg>
        <pc:spChg chg="add del mod">
          <ac:chgData name="Glen Jones" userId="e846aaca-4b24-4b13-b0d0-f2308e16b284" providerId="ADAL" clId="{A6A2B3C0-CC2C-4E1B-B7DF-11105F85D513}" dt="2023-06-20T10:47:40.048" v="1194" actId="478"/>
          <ac:spMkLst>
            <pc:docMk/>
            <pc:sldMk cId="4028219825" sldId="395"/>
            <ac:spMk id="4" creationId="{6243F3CF-32FC-686A-6D83-5F484C6126B1}"/>
          </ac:spMkLst>
        </pc:spChg>
        <pc:spChg chg="mod">
          <ac:chgData name="Glen Jones" userId="e846aaca-4b24-4b13-b0d0-f2308e16b284" providerId="ADAL" clId="{A6A2B3C0-CC2C-4E1B-B7DF-11105F85D513}" dt="2023-06-20T10:48:08.764" v="1265" actId="20577"/>
          <ac:spMkLst>
            <pc:docMk/>
            <pc:sldMk cId="4028219825" sldId="395"/>
            <ac:spMk id="7" creationId="{A1EB59D0-324B-BC5B-F61C-289981EE7415}"/>
          </ac:spMkLst>
        </pc:spChg>
        <pc:spChg chg="mod">
          <ac:chgData name="Glen Jones" userId="e846aaca-4b24-4b13-b0d0-f2308e16b284" providerId="ADAL" clId="{A6A2B3C0-CC2C-4E1B-B7DF-11105F85D513}" dt="2023-06-20T10:49:05.651" v="1335" actId="14100"/>
          <ac:spMkLst>
            <pc:docMk/>
            <pc:sldMk cId="4028219825" sldId="395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8:55.826" v="1333" actId="1076"/>
          <ac:spMkLst>
            <pc:docMk/>
            <pc:sldMk cId="4028219825" sldId="395"/>
            <ac:spMk id="9" creationId="{C1E3BEC3-F166-AD6B-26C0-620EA42D9B65}"/>
          </ac:spMkLst>
        </pc:spChg>
        <pc:picChg chg="del">
          <ac:chgData name="Glen Jones" userId="e846aaca-4b24-4b13-b0d0-f2308e16b284" providerId="ADAL" clId="{A6A2B3C0-CC2C-4E1B-B7DF-11105F85D513}" dt="2023-06-20T10:47:27.460" v="1191" actId="478"/>
          <ac:picMkLst>
            <pc:docMk/>
            <pc:sldMk cId="4028219825" sldId="39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6A2B3C0-CC2C-4E1B-B7DF-11105F85D513}" dt="2023-06-20T10:47:33.755" v="1193" actId="167"/>
          <ac:picMkLst>
            <pc:docMk/>
            <pc:sldMk cId="4028219825" sldId="395"/>
            <ac:picMk id="6" creationId="{590EFC3E-DD02-2062-B81A-361418F56D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may have spotted that parentheses work alongside relative clauses.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718F35-958E-D72A-66B7-E82AFE1BE9E0}"/>
              </a:ext>
            </a:extLst>
          </p:cNvPr>
          <p:cNvSpPr txBox="1">
            <a:spLocks/>
          </p:cNvSpPr>
          <p:nvPr/>
        </p:nvSpPr>
        <p:spPr>
          <a:xfrm>
            <a:off x="407480" y="2170389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Was the difference between parenthes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and parenthes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6EFB45-17E1-A850-72CE-B117E670D49A}"/>
              </a:ext>
            </a:extLst>
          </p:cNvPr>
          <p:cNvSpPr txBox="1">
            <a:spLocks/>
          </p:cNvSpPr>
          <p:nvPr/>
        </p:nvSpPr>
        <p:spPr>
          <a:xfrm>
            <a:off x="407479" y="3909340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 parenthes</a:t>
            </a:r>
            <a:r>
              <a:rPr lang="en-GB" sz="3600" b="1" u="sng" dirty="0">
                <a:solidFill>
                  <a:schemeClr val="bg1"/>
                </a:solidFill>
                <a:ea typeface="Andika"/>
                <a:cs typeface="Andika"/>
              </a:rPr>
              <a:t>i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 – singular</a:t>
            </a:r>
          </a:p>
          <a:p>
            <a:r>
              <a:rPr lang="en-GB" sz="3600" b="1" u="sng" dirty="0">
                <a:solidFill>
                  <a:schemeClr val="bg1"/>
                </a:solidFill>
                <a:ea typeface="Andika"/>
                <a:cs typeface="Andika"/>
              </a:rPr>
              <a:t>Two</a:t>
            </a:r>
            <a:r>
              <a:rPr lang="en-GB" sz="3600" b="1" dirty="0">
                <a:solidFill>
                  <a:schemeClr val="bg1"/>
                </a:solidFill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parenthes</a:t>
            </a:r>
            <a:r>
              <a:rPr lang="en-GB" sz="3600" b="1" u="sng" dirty="0">
                <a:solidFill>
                  <a:schemeClr val="bg1"/>
                </a:solidFill>
                <a:ea typeface="Andika"/>
                <a:cs typeface="Andika"/>
              </a:rPr>
              <a:t>e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 - plural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4834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Parentheses 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6066845" y="301434"/>
            <a:ext cx="5523346" cy="227551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Parentheses: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add extra information to a sentence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 the sentence still makes sense </a:t>
            </a:r>
            <a:r>
              <a:rPr lang="en-GB" sz="2800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without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F26F2E-174F-83AE-5305-BD79B4EA7A63}"/>
              </a:ext>
            </a:extLst>
          </p:cNvPr>
          <p:cNvSpPr txBox="1">
            <a:spLocks/>
          </p:cNvSpPr>
          <p:nvPr/>
        </p:nvSpPr>
        <p:spPr>
          <a:xfrm>
            <a:off x="572653" y="301434"/>
            <a:ext cx="4892384" cy="2275511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Parentheses are: </a:t>
            </a:r>
          </a:p>
          <a:p>
            <a:pPr marL="1884363" indent="-720725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brackets ()</a:t>
            </a:r>
          </a:p>
          <a:p>
            <a:pPr marL="1884363" indent="-720725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dashes --</a:t>
            </a:r>
          </a:p>
          <a:p>
            <a:pPr marL="1884363" indent="-720725"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commas ,,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A70912-7F49-DB67-AB61-0D0A0151A9A1}"/>
              </a:ext>
            </a:extLst>
          </p:cNvPr>
          <p:cNvSpPr txBox="1">
            <a:spLocks/>
          </p:cNvSpPr>
          <p:nvPr/>
        </p:nvSpPr>
        <p:spPr>
          <a:xfrm>
            <a:off x="586508" y="2878378"/>
            <a:ext cx="11018984" cy="3430057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 example: 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have three cats (Fluffy, Whiskers, and Mittens).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movie (a thriller) kept me on the edge of my seat. 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(who was a fast runner) couldn’t sit still.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586508" y="2878377"/>
            <a:ext cx="11018984" cy="3430057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 example: 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have three cats (</a:t>
            </a:r>
            <a:r>
              <a:rPr lang="en-GB" sz="2800" strike="sngStrike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Fluffy, Whiskers, and Mittens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).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movie </a:t>
            </a:r>
            <a:r>
              <a:rPr lang="en-GB" sz="2800" strike="sngStrike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(a thriller)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kept me on the edge of my seat. 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800" strike="sngStrike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(who was a fast runner)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couldn’t sit still. </a:t>
            </a:r>
          </a:p>
        </p:txBody>
      </p:sp>
    </p:spTree>
    <p:extLst>
      <p:ext uri="{BB962C8B-B14F-4D97-AF65-F5344CB8AC3E}">
        <p14:creationId xmlns:p14="http://schemas.microsoft.com/office/powerpoint/2010/main" val="19466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571207" y="301434"/>
            <a:ext cx="11018984" cy="1361111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Parentheses: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add extra information to a sentence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 the sentence still makes sense </a:t>
            </a:r>
            <a:r>
              <a:rPr lang="en-GB" sz="2800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without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A70912-7F49-DB67-AB61-0D0A0151A9A1}"/>
              </a:ext>
            </a:extLst>
          </p:cNvPr>
          <p:cNvSpPr txBox="1">
            <a:spLocks/>
          </p:cNvSpPr>
          <p:nvPr/>
        </p:nvSpPr>
        <p:spPr>
          <a:xfrm>
            <a:off x="571207" y="1816198"/>
            <a:ext cx="11018984" cy="110840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Spot the parentheses: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have three cats (Fluffy, Whiskers, and Mittens).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571207" y="3957320"/>
            <a:ext cx="11018984" cy="101184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indent="-268288" defTabSz="989013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 you remove the words in brackets, the sentence still makes sense: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511A1-F4D3-F627-63D1-F59270A1CBDC}"/>
              </a:ext>
            </a:extLst>
          </p:cNvPr>
          <p:cNvSpPr txBox="1">
            <a:spLocks/>
          </p:cNvSpPr>
          <p:nvPr/>
        </p:nvSpPr>
        <p:spPr>
          <a:xfrm>
            <a:off x="586508" y="5876291"/>
            <a:ext cx="11018984" cy="680275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have three cats.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EF3E1D-9240-C47B-50ED-ED26C6303163}"/>
              </a:ext>
            </a:extLst>
          </p:cNvPr>
          <p:cNvSpPr txBox="1">
            <a:spLocks/>
          </p:cNvSpPr>
          <p:nvPr/>
        </p:nvSpPr>
        <p:spPr>
          <a:xfrm>
            <a:off x="586508" y="3037048"/>
            <a:ext cx="11018984" cy="80782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have three cats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(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Fluffy, Whiskers, and Mittens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)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EE6D73-307C-8E5E-B1AD-EBC16033AADA}"/>
              </a:ext>
            </a:extLst>
          </p:cNvPr>
          <p:cNvSpPr txBox="1">
            <a:spLocks/>
          </p:cNvSpPr>
          <p:nvPr/>
        </p:nvSpPr>
        <p:spPr>
          <a:xfrm>
            <a:off x="586508" y="5081608"/>
            <a:ext cx="11018984" cy="67988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have three cats (</a:t>
            </a:r>
            <a:r>
              <a:rPr lang="en-GB" sz="2800" strike="sngStrike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Fluffy, Whiskers, and Mittens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873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571207" y="301434"/>
            <a:ext cx="11018984" cy="1361111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Parentheses: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add extra information to a sentence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 the sentence still makes sense </a:t>
            </a:r>
            <a:r>
              <a:rPr lang="en-GB" sz="2800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without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A70912-7F49-DB67-AB61-0D0A0151A9A1}"/>
              </a:ext>
            </a:extLst>
          </p:cNvPr>
          <p:cNvSpPr txBox="1">
            <a:spLocks/>
          </p:cNvSpPr>
          <p:nvPr/>
        </p:nvSpPr>
        <p:spPr>
          <a:xfrm>
            <a:off x="571207" y="1816198"/>
            <a:ext cx="11018984" cy="110840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Spot the parentheses: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The boy, who was a fast runner, couldn’t sit still.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571207" y="3957320"/>
            <a:ext cx="11018984" cy="101184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indent="-268288" defTabSz="989013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 you remove the words in between the commas, the sentence still makes sense: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511A1-F4D3-F627-63D1-F59270A1CBDC}"/>
              </a:ext>
            </a:extLst>
          </p:cNvPr>
          <p:cNvSpPr txBox="1">
            <a:spLocks/>
          </p:cNvSpPr>
          <p:nvPr/>
        </p:nvSpPr>
        <p:spPr>
          <a:xfrm>
            <a:off x="586508" y="5876291"/>
            <a:ext cx="11018984" cy="680275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The boy couldn’t sit still.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EF3E1D-9240-C47B-50ED-ED26C6303163}"/>
              </a:ext>
            </a:extLst>
          </p:cNvPr>
          <p:cNvSpPr txBox="1">
            <a:spLocks/>
          </p:cNvSpPr>
          <p:nvPr/>
        </p:nvSpPr>
        <p:spPr>
          <a:xfrm>
            <a:off x="586508" y="3037048"/>
            <a:ext cx="11018984" cy="80782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The boy</a:t>
            </a:r>
            <a:r>
              <a:rPr lang="en-GB" sz="2800" dirty="0">
                <a:solidFill>
                  <a:srgbClr val="FF0000"/>
                </a:solidFill>
                <a:ea typeface="Andika"/>
                <a:cs typeface="Andika"/>
              </a:rPr>
              <a:t>,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 who was a fast runner</a:t>
            </a:r>
            <a:r>
              <a:rPr lang="en-GB" sz="2800" dirty="0">
                <a:solidFill>
                  <a:srgbClr val="FF0000"/>
                </a:solidFill>
                <a:ea typeface="Andika"/>
                <a:cs typeface="Andika"/>
              </a:rPr>
              <a:t>,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 couldn’t sit still.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EE6D73-307C-8E5E-B1AD-EBC16033AADA}"/>
              </a:ext>
            </a:extLst>
          </p:cNvPr>
          <p:cNvSpPr txBox="1">
            <a:spLocks/>
          </p:cNvSpPr>
          <p:nvPr/>
        </p:nvSpPr>
        <p:spPr>
          <a:xfrm>
            <a:off x="586508" y="5081608"/>
            <a:ext cx="11018984" cy="67988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The boy</a:t>
            </a:r>
            <a:r>
              <a:rPr lang="en-GB" sz="2800" strike="sngStrike" dirty="0">
                <a:solidFill>
                  <a:srgbClr val="FF0000"/>
                </a:solidFill>
                <a:ea typeface="Andika"/>
                <a:cs typeface="Andika"/>
              </a:rPr>
              <a:t>, who was a fast runner,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 couldn’t sit still. </a:t>
            </a:r>
          </a:p>
        </p:txBody>
      </p:sp>
    </p:spTree>
    <p:extLst>
      <p:ext uri="{BB962C8B-B14F-4D97-AF65-F5344CB8AC3E}">
        <p14:creationId xmlns:p14="http://schemas.microsoft.com/office/powerpoint/2010/main" val="26384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571207" y="301434"/>
            <a:ext cx="11018984" cy="1361111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Parentheses: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add extra information to a sentence </a:t>
            </a:r>
          </a:p>
          <a:p>
            <a:pPr marL="989013" indent="-720725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 the sentence still makes sense </a:t>
            </a:r>
            <a:r>
              <a:rPr lang="en-GB" sz="2800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without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A70912-7F49-DB67-AB61-0D0A0151A9A1}"/>
              </a:ext>
            </a:extLst>
          </p:cNvPr>
          <p:cNvSpPr txBox="1">
            <a:spLocks/>
          </p:cNvSpPr>
          <p:nvPr/>
        </p:nvSpPr>
        <p:spPr>
          <a:xfrm>
            <a:off x="571207" y="1816198"/>
            <a:ext cx="11018984" cy="110840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Spot the parentheses:</a:t>
            </a:r>
          </a:p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The movie - a thriller - kept me on the edge of my seat.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571207" y="3957320"/>
            <a:ext cx="11018984" cy="101184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indent="-268288" defTabSz="989013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 you remove the words in between the dashes, the sentence still makes sense: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511A1-F4D3-F627-63D1-F59270A1CBDC}"/>
              </a:ext>
            </a:extLst>
          </p:cNvPr>
          <p:cNvSpPr txBox="1">
            <a:spLocks/>
          </p:cNvSpPr>
          <p:nvPr/>
        </p:nvSpPr>
        <p:spPr>
          <a:xfrm>
            <a:off x="586508" y="5876291"/>
            <a:ext cx="11018984" cy="680275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The movie kept me on the edge of my seat.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EF3E1D-9240-C47B-50ED-ED26C6303163}"/>
              </a:ext>
            </a:extLst>
          </p:cNvPr>
          <p:cNvSpPr txBox="1">
            <a:spLocks/>
          </p:cNvSpPr>
          <p:nvPr/>
        </p:nvSpPr>
        <p:spPr>
          <a:xfrm>
            <a:off x="586508" y="3037048"/>
            <a:ext cx="11018984" cy="80782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The movie </a:t>
            </a:r>
            <a:r>
              <a:rPr lang="en-GB" sz="2800" dirty="0">
                <a:solidFill>
                  <a:srgbClr val="FF0000"/>
                </a:solidFill>
                <a:ea typeface="Andika"/>
                <a:cs typeface="Andika"/>
              </a:rPr>
              <a:t>-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 a thriller </a:t>
            </a:r>
            <a:r>
              <a:rPr lang="en-GB" sz="2800" dirty="0">
                <a:solidFill>
                  <a:srgbClr val="FF0000"/>
                </a:solidFill>
                <a:ea typeface="Andika"/>
                <a:cs typeface="Andika"/>
              </a:rPr>
              <a:t>-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 kept me on the edge of my seat.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EE6D73-307C-8E5E-B1AD-EBC16033AADA}"/>
              </a:ext>
            </a:extLst>
          </p:cNvPr>
          <p:cNvSpPr txBox="1">
            <a:spLocks/>
          </p:cNvSpPr>
          <p:nvPr/>
        </p:nvSpPr>
        <p:spPr>
          <a:xfrm>
            <a:off x="586508" y="5081608"/>
            <a:ext cx="11018984" cy="67988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452438" defTabSz="989013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The movie </a:t>
            </a:r>
            <a:r>
              <a:rPr lang="en-GB" sz="2800" strike="sngStrike" dirty="0">
                <a:solidFill>
                  <a:srgbClr val="FF0000"/>
                </a:solidFill>
                <a:ea typeface="Andika"/>
                <a:cs typeface="Andika"/>
              </a:rPr>
              <a:t>- a thriller -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 kept me on the edge of my seat. </a:t>
            </a:r>
          </a:p>
        </p:txBody>
      </p:sp>
    </p:spTree>
    <p:extLst>
      <p:ext uri="{BB962C8B-B14F-4D97-AF65-F5344CB8AC3E}">
        <p14:creationId xmlns:p14="http://schemas.microsoft.com/office/powerpoint/2010/main" val="22585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109728"/>
            <a:ext cx="11377035" cy="84161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Let’s combine the 2 sentences into 1 sentence using parentheses: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407481" y="2363132"/>
            <a:ext cx="11349527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man, who was a great dancer, walked confidently to the dance floor.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C6B572-F7DF-2AAA-8B06-5095802A39A6}"/>
              </a:ext>
            </a:extLst>
          </p:cNvPr>
          <p:cNvSpPr txBox="1">
            <a:spLocks/>
          </p:cNvSpPr>
          <p:nvPr/>
        </p:nvSpPr>
        <p:spPr>
          <a:xfrm>
            <a:off x="5750460" y="1226439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AF96C34C-B0C8-C318-09B9-51E41866768A}"/>
              </a:ext>
            </a:extLst>
          </p:cNvPr>
          <p:cNvSpPr txBox="1">
            <a:spLocks/>
          </p:cNvSpPr>
          <p:nvPr/>
        </p:nvSpPr>
        <p:spPr>
          <a:xfrm>
            <a:off x="434993" y="1145030"/>
            <a:ext cx="4519701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The man was a great dancer.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A2D508-AA70-FE7E-609C-65AE170FC934}"/>
              </a:ext>
            </a:extLst>
          </p:cNvPr>
          <p:cNvSpPr txBox="1">
            <a:spLocks/>
          </p:cNvSpPr>
          <p:nvPr/>
        </p:nvSpPr>
        <p:spPr>
          <a:xfrm>
            <a:off x="7264815" y="1145030"/>
            <a:ext cx="4519701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The man walked confidently to the dance floor.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9C0D50-80C5-3B9D-97AA-8A485174856A}"/>
              </a:ext>
            </a:extLst>
          </p:cNvPr>
          <p:cNvSpPr txBox="1">
            <a:spLocks/>
          </p:cNvSpPr>
          <p:nvPr/>
        </p:nvSpPr>
        <p:spPr>
          <a:xfrm>
            <a:off x="400337" y="6011174"/>
            <a:ext cx="11342383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man (who walked confidently to the dance floor) was a great dancer 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8A796F-162E-A7D6-83D3-3108CAF06B22}"/>
              </a:ext>
            </a:extLst>
          </p:cNvPr>
          <p:cNvSpPr txBox="1">
            <a:spLocks/>
          </p:cNvSpPr>
          <p:nvPr/>
        </p:nvSpPr>
        <p:spPr>
          <a:xfrm>
            <a:off x="400337" y="3574429"/>
            <a:ext cx="11349527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man (who was a great dancer) walked confidently to the dance floor.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834A0F-238F-0298-5A15-0DFA03BF3634}"/>
              </a:ext>
            </a:extLst>
          </p:cNvPr>
          <p:cNvSpPr txBox="1">
            <a:spLocks/>
          </p:cNvSpPr>
          <p:nvPr/>
        </p:nvSpPr>
        <p:spPr>
          <a:xfrm>
            <a:off x="407481" y="4785726"/>
            <a:ext cx="11342383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man - who was a great dancer - walked confidently to the dance floor.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E2E03E-8CC5-D5AF-A62D-48471191348A}"/>
              </a:ext>
            </a:extLst>
          </p:cNvPr>
          <p:cNvSpPr txBox="1">
            <a:spLocks/>
          </p:cNvSpPr>
          <p:nvPr/>
        </p:nvSpPr>
        <p:spPr>
          <a:xfrm>
            <a:off x="5411181" y="3097901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24E59B-0205-4E66-F077-CB925DBF9CB2}"/>
              </a:ext>
            </a:extLst>
          </p:cNvPr>
          <p:cNvSpPr txBox="1">
            <a:spLocks/>
          </p:cNvSpPr>
          <p:nvPr/>
        </p:nvSpPr>
        <p:spPr>
          <a:xfrm>
            <a:off x="5411179" y="4293950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714B6-29D5-FE0A-A233-F4A95A2324B4}"/>
              </a:ext>
            </a:extLst>
          </p:cNvPr>
          <p:cNvSpPr txBox="1">
            <a:spLocks/>
          </p:cNvSpPr>
          <p:nvPr/>
        </p:nvSpPr>
        <p:spPr>
          <a:xfrm>
            <a:off x="5418323" y="5532183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0576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4" grpId="0" animBg="1"/>
      <p:bldP spid="4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109728"/>
            <a:ext cx="11377035" cy="84161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Let’s combine the 2 sentences into 1 sentence using parentheses: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407481" y="2363132"/>
            <a:ext cx="11349527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was a lot of traffic (mainly sports cars).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C6B572-F7DF-2AAA-8B06-5095802A39A6}"/>
              </a:ext>
            </a:extLst>
          </p:cNvPr>
          <p:cNvSpPr txBox="1">
            <a:spLocks/>
          </p:cNvSpPr>
          <p:nvPr/>
        </p:nvSpPr>
        <p:spPr>
          <a:xfrm>
            <a:off x="5750460" y="1226439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AF96C34C-B0C8-C318-09B9-51E41866768A}"/>
              </a:ext>
            </a:extLst>
          </p:cNvPr>
          <p:cNvSpPr txBox="1">
            <a:spLocks/>
          </p:cNvSpPr>
          <p:nvPr/>
        </p:nvSpPr>
        <p:spPr>
          <a:xfrm>
            <a:off x="434993" y="1145030"/>
            <a:ext cx="4519701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There was a lot of traffic.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A2D508-AA70-FE7E-609C-65AE170FC934}"/>
              </a:ext>
            </a:extLst>
          </p:cNvPr>
          <p:cNvSpPr txBox="1">
            <a:spLocks/>
          </p:cNvSpPr>
          <p:nvPr/>
        </p:nvSpPr>
        <p:spPr>
          <a:xfrm>
            <a:off x="7264815" y="1145030"/>
            <a:ext cx="4519701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There were mainly sports cars in the traffic.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9C0D50-80C5-3B9D-97AA-8A485174856A}"/>
              </a:ext>
            </a:extLst>
          </p:cNvPr>
          <p:cNvSpPr txBox="1">
            <a:spLocks/>
          </p:cNvSpPr>
          <p:nvPr/>
        </p:nvSpPr>
        <p:spPr>
          <a:xfrm>
            <a:off x="400337" y="6011174"/>
            <a:ext cx="11342383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were mainly sports cars in the traffic (there was a lot of traffic).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8A796F-162E-A7D6-83D3-3108CAF06B22}"/>
              </a:ext>
            </a:extLst>
          </p:cNvPr>
          <p:cNvSpPr txBox="1">
            <a:spLocks/>
          </p:cNvSpPr>
          <p:nvPr/>
        </p:nvSpPr>
        <p:spPr>
          <a:xfrm>
            <a:off x="400337" y="3574429"/>
            <a:ext cx="11349527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There was a lot of traffic, mainly sports cars.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834A0F-238F-0298-5A15-0DFA03BF3634}"/>
              </a:ext>
            </a:extLst>
          </p:cNvPr>
          <p:cNvSpPr txBox="1">
            <a:spLocks/>
          </p:cNvSpPr>
          <p:nvPr/>
        </p:nvSpPr>
        <p:spPr>
          <a:xfrm>
            <a:off x="407481" y="4785726"/>
            <a:ext cx="11342383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There was a lot of traffic - mainly sports cars -.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E2E03E-8CC5-D5AF-A62D-48471191348A}"/>
              </a:ext>
            </a:extLst>
          </p:cNvPr>
          <p:cNvSpPr txBox="1">
            <a:spLocks/>
          </p:cNvSpPr>
          <p:nvPr/>
        </p:nvSpPr>
        <p:spPr>
          <a:xfrm>
            <a:off x="5411181" y="3097901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24E59B-0205-4E66-F077-CB925DBF9CB2}"/>
              </a:ext>
            </a:extLst>
          </p:cNvPr>
          <p:cNvSpPr txBox="1">
            <a:spLocks/>
          </p:cNvSpPr>
          <p:nvPr/>
        </p:nvSpPr>
        <p:spPr>
          <a:xfrm>
            <a:off x="5411179" y="4293950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714B6-29D5-FE0A-A233-F4A95A2324B4}"/>
              </a:ext>
            </a:extLst>
          </p:cNvPr>
          <p:cNvSpPr txBox="1">
            <a:spLocks/>
          </p:cNvSpPr>
          <p:nvPr/>
        </p:nvSpPr>
        <p:spPr>
          <a:xfrm>
            <a:off x="5418323" y="5532183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0903A3-3E8E-2231-51EB-D152D2D6FEEF}"/>
              </a:ext>
            </a:extLst>
          </p:cNvPr>
          <p:cNvSpPr txBox="1">
            <a:spLocks/>
          </p:cNvSpPr>
          <p:nvPr/>
        </p:nvSpPr>
        <p:spPr>
          <a:xfrm>
            <a:off x="10963564" y="1745959"/>
            <a:ext cx="1191327" cy="144878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 comma next to a full stop.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FE801FE-9DF7-0A34-AFB0-6E3BA02D8395}"/>
              </a:ext>
            </a:extLst>
          </p:cNvPr>
          <p:cNvCxnSpPr>
            <a:cxnSpLocks/>
          </p:cNvCxnSpPr>
          <p:nvPr/>
        </p:nvCxnSpPr>
        <p:spPr>
          <a:xfrm flipH="1">
            <a:off x="10732655" y="3097901"/>
            <a:ext cx="489527" cy="7259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4" grpId="0" animBg="1"/>
      <p:bldP spid="4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109728"/>
            <a:ext cx="11377035" cy="84161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YOUR TURN:  Combine the 2 sentences into 1 sentence using parentheses in 3 ways: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407481" y="2363132"/>
            <a:ext cx="11349527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dog, which was big and scary, barked all day.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C6B572-F7DF-2AAA-8B06-5095802A39A6}"/>
              </a:ext>
            </a:extLst>
          </p:cNvPr>
          <p:cNvSpPr txBox="1">
            <a:spLocks/>
          </p:cNvSpPr>
          <p:nvPr/>
        </p:nvSpPr>
        <p:spPr>
          <a:xfrm>
            <a:off x="5750460" y="1226439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AF96C34C-B0C8-C318-09B9-51E41866768A}"/>
              </a:ext>
            </a:extLst>
          </p:cNvPr>
          <p:cNvSpPr txBox="1">
            <a:spLocks/>
          </p:cNvSpPr>
          <p:nvPr/>
        </p:nvSpPr>
        <p:spPr>
          <a:xfrm>
            <a:off x="434993" y="1145030"/>
            <a:ext cx="4519701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The dog was big and scary.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A2D508-AA70-FE7E-609C-65AE170FC934}"/>
              </a:ext>
            </a:extLst>
          </p:cNvPr>
          <p:cNvSpPr txBox="1">
            <a:spLocks/>
          </p:cNvSpPr>
          <p:nvPr/>
        </p:nvSpPr>
        <p:spPr>
          <a:xfrm>
            <a:off x="7264815" y="1145030"/>
            <a:ext cx="4519701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The dog barked all day.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9C0D50-80C5-3B9D-97AA-8A485174856A}"/>
              </a:ext>
            </a:extLst>
          </p:cNvPr>
          <p:cNvSpPr txBox="1">
            <a:spLocks/>
          </p:cNvSpPr>
          <p:nvPr/>
        </p:nvSpPr>
        <p:spPr>
          <a:xfrm>
            <a:off x="400337" y="6011174"/>
            <a:ext cx="11342383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dog, which barked all day, was big and scary.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8A796F-162E-A7D6-83D3-3108CAF06B22}"/>
              </a:ext>
            </a:extLst>
          </p:cNvPr>
          <p:cNvSpPr txBox="1">
            <a:spLocks/>
          </p:cNvSpPr>
          <p:nvPr/>
        </p:nvSpPr>
        <p:spPr>
          <a:xfrm>
            <a:off x="400337" y="3574429"/>
            <a:ext cx="11349527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The dog - which was big and scary - barked all day.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834A0F-238F-0298-5A15-0DFA03BF3634}"/>
              </a:ext>
            </a:extLst>
          </p:cNvPr>
          <p:cNvSpPr txBox="1">
            <a:spLocks/>
          </p:cNvSpPr>
          <p:nvPr/>
        </p:nvSpPr>
        <p:spPr>
          <a:xfrm>
            <a:off x="407481" y="4785726"/>
            <a:ext cx="11342383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The dog (which was big and scary) barked all day.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E2E03E-8CC5-D5AF-A62D-48471191348A}"/>
              </a:ext>
            </a:extLst>
          </p:cNvPr>
          <p:cNvSpPr txBox="1">
            <a:spLocks/>
          </p:cNvSpPr>
          <p:nvPr/>
        </p:nvSpPr>
        <p:spPr>
          <a:xfrm>
            <a:off x="5411181" y="3097901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24E59B-0205-4E66-F077-CB925DBF9CB2}"/>
              </a:ext>
            </a:extLst>
          </p:cNvPr>
          <p:cNvSpPr txBox="1">
            <a:spLocks/>
          </p:cNvSpPr>
          <p:nvPr/>
        </p:nvSpPr>
        <p:spPr>
          <a:xfrm>
            <a:off x="5411179" y="4293950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714B6-29D5-FE0A-A233-F4A95A2324B4}"/>
              </a:ext>
            </a:extLst>
          </p:cNvPr>
          <p:cNvSpPr txBox="1">
            <a:spLocks/>
          </p:cNvSpPr>
          <p:nvPr/>
        </p:nvSpPr>
        <p:spPr>
          <a:xfrm>
            <a:off x="5418323" y="5532183"/>
            <a:ext cx="1327841" cy="36714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360363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957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4" grpId="0" animBg="1"/>
      <p:bldP spid="4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Andika</vt:lpstr>
      <vt:lpstr>Arial</vt:lpstr>
      <vt:lpstr>Office Theme</vt:lpstr>
      <vt:lpstr> How to Use this Powerpoint</vt:lpstr>
      <vt:lpstr>Parentheses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2023-08-10T11:20:27Z</dcterms:modified>
</cp:coreProperties>
</file>