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77" r:id="rId2"/>
    <p:sldId id="274" r:id="rId3"/>
    <p:sldId id="370" r:id="rId4"/>
    <p:sldId id="371" r:id="rId5"/>
    <p:sldId id="393" r:id="rId6"/>
    <p:sldId id="399" r:id="rId7"/>
    <p:sldId id="397" r:id="rId8"/>
    <p:sldId id="403" r:id="rId9"/>
    <p:sldId id="404" r:id="rId10"/>
    <p:sldId id="396" r:id="rId11"/>
    <p:sldId id="402" r:id="rId12"/>
    <p:sldId id="398" r:id="rId13"/>
    <p:sldId id="395" r:id="rId14"/>
  </p:sldIdLst>
  <p:sldSz cx="12192000" cy="6858000"/>
  <p:notesSz cx="6858000" cy="9144000"/>
  <p:embeddedFontLst>
    <p:embeddedFont>
      <p:font typeface="Andika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C1C22-1F62-479C-B738-F6396269991D}" v="911" dt="2023-08-10T11:27:29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F2FA499B-5B6C-450A-ADEE-4FECB41885D8}"/>
    <pc:docChg chg="custSel delSld modSld">
      <pc:chgData name="Glen Jones" userId="e846aaca-4b24-4b13-b0d0-f2308e16b284" providerId="ADAL" clId="{F2FA499B-5B6C-450A-ADEE-4FECB41885D8}" dt="2023-08-01T09:51:48.781" v="22" actId="47"/>
      <pc:docMkLst>
        <pc:docMk/>
      </pc:docMkLst>
      <pc:sldChg chg="delSp modSp mod delAnim">
        <pc:chgData name="Glen Jones" userId="e846aaca-4b24-4b13-b0d0-f2308e16b284" providerId="ADAL" clId="{F2FA499B-5B6C-450A-ADEE-4FECB41885D8}" dt="2023-08-01T09:49:42.029" v="3" actId="478"/>
        <pc:sldMkLst>
          <pc:docMk/>
          <pc:sldMk cId="2371301929" sldId="364"/>
        </pc:sldMkLst>
        <pc:spChg chg="mod">
          <ac:chgData name="Glen Jones" userId="e846aaca-4b24-4b13-b0d0-f2308e16b284" providerId="ADAL" clId="{F2FA499B-5B6C-450A-ADEE-4FECB41885D8}" dt="2023-08-01T09:49:40.164" v="2" actId="20577"/>
          <ac:spMkLst>
            <pc:docMk/>
            <pc:sldMk cId="2371301929" sldId="364"/>
            <ac:spMk id="6" creationId="{4B0F2A43-837D-990F-1BA7-EB7D6D73BC02}"/>
          </ac:spMkLst>
        </pc:spChg>
        <pc:picChg chg="del">
          <ac:chgData name="Glen Jones" userId="e846aaca-4b24-4b13-b0d0-f2308e16b284" providerId="ADAL" clId="{F2FA499B-5B6C-450A-ADEE-4FECB41885D8}" dt="2023-08-01T09:49:42.029" v="3" actId="478"/>
          <ac:picMkLst>
            <pc:docMk/>
            <pc:sldMk cId="2371301929" sldId="364"/>
            <ac:picMk id="7" creationId="{4C0974FA-DCCE-F769-A6A4-64A65870FC1F}"/>
          </ac:picMkLst>
        </pc:picChg>
      </pc:sldChg>
      <pc:sldChg chg="del">
        <pc:chgData name="Glen Jones" userId="e846aaca-4b24-4b13-b0d0-f2308e16b284" providerId="ADAL" clId="{F2FA499B-5B6C-450A-ADEE-4FECB41885D8}" dt="2023-08-01T09:50:44.935" v="21" actId="47"/>
        <pc:sldMkLst>
          <pc:docMk/>
          <pc:sldMk cId="3201718585" sldId="365"/>
        </pc:sldMkLst>
      </pc:sldChg>
      <pc:sldChg chg="delSp modSp mod delAnim">
        <pc:chgData name="Glen Jones" userId="e846aaca-4b24-4b13-b0d0-f2308e16b284" providerId="ADAL" clId="{F2FA499B-5B6C-450A-ADEE-4FECB41885D8}" dt="2023-08-01T09:50:30.083" v="20" actId="478"/>
        <pc:sldMkLst>
          <pc:docMk/>
          <pc:sldMk cId="474139103" sldId="379"/>
        </pc:sldMkLst>
        <pc:spChg chg="mod">
          <ac:chgData name="Glen Jones" userId="e846aaca-4b24-4b13-b0d0-f2308e16b284" providerId="ADAL" clId="{F2FA499B-5B6C-450A-ADEE-4FECB41885D8}" dt="2023-08-01T09:50:01.166" v="5" actId="115"/>
          <ac:spMkLst>
            <pc:docMk/>
            <pc:sldMk cId="474139103" sldId="379"/>
            <ac:spMk id="3" creationId="{EE81D4AC-DA86-7BF2-726D-1FD0AE4B635B}"/>
          </ac:spMkLst>
        </pc:spChg>
        <pc:spChg chg="mod">
          <ac:chgData name="Glen Jones" userId="e846aaca-4b24-4b13-b0d0-f2308e16b284" providerId="ADAL" clId="{F2FA499B-5B6C-450A-ADEE-4FECB41885D8}" dt="2023-08-01T09:50:04.499" v="7" actId="115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F2FA499B-5B6C-450A-ADEE-4FECB41885D8}" dt="2023-08-01T09:50:08.544" v="9" actId="115"/>
          <ac:spMkLst>
            <pc:docMk/>
            <pc:sldMk cId="474139103" sldId="379"/>
            <ac:spMk id="8" creationId="{438CB5EB-043F-4D0C-2550-5552F7903EA6}"/>
          </ac:spMkLst>
        </pc:spChg>
        <pc:spChg chg="mod">
          <ac:chgData name="Glen Jones" userId="e846aaca-4b24-4b13-b0d0-f2308e16b284" providerId="ADAL" clId="{F2FA499B-5B6C-450A-ADEE-4FECB41885D8}" dt="2023-08-01T09:50:11.931" v="11" actId="115"/>
          <ac:spMkLst>
            <pc:docMk/>
            <pc:sldMk cId="474139103" sldId="379"/>
            <ac:spMk id="9" creationId="{FE435709-730D-E6D6-DC14-8D695CC1F06A}"/>
          </ac:spMkLst>
        </pc:spChg>
        <pc:spChg chg="mod">
          <ac:chgData name="Glen Jones" userId="e846aaca-4b24-4b13-b0d0-f2308e16b284" providerId="ADAL" clId="{F2FA499B-5B6C-450A-ADEE-4FECB41885D8}" dt="2023-08-01T09:50:15.051" v="13" actId="115"/>
          <ac:spMkLst>
            <pc:docMk/>
            <pc:sldMk cId="474139103" sldId="379"/>
            <ac:spMk id="11" creationId="{CF05CFC8-511D-612A-48AC-65474A7FCDDA}"/>
          </ac:spMkLst>
        </pc:spChg>
        <pc:spChg chg="mod">
          <ac:chgData name="Glen Jones" userId="e846aaca-4b24-4b13-b0d0-f2308e16b284" providerId="ADAL" clId="{F2FA499B-5B6C-450A-ADEE-4FECB41885D8}" dt="2023-08-01T09:50:19.008" v="15" actId="115"/>
          <ac:spMkLst>
            <pc:docMk/>
            <pc:sldMk cId="474139103" sldId="379"/>
            <ac:spMk id="12" creationId="{CA968894-78A3-C573-C5AF-D4DCFFEED3A4}"/>
          </ac:spMkLst>
        </pc:spChg>
        <pc:spChg chg="mod">
          <ac:chgData name="Glen Jones" userId="e846aaca-4b24-4b13-b0d0-f2308e16b284" providerId="ADAL" clId="{F2FA499B-5B6C-450A-ADEE-4FECB41885D8}" dt="2023-08-01T09:50:21.918" v="17" actId="115"/>
          <ac:spMkLst>
            <pc:docMk/>
            <pc:sldMk cId="474139103" sldId="379"/>
            <ac:spMk id="15" creationId="{5FA45002-2D8A-A176-8519-18DFF24F5159}"/>
          </ac:spMkLst>
        </pc:spChg>
        <pc:spChg chg="mod">
          <ac:chgData name="Glen Jones" userId="e846aaca-4b24-4b13-b0d0-f2308e16b284" providerId="ADAL" clId="{F2FA499B-5B6C-450A-ADEE-4FECB41885D8}" dt="2023-08-01T09:50:27.167" v="19" actId="114"/>
          <ac:spMkLst>
            <pc:docMk/>
            <pc:sldMk cId="474139103" sldId="379"/>
            <ac:spMk id="16" creationId="{31B185B3-849C-D2AC-4985-BB5464EF7A6E}"/>
          </ac:spMkLst>
        </pc:spChg>
        <pc:picChg chg="del">
          <ac:chgData name="Glen Jones" userId="e846aaca-4b24-4b13-b0d0-f2308e16b284" providerId="ADAL" clId="{F2FA499B-5B6C-450A-ADEE-4FECB41885D8}" dt="2023-08-01T09:50:30.083" v="20" actId="478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F2FA499B-5B6C-450A-ADEE-4FECB41885D8}" dt="2023-08-01T09:51:48.781" v="22" actId="47"/>
        <pc:sldMkLst>
          <pc:docMk/>
          <pc:sldMk cId="2719761187" sldId="394"/>
        </pc:sldMkLst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EA1C1C22-1F62-479C-B738-F6396269991D}"/>
    <pc:docChg chg="undo custSel addSld delSld modSld sldOrd">
      <pc:chgData name="Glen Jones" userId="e846aaca-4b24-4b13-b0d0-f2308e16b284" providerId="ADAL" clId="{EA1C1C22-1F62-479C-B738-F6396269991D}" dt="2023-08-10T11:28:09.703" v="1450" actId="1076"/>
      <pc:docMkLst>
        <pc:docMk/>
      </pc:docMkLst>
      <pc:sldChg chg="modSp mod">
        <pc:chgData name="Glen Jones" userId="e846aaca-4b24-4b13-b0d0-f2308e16b284" providerId="ADAL" clId="{EA1C1C22-1F62-479C-B738-F6396269991D}" dt="2023-08-09T08:20:33.18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EA1C1C22-1F62-479C-B738-F6396269991D}" dt="2023-08-09T08:20:33.18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EA1C1C22-1F62-479C-B738-F6396269991D}" dt="2023-08-09T08:52:57.389" v="365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EA1C1C22-1F62-479C-B738-F6396269991D}" dt="2023-08-09T08:52:59.570" v="367" actId="47"/>
        <pc:sldMkLst>
          <pc:docMk/>
          <pc:sldMk cId="1067647781" sldId="362"/>
        </pc:sldMkLst>
      </pc:sldChg>
      <pc:sldChg chg="del">
        <pc:chgData name="Glen Jones" userId="e846aaca-4b24-4b13-b0d0-f2308e16b284" providerId="ADAL" clId="{EA1C1C22-1F62-479C-B738-F6396269991D}" dt="2023-08-09T08:52:51.734" v="36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EA1C1C22-1F62-479C-B738-F6396269991D}" dt="2023-08-09T08:52:58.674" v="366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EA1C1C22-1F62-479C-B738-F6396269991D}" dt="2023-08-09T08:52:51.734" v="364" actId="47"/>
        <pc:sldMkLst>
          <pc:docMk/>
          <pc:sldMk cId="474139103" sldId="379"/>
        </pc:sldMkLst>
      </pc:sldChg>
      <pc:sldChg chg="delSp modSp mod delAnim">
        <pc:chgData name="Glen Jones" userId="e846aaca-4b24-4b13-b0d0-f2308e16b284" providerId="ADAL" clId="{EA1C1C22-1F62-479C-B738-F6396269991D}" dt="2023-08-09T08:36:32.148" v="358" actId="20577"/>
        <pc:sldMkLst>
          <pc:docMk/>
          <pc:sldMk cId="4028219825" sldId="395"/>
        </pc:sldMkLst>
        <pc:spChg chg="mod">
          <ac:chgData name="Glen Jones" userId="e846aaca-4b24-4b13-b0d0-f2308e16b284" providerId="ADAL" clId="{EA1C1C22-1F62-479C-B738-F6396269991D}" dt="2023-08-09T08:36:32.148" v="358" actId="20577"/>
          <ac:spMkLst>
            <pc:docMk/>
            <pc:sldMk cId="4028219825" sldId="395"/>
            <ac:spMk id="2" creationId="{C6C97A1B-CA9D-E21E-F48F-8417F756181D}"/>
          </ac:spMkLst>
        </pc:spChg>
        <pc:spChg chg="mod">
          <ac:chgData name="Glen Jones" userId="e846aaca-4b24-4b13-b0d0-f2308e16b284" providerId="ADAL" clId="{EA1C1C22-1F62-479C-B738-F6396269991D}" dt="2023-08-09T08:36:15.367" v="346" actId="20577"/>
          <ac:spMkLst>
            <pc:docMk/>
            <pc:sldMk cId="4028219825" sldId="395"/>
            <ac:spMk id="7" creationId="{A1EB59D0-324B-BC5B-F61C-289981EE7415}"/>
          </ac:spMkLst>
        </pc:spChg>
        <pc:spChg chg="del">
          <ac:chgData name="Glen Jones" userId="e846aaca-4b24-4b13-b0d0-f2308e16b284" providerId="ADAL" clId="{EA1C1C22-1F62-479C-B738-F6396269991D}" dt="2023-08-09T08:36:20.204" v="347" actId="478"/>
          <ac:spMkLst>
            <pc:docMk/>
            <pc:sldMk cId="4028219825" sldId="395"/>
            <ac:spMk id="8" creationId="{505FDE32-B2F0-DBF9-D1D3-B40B623907EF}"/>
          </ac:spMkLst>
        </pc:spChg>
        <pc:spChg chg="del">
          <ac:chgData name="Glen Jones" userId="e846aaca-4b24-4b13-b0d0-f2308e16b284" providerId="ADAL" clId="{EA1C1C22-1F62-479C-B738-F6396269991D}" dt="2023-08-09T08:36:20.204" v="347" actId="478"/>
          <ac:spMkLst>
            <pc:docMk/>
            <pc:sldMk cId="4028219825" sldId="395"/>
            <ac:spMk id="9" creationId="{C1E3BEC3-F166-AD6B-26C0-620EA42D9B65}"/>
          </ac:spMkLst>
        </pc:spChg>
      </pc:sldChg>
      <pc:sldChg chg="addSp delSp modSp mod delAnim modAnim">
        <pc:chgData name="Glen Jones" userId="e846aaca-4b24-4b13-b0d0-f2308e16b284" providerId="ADAL" clId="{EA1C1C22-1F62-479C-B738-F6396269991D}" dt="2023-08-10T11:28:09.703" v="1450" actId="1076"/>
        <pc:sldMkLst>
          <pc:docMk/>
          <pc:sldMk cId="181509980" sldId="396"/>
        </pc:sldMkLst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2" creationId="{21EF7562-A376-60EE-AC9F-A9FB819F8038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" creationId="{9F2CD3C2-EA64-7695-F7D8-84A344B041E7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4" creationId="{3022C81C-214B-C0F3-E561-7E5B3CA8C86A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6" creationId="{5CEAF953-2EC6-D1E3-F159-1856E4D39F56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7" creationId="{7422A498-F483-A2DE-169C-1457C602529D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8" creationId="{5AA2A66D-1EC8-4359-F064-77E89052990B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9" creationId="{DF72AA45-4CF3-1188-2C0B-823C3173D863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0" creationId="{CC6EA5AA-6559-4BF9-1B5B-4971DEB7EEBA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1" creationId="{69A21A28-7B3E-7E4F-8D6C-8187B3D791CF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2" creationId="{F9C9970D-A2F4-5B5D-53FE-5480AF2DB4ED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3" creationId="{323C8CF1-FBC0-E7E0-63EA-FF02533AA348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4" creationId="{87B631E0-1EFA-0785-B37E-D7B91EB4A9D4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5" creationId="{A6BBA51C-49F4-BEF7-5BBB-A476292BCD5F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6" creationId="{9264F039-303D-DF4E-AD20-074C52EEFACF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7" creationId="{0F64B7E8-6569-4AFB-8C20-561240728083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8" creationId="{4CAC4477-34C6-C145-05EB-DFCEEC9A3E74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19" creationId="{2C36B794-74EF-212E-BFF5-6D0701059F37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20" creationId="{1608D189-E3C6-9D63-5E28-A06A83AD8159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21" creationId="{19FB4041-AF08-BFF9-21CB-0262169C268F}"/>
          </ac:spMkLst>
        </pc:spChg>
        <pc:spChg chg="del mod">
          <ac:chgData name="Glen Jones" userId="e846aaca-4b24-4b13-b0d0-f2308e16b284" providerId="ADAL" clId="{EA1C1C22-1F62-479C-B738-F6396269991D}" dt="2023-08-10T11:27:52.391" v="1448" actId="478"/>
          <ac:spMkLst>
            <pc:docMk/>
            <pc:sldMk cId="181509980" sldId="396"/>
            <ac:spMk id="22" creationId="{52524B19-AC73-97BE-09EB-E1997905813B}"/>
          </ac:spMkLst>
        </pc:spChg>
        <pc:spChg chg="del mod">
          <ac:chgData name="Glen Jones" userId="e846aaca-4b24-4b13-b0d0-f2308e16b284" providerId="ADAL" clId="{EA1C1C22-1F62-479C-B738-F6396269991D}" dt="2023-08-10T11:27:52.391" v="1448" actId="478"/>
          <ac:spMkLst>
            <pc:docMk/>
            <pc:sldMk cId="181509980" sldId="396"/>
            <ac:spMk id="23" creationId="{BFACDC89-3F63-71D3-2394-96B6B08B48E6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24" creationId="{185D75FB-DB40-F5D1-B31A-FA55E2B83244}"/>
          </ac:spMkLst>
        </pc:spChg>
        <pc:spChg chg="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25" creationId="{023C6BDA-6CF0-2428-FC64-2B81255DFA7D}"/>
          </ac:spMkLst>
        </pc:spChg>
        <pc:spChg chg="del mod">
          <ac:chgData name="Glen Jones" userId="e846aaca-4b24-4b13-b0d0-f2308e16b284" providerId="ADAL" clId="{EA1C1C22-1F62-479C-B738-F6396269991D}" dt="2023-08-10T11:27:52.391" v="1448" actId="478"/>
          <ac:spMkLst>
            <pc:docMk/>
            <pc:sldMk cId="181509980" sldId="396"/>
            <ac:spMk id="26" creationId="{05A3B7C9-ACE4-74AD-B710-E5A4FDDC7D76}"/>
          </ac:spMkLst>
        </pc:spChg>
        <pc:spChg chg="del mod">
          <ac:chgData name="Glen Jones" userId="e846aaca-4b24-4b13-b0d0-f2308e16b284" providerId="ADAL" clId="{EA1C1C22-1F62-479C-B738-F6396269991D}" dt="2023-08-10T11:27:52.391" v="1448" actId="478"/>
          <ac:spMkLst>
            <pc:docMk/>
            <pc:sldMk cId="181509980" sldId="396"/>
            <ac:spMk id="27" creationId="{8124FC05-8505-2127-2D3F-10A74893F1C4}"/>
          </ac:spMkLst>
        </pc:spChg>
        <pc:spChg chg="del mod">
          <ac:chgData name="Glen Jones" userId="e846aaca-4b24-4b13-b0d0-f2308e16b284" providerId="ADAL" clId="{EA1C1C22-1F62-479C-B738-F6396269991D}" dt="2023-08-10T11:27:52.391" v="1448" actId="478"/>
          <ac:spMkLst>
            <pc:docMk/>
            <pc:sldMk cId="181509980" sldId="396"/>
            <ac:spMk id="28" creationId="{8C1B67B2-76BE-7061-4975-EBC168631119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0" creationId="{E6D9595D-BE03-EB8A-C344-E30112BBFEE1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1" creationId="{C136B7F5-9BCD-1438-908F-501BA33533B0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2" creationId="{DC31C8AF-0824-F2F4-BBD4-A6B330075967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3" creationId="{3CECCEE4-0631-30CF-4527-A1BBB6FA4092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4" creationId="{9663B747-233E-23F6-426A-F84F0862AFCD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5" creationId="{0F881EC3-8D65-2C92-A193-5379E5A500F0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6" creationId="{FF7F8867-B05E-D86C-F254-AB3A24555E92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7" creationId="{1C7A9AF9-384E-B3D4-A573-1705EE1238A3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8" creationId="{679CB6A7-6A88-D33F-8BE3-4DF368427362}"/>
          </ac:spMkLst>
        </pc:spChg>
        <pc:spChg chg="add mod">
          <ac:chgData name="Glen Jones" userId="e846aaca-4b24-4b13-b0d0-f2308e16b284" providerId="ADAL" clId="{EA1C1C22-1F62-479C-B738-F6396269991D}" dt="2023-08-10T11:28:09.703" v="1450" actId="1076"/>
          <ac:spMkLst>
            <pc:docMk/>
            <pc:sldMk cId="181509980" sldId="396"/>
            <ac:spMk id="39" creationId="{3512F17F-B16B-A75E-3495-93A5B892A938}"/>
          </ac:spMkLst>
        </pc:spChg>
        <pc:picChg chg="add del mod">
          <ac:chgData name="Glen Jones" userId="e846aaca-4b24-4b13-b0d0-f2308e16b284" providerId="ADAL" clId="{EA1C1C22-1F62-479C-B738-F6396269991D}" dt="2023-08-09T12:34:50.075" v="693" actId="478"/>
          <ac:picMkLst>
            <pc:docMk/>
            <pc:sldMk cId="181509980" sldId="396"/>
            <ac:picMk id="29" creationId="{5DC457A0-BC62-21DA-78D4-907F94E7FC38}"/>
          </ac:picMkLst>
        </pc:picChg>
      </pc:sldChg>
      <pc:sldChg chg="addSp delSp modSp mod ord addAnim delAnim modAnim">
        <pc:chgData name="Glen Jones" userId="e846aaca-4b24-4b13-b0d0-f2308e16b284" providerId="ADAL" clId="{EA1C1C22-1F62-479C-B738-F6396269991D}" dt="2023-08-09T12:48:04.774" v="1233" actId="1076"/>
        <pc:sldMkLst>
          <pc:docMk/>
          <pc:sldMk cId="1837821669" sldId="397"/>
        </pc:sldMkLst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" creationId="{21EF7562-A376-60EE-AC9F-A9FB819F8038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3" creationId="{9F2CD3C2-EA64-7695-F7D8-84A344B041E7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4" creationId="{3022C81C-214B-C0F3-E561-7E5B3CA8C86A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" creationId="{7EE6A0E8-BB49-8C5A-84B4-6F3087A89119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6" creationId="{BBFA46A3-9AB8-21F9-0B27-631AD876A3D3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7" creationId="{7422A498-F483-A2DE-169C-1457C602529D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8" creationId="{5AA2A66D-1EC8-4359-F064-77E89052990B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9" creationId="{DF72AA45-4CF3-1188-2C0B-823C3173D863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0" creationId="{CC6EA5AA-6559-4BF9-1B5B-4971DEB7EEBA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1" creationId="{69A21A28-7B3E-7E4F-8D6C-8187B3D791CF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2" creationId="{F9C9970D-A2F4-5B5D-53FE-5480AF2DB4ED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3" creationId="{323C8CF1-FBC0-E7E0-63EA-FF02533AA348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4" creationId="{87B631E0-1EFA-0785-B37E-D7B91EB4A9D4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5" creationId="{A6BBA51C-49F4-BEF7-5BBB-A476292BCD5F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6" creationId="{9264F039-303D-DF4E-AD20-074C52EEFACF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17" creationId="{76A9076B-CA95-E2F6-A230-89F7FDC80DDE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18" creationId="{4CAC4477-34C6-C145-05EB-DFCEEC9A3E74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0" creationId="{801AF19A-92C6-CA67-0D92-09F4CF1344FE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1" creationId="{6A9410C3-8AD0-5EFD-63EE-EB5FFC25FE9C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2" creationId="{3F286DA4-5523-196D-7A0A-E207BA0180FA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3" creationId="{322C92CD-E9B9-989F-B4E5-34D7DFFCAE95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4" creationId="{185D75FB-DB40-F5D1-B31A-FA55E2B83244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5" creationId="{023C6BDA-6CF0-2428-FC64-2B81255DFA7D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6" creationId="{C7E39B1A-848A-D5FB-5DDE-9B67E4F5EB21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7" creationId="{AFCCBC71-14F4-5BCE-07FB-E366AE894D35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8" creationId="{C9A8C0B0-C4FE-71DC-0139-1FB1B3DD63B2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29" creationId="{0E59D995-1F7C-D66E-CD39-521F469F2F93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30" creationId="{31CAFE7E-420D-CEF6-09FC-5AD32DA48DD6}"/>
          </ac:spMkLst>
        </pc:spChg>
        <pc:spChg chg="del">
          <ac:chgData name="Glen Jones" userId="e846aaca-4b24-4b13-b0d0-f2308e16b284" providerId="ADAL" clId="{EA1C1C22-1F62-479C-B738-F6396269991D}" dt="2023-08-09T12:36:45.393" v="744" actId="478"/>
          <ac:spMkLst>
            <pc:docMk/>
            <pc:sldMk cId="1837821669" sldId="397"/>
            <ac:spMk id="31" creationId="{1C8A5FE8-D403-DF64-BA2A-E4C8159D1B40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2" creationId="{BCE7B414-9ECC-275F-11A2-DE74A7A48365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3" creationId="{2B0DA0D2-75D9-1C76-55BB-5AF536775226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4" creationId="{656EDB6F-36FC-2856-31B7-6E26E7A8B1CF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5" creationId="{D6B13CEE-A2BA-DD29-282F-E976C324495B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6" creationId="{C5859886-71B7-9306-FAF4-ECF54860550F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7" creationId="{0E3F367F-BE3F-EF38-4B5D-60A9B6C36748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8" creationId="{087F2A4A-05E9-87AA-8282-FB653FF4EF67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39" creationId="{FD8508AA-40B0-AC95-2ED7-085FCE143E6E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0" creationId="{443FBBD9-CF09-4D14-D433-C43F6C035FE0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1" creationId="{2004F423-71D0-3998-B782-3450A4F04B41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2" creationId="{DB51616B-6B1F-1722-D556-C4DE85E04F10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3" creationId="{E930E23B-4DFE-F4E2-963E-6FF5003043FD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4" creationId="{94C75914-AA6C-CCB0-250F-20204D8D30B3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5" creationId="{BB72D95D-85EF-FD2A-1D2E-8AB29B2E2E68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6" creationId="{058C3FA5-B33F-7FC4-5C4E-38E23F1690B3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7" creationId="{2BBB0D4E-8E6D-974A-C353-5443FE460DED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8" creationId="{437C91CB-45D6-A706-6316-4E5BE03052FA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49" creationId="{BEDDC54F-43BB-5779-DC4A-CB3525487586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0" creationId="{D970E75E-CC68-988B-6032-E43AE19A3996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1" creationId="{F60FCD92-F950-A374-F98F-150DBD669AF6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2" creationId="{354CB811-9705-46A7-C196-AF97CDE29799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3" creationId="{EC1807D9-43CD-85B5-5B94-61B655E22157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4" creationId="{356895A8-9756-3298-6629-D702F3F10DCE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5" creationId="{8FF68274-6D06-9DED-EFFF-00FC864D2255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6" creationId="{62A079A2-5452-8ED5-ED35-9482D318A3A5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7" creationId="{D9C10346-AD5C-E738-D30E-4C72C7BEDA93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8" creationId="{79C28366-1D78-5470-C4B3-5DE8DA443DBE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59" creationId="{293F84DD-0143-8E92-406A-7522009FEA33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60" creationId="{9D25FF09-7059-5F91-B99F-99AA3E30954F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61" creationId="{F352F718-A335-3652-05B0-7970E8F44E11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62" creationId="{5D22550D-5F62-B8CC-1EE1-F9100FFAC631}"/>
          </ac:spMkLst>
        </pc:spChg>
        <pc:spChg chg="add del mod">
          <ac:chgData name="Glen Jones" userId="e846aaca-4b24-4b13-b0d0-f2308e16b284" providerId="ADAL" clId="{EA1C1C22-1F62-479C-B738-F6396269991D}" dt="2023-08-09T12:48:04.774" v="1233" actId="1076"/>
          <ac:spMkLst>
            <pc:docMk/>
            <pc:sldMk cId="1837821669" sldId="397"/>
            <ac:spMk id="63" creationId="{5520154C-E3FE-B97C-2CE7-481F4BE07DB3}"/>
          </ac:spMkLst>
        </pc:spChg>
        <pc:spChg chg="add del mod">
          <ac:chgData name="Glen Jones" userId="e846aaca-4b24-4b13-b0d0-f2308e16b284" providerId="ADAL" clId="{EA1C1C22-1F62-479C-B738-F6396269991D}" dt="2023-08-09T12:47:08.144" v="1217" actId="21"/>
          <ac:spMkLst>
            <pc:docMk/>
            <pc:sldMk cId="1837821669" sldId="397"/>
            <ac:spMk id="65" creationId="{F5CED2DE-39B1-59AA-B182-7CDEEBF2E076}"/>
          </ac:spMkLst>
        </pc:spChg>
        <pc:spChg chg="add del mod">
          <ac:chgData name="Glen Jones" userId="e846aaca-4b24-4b13-b0d0-f2308e16b284" providerId="ADAL" clId="{EA1C1C22-1F62-479C-B738-F6396269991D}" dt="2023-08-09T12:47:08.144" v="1217" actId="21"/>
          <ac:spMkLst>
            <pc:docMk/>
            <pc:sldMk cId="1837821669" sldId="397"/>
            <ac:spMk id="66" creationId="{EF7D8E27-A195-C72B-3930-1B8D3093D901}"/>
          </ac:spMkLst>
        </pc:spChg>
        <pc:spChg chg="add del mod">
          <ac:chgData name="Glen Jones" userId="e846aaca-4b24-4b13-b0d0-f2308e16b284" providerId="ADAL" clId="{EA1C1C22-1F62-479C-B738-F6396269991D}" dt="2023-08-09T12:47:08.144" v="1217" actId="21"/>
          <ac:spMkLst>
            <pc:docMk/>
            <pc:sldMk cId="1837821669" sldId="397"/>
            <ac:spMk id="67" creationId="{8340C79E-48B8-8216-D62E-E3C479EF7FC3}"/>
          </ac:spMkLst>
        </pc:spChg>
        <pc:spChg chg="add del mod">
          <ac:chgData name="Glen Jones" userId="e846aaca-4b24-4b13-b0d0-f2308e16b284" providerId="ADAL" clId="{EA1C1C22-1F62-479C-B738-F6396269991D}" dt="2023-08-09T12:47:08.144" v="1217" actId="21"/>
          <ac:spMkLst>
            <pc:docMk/>
            <pc:sldMk cId="1837821669" sldId="397"/>
            <ac:spMk id="68" creationId="{C2B13DAF-E8F6-FD52-7DA9-D1766245E7CA}"/>
          </ac:spMkLst>
        </pc:spChg>
        <pc:spChg chg="add del mod">
          <ac:chgData name="Glen Jones" userId="e846aaca-4b24-4b13-b0d0-f2308e16b284" providerId="ADAL" clId="{EA1C1C22-1F62-479C-B738-F6396269991D}" dt="2023-08-09T12:47:08.144" v="1217" actId="21"/>
          <ac:spMkLst>
            <pc:docMk/>
            <pc:sldMk cId="1837821669" sldId="397"/>
            <ac:spMk id="69" creationId="{2BEF1821-E504-A877-E8D2-B22DE340D809}"/>
          </ac:spMkLst>
        </pc:spChg>
        <pc:picChg chg="add del mod">
          <ac:chgData name="Glen Jones" userId="e846aaca-4b24-4b13-b0d0-f2308e16b284" providerId="ADAL" clId="{EA1C1C22-1F62-479C-B738-F6396269991D}" dt="2023-08-09T12:47:52.456" v="1232" actId="1076"/>
          <ac:picMkLst>
            <pc:docMk/>
            <pc:sldMk cId="1837821669" sldId="397"/>
            <ac:picMk id="19" creationId="{19182ACE-A792-5605-23F7-77FFA52EC938}"/>
          </ac:picMkLst>
        </pc:picChg>
        <pc:picChg chg="add del mod">
          <ac:chgData name="Glen Jones" userId="e846aaca-4b24-4b13-b0d0-f2308e16b284" providerId="ADAL" clId="{EA1C1C22-1F62-479C-B738-F6396269991D}" dt="2023-08-09T12:43:15.693" v="1058" actId="478"/>
          <ac:picMkLst>
            <pc:docMk/>
            <pc:sldMk cId="1837821669" sldId="397"/>
            <ac:picMk id="64" creationId="{851AC691-5D85-B581-8518-A36E6A406F05}"/>
          </ac:picMkLst>
        </pc:picChg>
      </pc:sldChg>
      <pc:sldChg chg="addSp delSp modSp add mod ord delAnim modAnim">
        <pc:chgData name="Glen Jones" userId="e846aaca-4b24-4b13-b0d0-f2308e16b284" providerId="ADAL" clId="{EA1C1C22-1F62-479C-B738-F6396269991D}" dt="2023-08-09T08:53:08.889" v="369"/>
        <pc:sldMkLst>
          <pc:docMk/>
          <pc:sldMk cId="2699029965" sldId="399"/>
        </pc:sldMkLst>
        <pc:spChg chg="mod">
          <ac:chgData name="Glen Jones" userId="e846aaca-4b24-4b13-b0d0-f2308e16b284" providerId="ADAL" clId="{EA1C1C22-1F62-479C-B738-F6396269991D}" dt="2023-08-09T08:35:05.130" v="278" actId="20577"/>
          <ac:spMkLst>
            <pc:docMk/>
            <pc:sldMk cId="2699029965" sldId="399"/>
            <ac:spMk id="3" creationId="{FA79B487-2B39-D1FB-C619-7086E17203C8}"/>
          </ac:spMkLst>
        </pc:spChg>
        <pc:spChg chg="mod topLvl">
          <ac:chgData name="Glen Jones" userId="e846aaca-4b24-4b13-b0d0-f2308e16b284" providerId="ADAL" clId="{EA1C1C22-1F62-479C-B738-F6396269991D}" dt="2023-08-09T08:33:01.827" v="178" actId="20577"/>
          <ac:spMkLst>
            <pc:docMk/>
            <pc:sldMk cId="2699029965" sldId="399"/>
            <ac:spMk id="5" creationId="{CA49E91D-C83B-CF1B-C01E-9C140AC5BFC9}"/>
          </ac:spMkLst>
        </pc:spChg>
        <pc:spChg chg="mod topLvl">
          <ac:chgData name="Glen Jones" userId="e846aaca-4b24-4b13-b0d0-f2308e16b284" providerId="ADAL" clId="{EA1C1C22-1F62-479C-B738-F6396269991D}" dt="2023-08-09T08:33:38.006" v="191" actId="20577"/>
          <ac:spMkLst>
            <pc:docMk/>
            <pc:sldMk cId="2699029965" sldId="399"/>
            <ac:spMk id="12" creationId="{A1DDAB4A-25A5-0172-53B3-D1968404AD86}"/>
          </ac:spMkLst>
        </pc:spChg>
        <pc:spChg chg="mod topLvl">
          <ac:chgData name="Glen Jones" userId="e846aaca-4b24-4b13-b0d0-f2308e16b284" providerId="ADAL" clId="{EA1C1C22-1F62-479C-B738-F6396269991D}" dt="2023-08-09T08:35:23.556" v="311" actId="1036"/>
          <ac:spMkLst>
            <pc:docMk/>
            <pc:sldMk cId="2699029965" sldId="399"/>
            <ac:spMk id="13" creationId="{82B41AAA-65BD-51D9-4553-B94F794C196B}"/>
          </ac:spMkLst>
        </pc:spChg>
        <pc:spChg chg="mod">
          <ac:chgData name="Glen Jones" userId="e846aaca-4b24-4b13-b0d0-f2308e16b284" providerId="ADAL" clId="{EA1C1C22-1F62-479C-B738-F6396269991D}" dt="2023-08-09T08:29:01.940" v="128" actId="1036"/>
          <ac:spMkLst>
            <pc:docMk/>
            <pc:sldMk cId="2699029965" sldId="399"/>
            <ac:spMk id="17" creationId="{F7C41B3B-FE62-ECD5-5327-A4F6B7E08D53}"/>
          </ac:spMkLst>
        </pc:spChg>
        <pc:spChg chg="mod">
          <ac:chgData name="Glen Jones" userId="e846aaca-4b24-4b13-b0d0-f2308e16b284" providerId="ADAL" clId="{EA1C1C22-1F62-479C-B738-F6396269991D}" dt="2023-08-09T08:34:13.402" v="202" actId="20577"/>
          <ac:spMkLst>
            <pc:docMk/>
            <pc:sldMk cId="2699029965" sldId="399"/>
            <ac:spMk id="23" creationId="{577C188B-EEF9-A415-F387-17971485C4FD}"/>
          </ac:spMkLst>
        </pc:spChg>
        <pc:grpChg chg="add del mod">
          <ac:chgData name="Glen Jones" userId="e846aaca-4b24-4b13-b0d0-f2308e16b284" providerId="ADAL" clId="{EA1C1C22-1F62-479C-B738-F6396269991D}" dt="2023-08-09T08:27:34.176" v="25" actId="478"/>
          <ac:grpSpMkLst>
            <pc:docMk/>
            <pc:sldMk cId="2699029965" sldId="399"/>
            <ac:grpSpMk id="2" creationId="{6840DCFC-3999-4427-FB4F-241DA64B2B65}"/>
          </ac:grpSpMkLst>
        </pc:grpChg>
        <pc:grpChg chg="add mod">
          <ac:chgData name="Glen Jones" userId="e846aaca-4b24-4b13-b0d0-f2308e16b284" providerId="ADAL" clId="{EA1C1C22-1F62-479C-B738-F6396269991D}" dt="2023-08-09T08:31:58.840" v="170" actId="164"/>
          <ac:grpSpMkLst>
            <pc:docMk/>
            <pc:sldMk cId="2699029965" sldId="399"/>
            <ac:grpSpMk id="10" creationId="{16EC080A-1F20-5C9B-E625-F71B1A1E0042}"/>
          </ac:grpSpMkLst>
        </pc:grpChg>
        <pc:grpChg chg="add mod">
          <ac:chgData name="Glen Jones" userId="e846aaca-4b24-4b13-b0d0-f2308e16b284" providerId="ADAL" clId="{EA1C1C22-1F62-479C-B738-F6396269991D}" dt="2023-08-09T08:35:23.556" v="311" actId="1036"/>
          <ac:grpSpMkLst>
            <pc:docMk/>
            <pc:sldMk cId="2699029965" sldId="399"/>
            <ac:grpSpMk id="18" creationId="{957FBF6D-9C25-1C1B-E15C-2A2EBDA08EF7}"/>
          </ac:grpSpMkLst>
        </pc:grpChg>
        <pc:grpChg chg="mod">
          <ac:chgData name="Glen Jones" userId="e846aaca-4b24-4b13-b0d0-f2308e16b284" providerId="ADAL" clId="{EA1C1C22-1F62-479C-B738-F6396269991D}" dt="2023-08-09T08:35:23.556" v="311" actId="1036"/>
          <ac:grpSpMkLst>
            <pc:docMk/>
            <pc:sldMk cId="2699029965" sldId="399"/>
            <ac:grpSpMk id="19" creationId="{708CD0AF-3911-7493-9430-9DA418DFF835}"/>
          </ac:grpSpMkLst>
        </pc:grpChg>
        <pc:grpChg chg="mod">
          <ac:chgData name="Glen Jones" userId="e846aaca-4b24-4b13-b0d0-f2308e16b284" providerId="ADAL" clId="{EA1C1C22-1F62-479C-B738-F6396269991D}" dt="2023-08-09T08:29:30.874" v="130" actId="164"/>
          <ac:grpSpMkLst>
            <pc:docMk/>
            <pc:sldMk cId="2699029965" sldId="399"/>
            <ac:grpSpMk id="20" creationId="{7321331E-A809-65E3-9F62-A23B3EF182CF}"/>
          </ac:grpSpMkLst>
        </pc:grpChg>
        <pc:grpChg chg="del">
          <ac:chgData name="Glen Jones" userId="e846aaca-4b24-4b13-b0d0-f2308e16b284" providerId="ADAL" clId="{EA1C1C22-1F62-479C-B738-F6396269991D}" dt="2023-08-09T08:28:14.343" v="37" actId="478"/>
          <ac:grpSpMkLst>
            <pc:docMk/>
            <pc:sldMk cId="2699029965" sldId="399"/>
            <ac:grpSpMk id="21" creationId="{0051CB96-B8D4-1534-1BEC-C5EF4D8BD66F}"/>
          </ac:grpSpMkLst>
        </pc:grpChg>
        <pc:grpChg chg="del">
          <ac:chgData name="Glen Jones" userId="e846aaca-4b24-4b13-b0d0-f2308e16b284" providerId="ADAL" clId="{EA1C1C22-1F62-479C-B738-F6396269991D}" dt="2023-08-09T08:27:01.628" v="17" actId="478"/>
          <ac:grpSpMkLst>
            <pc:docMk/>
            <pc:sldMk cId="2699029965" sldId="399"/>
            <ac:grpSpMk id="22" creationId="{AFAD2B8E-1A71-C7C8-5A78-CDB886A671FB}"/>
          </ac:grpSpMkLst>
        </pc:grpChg>
        <pc:grpChg chg="add mod">
          <ac:chgData name="Glen Jones" userId="e846aaca-4b24-4b13-b0d0-f2308e16b284" providerId="ADAL" clId="{EA1C1C22-1F62-479C-B738-F6396269991D}" dt="2023-08-09T08:35:23.556" v="311" actId="1036"/>
          <ac:grpSpMkLst>
            <pc:docMk/>
            <pc:sldMk cId="2699029965" sldId="399"/>
            <ac:grpSpMk id="24" creationId="{9F784EDB-1C16-9718-0C16-B33745438745}"/>
          </ac:grpSpMkLst>
        </pc:grpChg>
        <pc:picChg chg="mod">
          <ac:chgData name="Glen Jones" userId="e846aaca-4b24-4b13-b0d0-f2308e16b284" providerId="ADAL" clId="{EA1C1C22-1F62-479C-B738-F6396269991D}" dt="2023-08-09T08:26:39.884" v="15"/>
          <ac:picMkLst>
            <pc:docMk/>
            <pc:sldMk cId="2699029965" sldId="399"/>
            <ac:picMk id="16" creationId="{71B05A66-BC37-A0BA-4AC0-A3B9B610B402}"/>
          </ac:picMkLst>
        </pc:picChg>
        <pc:cxnChg chg="del topLvl">
          <ac:chgData name="Glen Jones" userId="e846aaca-4b24-4b13-b0d0-f2308e16b284" providerId="ADAL" clId="{EA1C1C22-1F62-479C-B738-F6396269991D}" dt="2023-08-09T08:28:14.343" v="37" actId="478"/>
          <ac:cxnSpMkLst>
            <pc:docMk/>
            <pc:sldMk cId="2699029965" sldId="399"/>
            <ac:cxnSpMk id="4" creationId="{68ECCB54-CB71-DCB2-EC95-B5006F04DA31}"/>
          </ac:cxnSpMkLst>
        </pc:cxnChg>
        <pc:cxnChg chg="del mod topLvl">
          <ac:chgData name="Glen Jones" userId="e846aaca-4b24-4b13-b0d0-f2308e16b284" providerId="ADAL" clId="{EA1C1C22-1F62-479C-B738-F6396269991D}" dt="2023-08-09T08:27:34.176" v="25" actId="478"/>
          <ac:cxnSpMkLst>
            <pc:docMk/>
            <pc:sldMk cId="2699029965" sldId="399"/>
            <ac:cxnSpMk id="7" creationId="{BE156225-19AB-E83C-7B5D-59B0804F6897}"/>
          </ac:cxnSpMkLst>
        </pc:cxnChg>
        <pc:cxnChg chg="del mod topLvl">
          <ac:chgData name="Glen Jones" userId="e846aaca-4b24-4b13-b0d0-f2308e16b284" providerId="ADAL" clId="{EA1C1C22-1F62-479C-B738-F6396269991D}" dt="2023-08-09T08:27:01.628" v="17" actId="478"/>
          <ac:cxnSpMkLst>
            <pc:docMk/>
            <pc:sldMk cId="2699029965" sldId="399"/>
            <ac:cxnSpMk id="15" creationId="{1E2DB22A-07AA-2B2F-37D5-CB97EA0CF5B9}"/>
          </ac:cxnSpMkLst>
        </pc:cxnChg>
      </pc:sldChg>
      <pc:sldChg chg="addSp new del mod">
        <pc:chgData name="Glen Jones" userId="e846aaca-4b24-4b13-b0d0-f2308e16b284" providerId="ADAL" clId="{EA1C1C22-1F62-479C-B738-F6396269991D}" dt="2023-08-09T12:37:39.141" v="763" actId="2696"/>
        <pc:sldMkLst>
          <pc:docMk/>
          <pc:sldMk cId="791879069" sldId="400"/>
        </pc:sldMkLst>
        <pc:picChg chg="add">
          <ac:chgData name="Glen Jones" userId="e846aaca-4b24-4b13-b0d0-f2308e16b284" providerId="ADAL" clId="{EA1C1C22-1F62-479C-B738-F6396269991D}" dt="2023-08-09T08:37:50.767" v="360" actId="22"/>
          <ac:picMkLst>
            <pc:docMk/>
            <pc:sldMk cId="791879069" sldId="400"/>
            <ac:picMk id="5" creationId="{261FF3E9-5C66-7A7F-1C10-7E6766362873}"/>
          </ac:picMkLst>
        </pc:picChg>
      </pc:sldChg>
      <pc:sldChg chg="addSp delSp add del mod">
        <pc:chgData name="Glen Jones" userId="e846aaca-4b24-4b13-b0d0-f2308e16b284" providerId="ADAL" clId="{EA1C1C22-1F62-479C-B738-F6396269991D}" dt="2023-08-09T12:51:38.800" v="1327" actId="2696"/>
        <pc:sldMkLst>
          <pc:docMk/>
          <pc:sldMk cId="855118317" sldId="401"/>
        </pc:sldMkLst>
        <pc:picChg chg="del">
          <ac:chgData name="Glen Jones" userId="e846aaca-4b24-4b13-b0d0-f2308e16b284" providerId="ADAL" clId="{EA1C1C22-1F62-479C-B738-F6396269991D}" dt="2023-08-09T08:40:25.745" v="362" actId="478"/>
          <ac:picMkLst>
            <pc:docMk/>
            <pc:sldMk cId="855118317" sldId="401"/>
            <ac:picMk id="5" creationId="{261FF3E9-5C66-7A7F-1C10-7E6766362873}"/>
          </ac:picMkLst>
        </pc:picChg>
        <pc:picChg chg="add">
          <ac:chgData name="Glen Jones" userId="e846aaca-4b24-4b13-b0d0-f2308e16b284" providerId="ADAL" clId="{EA1C1C22-1F62-479C-B738-F6396269991D}" dt="2023-08-09T08:40:26.196" v="363" actId="22"/>
          <ac:picMkLst>
            <pc:docMk/>
            <pc:sldMk cId="855118317" sldId="401"/>
            <ac:picMk id="6" creationId="{2D4A1CE8-F419-4482-D84B-F184259122A9}"/>
          </ac:picMkLst>
        </pc:picChg>
      </pc:sldChg>
      <pc:sldChg chg="delSp modSp add mod">
        <pc:chgData name="Glen Jones" userId="e846aaca-4b24-4b13-b0d0-f2308e16b284" providerId="ADAL" clId="{EA1C1C22-1F62-479C-B738-F6396269991D}" dt="2023-08-09T12:51:31.781" v="1326" actId="27636"/>
        <pc:sldMkLst>
          <pc:docMk/>
          <pc:sldMk cId="1338612824" sldId="402"/>
        </pc:sldMkLst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2" creationId="{21EF7562-A376-60EE-AC9F-A9FB819F8038}"/>
          </ac:spMkLst>
        </pc:spChg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3" creationId="{9F2CD3C2-EA64-7695-F7D8-84A344B041E7}"/>
          </ac:spMkLst>
        </pc:spChg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4" creationId="{3022C81C-214B-C0F3-E561-7E5B3CA8C86A}"/>
          </ac:spMkLst>
        </pc:spChg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6" creationId="{5CEAF953-2EC6-D1E3-F159-1856E4D39F56}"/>
          </ac:spMkLst>
        </pc:spChg>
        <pc:spChg chg="mod">
          <ac:chgData name="Glen Jones" userId="e846aaca-4b24-4b13-b0d0-f2308e16b284" providerId="ADAL" clId="{EA1C1C22-1F62-479C-B738-F6396269991D}" dt="2023-08-09T12:36:04.866" v="728" actId="114"/>
          <ac:spMkLst>
            <pc:docMk/>
            <pc:sldMk cId="1338612824" sldId="402"/>
            <ac:spMk id="7" creationId="{7422A498-F483-A2DE-169C-1457C602529D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8" creationId="{5AA2A66D-1EC8-4359-F064-77E89052990B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9" creationId="{DF72AA45-4CF3-1188-2C0B-823C3173D863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0" creationId="{CC6EA5AA-6559-4BF9-1B5B-4971DEB7EEBA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1" creationId="{69A21A28-7B3E-7E4F-8D6C-8187B3D791CF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2" creationId="{F9C9970D-A2F4-5B5D-53FE-5480AF2DB4ED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3" creationId="{323C8CF1-FBC0-E7E0-63EA-FF02533AA348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4" creationId="{87B631E0-1EFA-0785-B37E-D7B91EB4A9D4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5" creationId="{A6BBA51C-49F4-BEF7-5BBB-A476292BCD5F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6" creationId="{9264F039-303D-DF4E-AD20-074C52EEFACF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7" creationId="{0F64B7E8-6569-4AFB-8C20-561240728083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8" creationId="{4CAC4477-34C6-C145-05EB-DFCEEC9A3E74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19" creationId="{2C36B794-74EF-212E-BFF5-6D0701059F37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0" creationId="{1608D189-E3C6-9D63-5E28-A06A83AD8159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1" creationId="{19FB4041-AF08-BFF9-21CB-0262169C268F}"/>
          </ac:spMkLst>
        </pc:spChg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22" creationId="{52524B19-AC73-97BE-09EB-E1997905813B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3" creationId="{BFACDC89-3F63-71D3-2394-96B6B08B48E6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4" creationId="{185D75FB-DB40-F5D1-B31A-FA55E2B83244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5" creationId="{023C6BDA-6CF0-2428-FC64-2B81255DFA7D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6" creationId="{05A3B7C9-ACE4-74AD-B710-E5A4FDDC7D76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7" creationId="{8124FC05-8505-2127-2D3F-10A74893F1C4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28" creationId="{8C1B67B2-76BE-7061-4975-EBC168631119}"/>
          </ac:spMkLst>
        </pc:spChg>
        <pc:spChg chg="mod">
          <ac:chgData name="Glen Jones" userId="e846aaca-4b24-4b13-b0d0-f2308e16b284" providerId="ADAL" clId="{EA1C1C22-1F62-479C-B738-F6396269991D}" dt="2023-08-09T12:51:31.741" v="1325" actId="14100"/>
          <ac:spMkLst>
            <pc:docMk/>
            <pc:sldMk cId="1338612824" sldId="402"/>
            <ac:spMk id="30" creationId="{E6D9595D-BE03-EB8A-C344-E30112BBFEE1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1" creationId="{C136B7F5-9BCD-1438-908F-501BA33533B0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2" creationId="{DC31C8AF-0824-F2F4-BBD4-A6B330075967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3" creationId="{3CECCEE4-0631-30CF-4527-A1BBB6FA4092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4" creationId="{9663B747-233E-23F6-426A-F84F0862AFCD}"/>
          </ac:spMkLst>
        </pc:spChg>
        <pc:spChg chg="mod">
          <ac:chgData name="Glen Jones" userId="e846aaca-4b24-4b13-b0d0-f2308e16b284" providerId="ADAL" clId="{EA1C1C22-1F62-479C-B738-F6396269991D}" dt="2023-08-09T12:51:31.781" v="1326" actId="27636"/>
          <ac:spMkLst>
            <pc:docMk/>
            <pc:sldMk cId="1338612824" sldId="402"/>
            <ac:spMk id="35" creationId="{0F881EC3-8D65-2C92-A193-5379E5A500F0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6" creationId="{FF7F8867-B05E-D86C-F254-AB3A24555E92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7" creationId="{1C7A9AF9-384E-B3D4-A573-1705EE1238A3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8" creationId="{679CB6A7-6A88-D33F-8BE3-4DF368427362}"/>
          </ac:spMkLst>
        </pc:spChg>
        <pc:spChg chg="mod">
          <ac:chgData name="Glen Jones" userId="e846aaca-4b24-4b13-b0d0-f2308e16b284" providerId="ADAL" clId="{EA1C1C22-1F62-479C-B738-F6396269991D}" dt="2023-08-09T12:35:42.427" v="700" actId="1076"/>
          <ac:spMkLst>
            <pc:docMk/>
            <pc:sldMk cId="1338612824" sldId="402"/>
            <ac:spMk id="39" creationId="{3512F17F-B16B-A75E-3495-93A5B892A938}"/>
          </ac:spMkLst>
        </pc:spChg>
        <pc:picChg chg="del">
          <ac:chgData name="Glen Jones" userId="e846aaca-4b24-4b13-b0d0-f2308e16b284" providerId="ADAL" clId="{EA1C1C22-1F62-479C-B738-F6396269991D}" dt="2023-08-09T12:34:35.660" v="690" actId="478"/>
          <ac:picMkLst>
            <pc:docMk/>
            <pc:sldMk cId="1338612824" sldId="402"/>
            <ac:picMk id="29" creationId="{5DC457A0-BC62-21DA-78D4-907F94E7FC38}"/>
          </ac:picMkLst>
        </pc:picChg>
      </pc:sldChg>
      <pc:sldChg chg="addSp delSp modSp add mod delAnim modAnim">
        <pc:chgData name="Glen Jones" userId="e846aaca-4b24-4b13-b0d0-f2308e16b284" providerId="ADAL" clId="{EA1C1C22-1F62-479C-B738-F6396269991D}" dt="2023-08-10T11:25:49.742" v="1394"/>
        <pc:sldMkLst>
          <pc:docMk/>
          <pc:sldMk cId="3538595541" sldId="403"/>
        </pc:sldMkLst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2" creationId="{C94E80FB-CE45-031F-DF97-C1AB3C7A746F}"/>
          </ac:spMkLst>
        </pc:spChg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3" creationId="{EEB1B1A7-CFDB-27B1-A9F5-3BABAD987BF1}"/>
          </ac:spMkLst>
        </pc:spChg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4" creationId="{89F54A07-8C03-6AA6-81AB-DE1F184DFFD7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" creationId="{7EE6A0E8-BB49-8C5A-84B4-6F3087A89119}"/>
          </ac:spMkLst>
        </pc:spChg>
        <pc:spChg chg="del mod">
          <ac:chgData name="Glen Jones" userId="e846aaca-4b24-4b13-b0d0-f2308e16b284" providerId="ADAL" clId="{EA1C1C22-1F62-479C-B738-F6396269991D}" dt="2023-08-09T12:45:00.663" v="1143" actId="478"/>
          <ac:spMkLst>
            <pc:docMk/>
            <pc:sldMk cId="3538595541" sldId="403"/>
            <ac:spMk id="6" creationId="{BBFA46A3-9AB8-21F9-0B27-631AD876A3D3}"/>
          </ac:spMkLst>
        </pc:spChg>
        <pc:spChg chg="mod">
          <ac:chgData name="Glen Jones" userId="e846aaca-4b24-4b13-b0d0-f2308e16b284" providerId="ADAL" clId="{EA1C1C22-1F62-479C-B738-F6396269991D}" dt="2023-08-09T12:46:53.492" v="1216" actId="1076"/>
          <ac:spMkLst>
            <pc:docMk/>
            <pc:sldMk cId="3538595541" sldId="403"/>
            <ac:spMk id="7" creationId="{7422A498-F483-A2DE-169C-1457C602529D}"/>
          </ac:spMkLst>
        </pc:spChg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8" creationId="{6B33FA1E-2443-888A-2E40-5EB55EB56F02}"/>
          </ac:spMkLst>
        </pc:spChg>
        <pc:spChg chg="add mod">
          <ac:chgData name="Glen Jones" userId="e846aaca-4b24-4b13-b0d0-f2308e16b284" providerId="ADAL" clId="{EA1C1C22-1F62-479C-B738-F6396269991D}" dt="2023-08-10T11:24:21.817" v="1373" actId="20577"/>
          <ac:spMkLst>
            <pc:docMk/>
            <pc:sldMk cId="3538595541" sldId="403"/>
            <ac:spMk id="9" creationId="{2EAC45BC-20A6-CF8C-BDB9-2F629EC9A3FA}"/>
          </ac:spMkLst>
        </pc:spChg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10" creationId="{C8CB263D-7726-45A9-A811-858990E7E71C}"/>
          </ac:spMkLst>
        </pc:spChg>
        <pc:spChg chg="add 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11" creationId="{2EC301BB-2543-0072-EE52-B5C3A581AE94}"/>
          </ac:spMkLst>
        </pc:spChg>
        <pc:spChg chg="add mod">
          <ac:chgData name="Glen Jones" userId="e846aaca-4b24-4b13-b0d0-f2308e16b284" providerId="ADAL" clId="{EA1C1C22-1F62-479C-B738-F6396269991D}" dt="2023-08-10T11:24:26.016" v="1381" actId="20577"/>
          <ac:spMkLst>
            <pc:docMk/>
            <pc:sldMk cId="3538595541" sldId="403"/>
            <ac:spMk id="12" creationId="{A4CD4377-A6E6-3F64-3288-792C1F6177C7}"/>
          </ac:spMkLst>
        </pc:spChg>
        <pc:spChg chg="add mod">
          <ac:chgData name="Glen Jones" userId="e846aaca-4b24-4b13-b0d0-f2308e16b284" providerId="ADAL" clId="{EA1C1C22-1F62-479C-B738-F6396269991D}" dt="2023-08-10T11:23:59.283" v="1352" actId="20577"/>
          <ac:spMkLst>
            <pc:docMk/>
            <pc:sldMk cId="3538595541" sldId="403"/>
            <ac:spMk id="13" creationId="{34F6D2DD-6F17-71C9-E895-02B3EBDC79F0}"/>
          </ac:spMkLst>
        </pc:spChg>
        <pc:spChg chg="add mod">
          <ac:chgData name="Glen Jones" userId="e846aaca-4b24-4b13-b0d0-f2308e16b284" providerId="ADAL" clId="{EA1C1C22-1F62-479C-B738-F6396269991D}" dt="2023-08-10T11:24:04.584" v="1361" actId="20577"/>
          <ac:spMkLst>
            <pc:docMk/>
            <pc:sldMk cId="3538595541" sldId="403"/>
            <ac:spMk id="14" creationId="{16BF15C9-E486-6D31-0427-FD228A3854F1}"/>
          </ac:spMkLst>
        </pc:spChg>
        <pc:spChg chg="del mod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17" creationId="{76A9076B-CA95-E2F6-A230-89F7FDC80DDE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32" creationId="{BCE7B414-9ECC-275F-11A2-DE74A7A48365}"/>
          </ac:spMkLst>
        </pc:spChg>
        <pc:spChg chg="del">
          <ac:chgData name="Glen Jones" userId="e846aaca-4b24-4b13-b0d0-f2308e16b284" providerId="ADAL" clId="{EA1C1C22-1F62-479C-B738-F6396269991D}" dt="2023-08-09T12:45:00.663" v="1143" actId="478"/>
          <ac:spMkLst>
            <pc:docMk/>
            <pc:sldMk cId="3538595541" sldId="403"/>
            <ac:spMk id="33" creationId="{2B0DA0D2-75D9-1C76-55BB-5AF536775226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34" creationId="{656EDB6F-36FC-2856-31B7-6E26E7A8B1CF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35" creationId="{D6B13CEE-A2BA-DD29-282F-E976C324495B}"/>
          </ac:spMkLst>
        </pc:spChg>
        <pc:spChg chg="del">
          <ac:chgData name="Glen Jones" userId="e846aaca-4b24-4b13-b0d0-f2308e16b284" providerId="ADAL" clId="{EA1C1C22-1F62-479C-B738-F6396269991D}" dt="2023-08-09T12:45:00.663" v="1143" actId="478"/>
          <ac:spMkLst>
            <pc:docMk/>
            <pc:sldMk cId="3538595541" sldId="403"/>
            <ac:spMk id="36" creationId="{C5859886-71B7-9306-FAF4-ECF54860550F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37" creationId="{0E3F367F-BE3F-EF38-4B5D-60A9B6C36748}"/>
          </ac:spMkLst>
        </pc:spChg>
        <pc:spChg chg="del">
          <ac:chgData name="Glen Jones" userId="e846aaca-4b24-4b13-b0d0-f2308e16b284" providerId="ADAL" clId="{EA1C1C22-1F62-479C-B738-F6396269991D}" dt="2023-08-09T12:45:00.663" v="1143" actId="478"/>
          <ac:spMkLst>
            <pc:docMk/>
            <pc:sldMk cId="3538595541" sldId="403"/>
            <ac:spMk id="38" creationId="{087F2A4A-05E9-87AA-8282-FB653FF4EF67}"/>
          </ac:spMkLst>
        </pc:spChg>
        <pc:spChg chg="del">
          <ac:chgData name="Glen Jones" userId="e846aaca-4b24-4b13-b0d0-f2308e16b284" providerId="ADAL" clId="{EA1C1C22-1F62-479C-B738-F6396269991D}" dt="2023-08-09T12:45:00.663" v="1143" actId="478"/>
          <ac:spMkLst>
            <pc:docMk/>
            <pc:sldMk cId="3538595541" sldId="403"/>
            <ac:spMk id="39" creationId="{FD8508AA-40B0-AC95-2ED7-085FCE143E6E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0" creationId="{443FBBD9-CF09-4D14-D433-C43F6C035FE0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1" creationId="{2004F423-71D0-3998-B782-3450A4F04B41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2" creationId="{DB51616B-6B1F-1722-D556-C4DE85E04F10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3" creationId="{E930E23B-4DFE-F4E2-963E-6FF5003043FD}"/>
          </ac:spMkLst>
        </pc:spChg>
        <pc:spChg chg="del mod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4" creationId="{94C75914-AA6C-CCB0-250F-20204D8D30B3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5" creationId="{BB72D95D-85EF-FD2A-1D2E-8AB29B2E2E68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6" creationId="{058C3FA5-B33F-7FC4-5C4E-38E23F1690B3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7" creationId="{2BBB0D4E-8E6D-974A-C353-5443FE460DED}"/>
          </ac:spMkLst>
        </pc:spChg>
        <pc:spChg chg="del">
          <ac:chgData name="Glen Jones" userId="e846aaca-4b24-4b13-b0d0-f2308e16b284" providerId="ADAL" clId="{EA1C1C22-1F62-479C-B738-F6396269991D}" dt="2023-08-09T12:44:52.121" v="1142" actId="478"/>
          <ac:spMkLst>
            <pc:docMk/>
            <pc:sldMk cId="3538595541" sldId="403"/>
            <ac:spMk id="48" creationId="{437C91CB-45D6-A706-6316-4E5BE03052FA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49" creationId="{BEDDC54F-43BB-5779-DC4A-CB3525487586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0" creationId="{D970E75E-CC68-988B-6032-E43AE19A3996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1" creationId="{F60FCD92-F950-A374-F98F-150DBD669AF6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2" creationId="{354CB811-9705-46A7-C196-AF97CDE29799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3" creationId="{EC1807D9-43CD-85B5-5B94-61B655E22157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4" creationId="{356895A8-9756-3298-6629-D702F3F10DCE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5" creationId="{8FF68274-6D06-9DED-EFFF-00FC864D2255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6" creationId="{62A079A2-5452-8ED5-ED35-9482D318A3A5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7" creationId="{D9C10346-AD5C-E738-D30E-4C72C7BEDA93}"/>
          </ac:spMkLst>
        </pc:spChg>
        <pc:spChg chg="mod">
          <ac:chgData name="Glen Jones" userId="e846aaca-4b24-4b13-b0d0-f2308e16b284" providerId="ADAL" clId="{EA1C1C22-1F62-479C-B738-F6396269991D}" dt="2023-08-09T12:46:50.383" v="1215" actId="1076"/>
          <ac:spMkLst>
            <pc:docMk/>
            <pc:sldMk cId="3538595541" sldId="403"/>
            <ac:spMk id="58" creationId="{79C28366-1D78-5470-C4B3-5DE8DA443DBE}"/>
          </ac:spMkLst>
        </pc:spChg>
        <pc:spChg chg="mod">
          <ac:chgData name="Glen Jones" userId="e846aaca-4b24-4b13-b0d0-f2308e16b284" providerId="ADAL" clId="{EA1C1C22-1F62-479C-B738-F6396269991D}" dt="2023-08-09T12:47:40.115" v="1228" actId="1036"/>
          <ac:spMkLst>
            <pc:docMk/>
            <pc:sldMk cId="3538595541" sldId="403"/>
            <ac:spMk id="59" creationId="{293F84DD-0143-8E92-406A-7522009FEA33}"/>
          </ac:spMkLst>
        </pc:spChg>
        <pc:spChg chg="mod">
          <ac:chgData name="Glen Jones" userId="e846aaca-4b24-4b13-b0d0-f2308e16b284" providerId="ADAL" clId="{EA1C1C22-1F62-479C-B738-F6396269991D}" dt="2023-08-09T12:47:40.115" v="1228" actId="1036"/>
          <ac:spMkLst>
            <pc:docMk/>
            <pc:sldMk cId="3538595541" sldId="403"/>
            <ac:spMk id="60" creationId="{9D25FF09-7059-5F91-B99F-99AA3E30954F}"/>
          </ac:spMkLst>
        </pc:spChg>
        <pc:spChg chg="mod">
          <ac:chgData name="Glen Jones" userId="e846aaca-4b24-4b13-b0d0-f2308e16b284" providerId="ADAL" clId="{EA1C1C22-1F62-479C-B738-F6396269991D}" dt="2023-08-09T12:47:40.115" v="1228" actId="1036"/>
          <ac:spMkLst>
            <pc:docMk/>
            <pc:sldMk cId="3538595541" sldId="403"/>
            <ac:spMk id="61" creationId="{F352F718-A335-3652-05B0-7970E8F44E11}"/>
          </ac:spMkLst>
        </pc:spChg>
        <pc:spChg chg="mod">
          <ac:chgData name="Glen Jones" userId="e846aaca-4b24-4b13-b0d0-f2308e16b284" providerId="ADAL" clId="{EA1C1C22-1F62-479C-B738-F6396269991D}" dt="2023-08-09T12:47:40.115" v="1228" actId="1036"/>
          <ac:spMkLst>
            <pc:docMk/>
            <pc:sldMk cId="3538595541" sldId="403"/>
            <ac:spMk id="62" creationId="{5D22550D-5F62-B8CC-1EE1-F9100FFAC631}"/>
          </ac:spMkLst>
        </pc:spChg>
        <pc:spChg chg="mod">
          <ac:chgData name="Glen Jones" userId="e846aaca-4b24-4b13-b0d0-f2308e16b284" providerId="ADAL" clId="{EA1C1C22-1F62-479C-B738-F6396269991D}" dt="2023-08-09T12:47:40.115" v="1228" actId="1036"/>
          <ac:spMkLst>
            <pc:docMk/>
            <pc:sldMk cId="3538595541" sldId="403"/>
            <ac:spMk id="63" creationId="{5520154C-E3FE-B97C-2CE7-481F4BE07DB3}"/>
          </ac:spMkLst>
        </pc:spChg>
        <pc:picChg chg="del">
          <ac:chgData name="Glen Jones" userId="e846aaca-4b24-4b13-b0d0-f2308e16b284" providerId="ADAL" clId="{EA1C1C22-1F62-479C-B738-F6396269991D}" dt="2023-08-09T12:46:14.957" v="1209" actId="478"/>
          <ac:picMkLst>
            <pc:docMk/>
            <pc:sldMk cId="3538595541" sldId="403"/>
            <ac:picMk id="64" creationId="{851AC691-5D85-B581-8518-A36E6A406F05}"/>
          </ac:picMkLst>
        </pc:picChg>
      </pc:sldChg>
      <pc:sldChg chg="addSp delSp modSp add mod delAnim modAnim">
        <pc:chgData name="Glen Jones" userId="e846aaca-4b24-4b13-b0d0-f2308e16b284" providerId="ADAL" clId="{EA1C1C22-1F62-479C-B738-F6396269991D}" dt="2023-08-10T11:26:37.668" v="1396" actId="1076"/>
        <pc:sldMkLst>
          <pc:docMk/>
          <pc:sldMk cId="1603672590" sldId="404"/>
        </pc:sldMkLst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2" creationId="{D5F13E1A-76AC-E1A8-3B1A-1D739B5DAED8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3" creationId="{E9C8BBEC-9CAA-6A94-1BE4-08444237CEB8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" creationId="{4DCA11EB-AF4A-30F9-CE8A-226E3EA64B74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5" creationId="{7EE6A0E8-BB49-8C5A-84B4-6F3087A89119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6" creationId="{BBFA46A3-9AB8-21F9-0B27-631AD876A3D3}"/>
          </ac:spMkLst>
        </pc:spChg>
        <pc:spChg chg="del">
          <ac:chgData name="Glen Jones" userId="e846aaca-4b24-4b13-b0d0-f2308e16b284" providerId="ADAL" clId="{EA1C1C22-1F62-479C-B738-F6396269991D}" dt="2023-08-09T12:40:25.607" v="879" actId="478"/>
          <ac:spMkLst>
            <pc:docMk/>
            <pc:sldMk cId="1603672590" sldId="404"/>
            <ac:spMk id="7" creationId="{7422A498-F483-A2DE-169C-1457C602529D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8" creationId="{07446C94-3BCC-8653-EBFE-77E20F58020E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9" creationId="{456EC99C-996B-6D7E-DD70-5DEB3DD3996F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0" creationId="{3B9A2078-33F2-F7B5-884A-DD3A35EF2638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1" creationId="{B33B364C-7485-A28D-C206-2D7A4FF4E0DC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2" creationId="{38767301-2E45-29DB-964E-CACD9983CD6F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3" creationId="{8A10120D-1303-C06D-DF13-68A36BBDCBF2}"/>
          </ac:spMkLst>
        </pc:spChg>
        <pc:spChg chg="add 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4" creationId="{09373DC9-7455-1FC7-7688-5D4EEE9D3979}"/>
          </ac:spMkLst>
        </pc:spChg>
        <pc:spChg chg="add mod">
          <ac:chgData name="Glen Jones" userId="e846aaca-4b24-4b13-b0d0-f2308e16b284" providerId="ADAL" clId="{EA1C1C22-1F62-479C-B738-F6396269991D}" dt="2023-08-09T12:49:57.242" v="1313" actId="1076"/>
          <ac:spMkLst>
            <pc:docMk/>
            <pc:sldMk cId="1603672590" sldId="404"/>
            <ac:spMk id="15" creationId="{8CF67A2D-6191-4BA8-9003-A4E9D56A4A78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17" creationId="{76A9076B-CA95-E2F6-A230-89F7FDC80DDE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2" creationId="{BCE7B414-9ECC-275F-11A2-DE74A7A48365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3" creationId="{2B0DA0D2-75D9-1C76-55BB-5AF536775226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4" creationId="{656EDB6F-36FC-2856-31B7-6E26E7A8B1CF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5" creationId="{D6B13CEE-A2BA-DD29-282F-E976C324495B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6" creationId="{C5859886-71B7-9306-FAF4-ECF54860550F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7" creationId="{0E3F367F-BE3F-EF38-4B5D-60A9B6C36748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8" creationId="{087F2A4A-05E9-87AA-8282-FB653FF4EF67}"/>
          </ac:spMkLst>
        </pc:spChg>
        <pc:spChg chg="del mod">
          <ac:chgData name="Glen Jones" userId="e846aaca-4b24-4b13-b0d0-f2308e16b284" providerId="ADAL" clId="{EA1C1C22-1F62-479C-B738-F6396269991D}" dt="2023-08-09T12:46:23.701" v="1210" actId="21"/>
          <ac:spMkLst>
            <pc:docMk/>
            <pc:sldMk cId="1603672590" sldId="404"/>
            <ac:spMk id="39" creationId="{FD8508AA-40B0-AC95-2ED7-085FCE143E6E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0" creationId="{443FBBD9-CF09-4D14-D433-C43F6C035FE0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1" creationId="{2004F423-71D0-3998-B782-3450A4F04B41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2" creationId="{DB51616B-6B1F-1722-D556-C4DE85E04F10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3" creationId="{E930E23B-4DFE-F4E2-963E-6FF5003043FD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4" creationId="{94C75914-AA6C-CCB0-250F-20204D8D30B3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5" creationId="{BB72D95D-85EF-FD2A-1D2E-8AB29B2E2E68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6" creationId="{058C3FA5-B33F-7FC4-5C4E-38E23F1690B3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7" creationId="{2BBB0D4E-8E6D-974A-C353-5443FE460DED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8" creationId="{437C91CB-45D6-A706-6316-4E5BE03052FA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49" creationId="{BEDDC54F-43BB-5779-DC4A-CB3525487586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0" creationId="{D970E75E-CC68-988B-6032-E43AE19A3996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1" creationId="{F60FCD92-F950-A374-F98F-150DBD669AF6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2" creationId="{354CB811-9705-46A7-C196-AF97CDE29799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3" creationId="{EC1807D9-43CD-85B5-5B94-61B655E22157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4" creationId="{356895A8-9756-3298-6629-D702F3F10DCE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5" creationId="{8FF68274-6D06-9DED-EFFF-00FC864D2255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6" creationId="{62A079A2-5452-8ED5-ED35-9482D318A3A5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7" creationId="{D9C10346-AD5C-E738-D30E-4C72C7BEDA93}"/>
          </ac:spMkLst>
        </pc:spChg>
        <pc:spChg chg="mod">
          <ac:chgData name="Glen Jones" userId="e846aaca-4b24-4b13-b0d0-f2308e16b284" providerId="ADAL" clId="{EA1C1C22-1F62-479C-B738-F6396269991D}" dt="2023-08-10T11:26:37.668" v="1396" actId="1076"/>
          <ac:spMkLst>
            <pc:docMk/>
            <pc:sldMk cId="1603672590" sldId="404"/>
            <ac:spMk id="58" creationId="{79C28366-1D78-5470-C4B3-5DE8DA443DBE}"/>
          </ac:spMkLst>
        </pc:spChg>
        <pc:spChg chg="del mod">
          <ac:chgData name="Glen Jones" userId="e846aaca-4b24-4b13-b0d0-f2308e16b284" providerId="ADAL" clId="{EA1C1C22-1F62-479C-B738-F6396269991D}" dt="2023-08-09T12:49:35.430" v="1309" actId="478"/>
          <ac:spMkLst>
            <pc:docMk/>
            <pc:sldMk cId="1603672590" sldId="404"/>
            <ac:spMk id="59" creationId="{293F84DD-0143-8E92-406A-7522009FEA33}"/>
          </ac:spMkLst>
        </pc:spChg>
        <pc:spChg chg="del mod">
          <ac:chgData name="Glen Jones" userId="e846aaca-4b24-4b13-b0d0-f2308e16b284" providerId="ADAL" clId="{EA1C1C22-1F62-479C-B738-F6396269991D}" dt="2023-08-09T12:49:35.430" v="1309" actId="478"/>
          <ac:spMkLst>
            <pc:docMk/>
            <pc:sldMk cId="1603672590" sldId="404"/>
            <ac:spMk id="60" creationId="{9D25FF09-7059-5F91-B99F-99AA3E30954F}"/>
          </ac:spMkLst>
        </pc:spChg>
        <pc:spChg chg="del mod">
          <ac:chgData name="Glen Jones" userId="e846aaca-4b24-4b13-b0d0-f2308e16b284" providerId="ADAL" clId="{EA1C1C22-1F62-479C-B738-F6396269991D}" dt="2023-08-09T12:49:35.430" v="1309" actId="478"/>
          <ac:spMkLst>
            <pc:docMk/>
            <pc:sldMk cId="1603672590" sldId="404"/>
            <ac:spMk id="61" creationId="{F352F718-A335-3652-05B0-7970E8F44E11}"/>
          </ac:spMkLst>
        </pc:spChg>
        <pc:spChg chg="del mod">
          <ac:chgData name="Glen Jones" userId="e846aaca-4b24-4b13-b0d0-f2308e16b284" providerId="ADAL" clId="{EA1C1C22-1F62-479C-B738-F6396269991D}" dt="2023-08-09T12:49:35.430" v="1309" actId="478"/>
          <ac:spMkLst>
            <pc:docMk/>
            <pc:sldMk cId="1603672590" sldId="404"/>
            <ac:spMk id="62" creationId="{5D22550D-5F62-B8CC-1EE1-F9100FFAC631}"/>
          </ac:spMkLst>
        </pc:spChg>
        <pc:spChg chg="del mod">
          <ac:chgData name="Glen Jones" userId="e846aaca-4b24-4b13-b0d0-f2308e16b284" providerId="ADAL" clId="{EA1C1C22-1F62-479C-B738-F6396269991D}" dt="2023-08-09T12:49:35.430" v="1309" actId="478"/>
          <ac:spMkLst>
            <pc:docMk/>
            <pc:sldMk cId="1603672590" sldId="404"/>
            <ac:spMk id="63" creationId="{5520154C-E3FE-B97C-2CE7-481F4BE07DB3}"/>
          </ac:spMkLst>
        </pc:spChg>
        <pc:picChg chg="mod">
          <ac:chgData name="Glen Jones" userId="e846aaca-4b24-4b13-b0d0-f2308e16b284" providerId="ADAL" clId="{EA1C1C22-1F62-479C-B738-F6396269991D}" dt="2023-08-09T12:49:48.122" v="1312" actId="1076"/>
          <ac:picMkLst>
            <pc:docMk/>
            <pc:sldMk cId="1603672590" sldId="404"/>
            <ac:picMk id="19" creationId="{19182ACE-A792-5605-23F7-77FFA52EC938}"/>
          </ac:picMkLst>
        </pc:picChg>
        <pc:picChg chg="del">
          <ac:chgData name="Glen Jones" userId="e846aaca-4b24-4b13-b0d0-f2308e16b284" providerId="ADAL" clId="{EA1C1C22-1F62-479C-B738-F6396269991D}" dt="2023-08-09T12:47:33.020" v="1226" actId="478"/>
          <ac:picMkLst>
            <pc:docMk/>
            <pc:sldMk cId="1603672590" sldId="404"/>
            <ac:picMk id="64" creationId="{851AC691-5D85-B581-8518-A36E6A406F05}"/>
          </ac:picMkLst>
        </pc:pic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8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4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660464"/>
            <a:ext cx="11377035" cy="8068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met quite a few </a:t>
            </a:r>
            <a:r>
              <a:rPr lang="en-GB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suffixes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over the years….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088603" y="16705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jump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2088603" y="24339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jump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2088602" y="321253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1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080297" y="1670540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4080297" y="2434151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126616" y="16705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ing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118309" y="1670540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7118309" y="2443940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201876" y="1670540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jumping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5126616" y="24339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201875" y="2421220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jumped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4080296" y="3212533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5126616" y="321253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152856" y="3212533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201874" y="3212533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EAF953-2EC6-D1E3-F159-1856E4D39F56}"/>
              </a:ext>
            </a:extLst>
          </p:cNvPr>
          <p:cNvSpPr txBox="1">
            <a:spLocks/>
          </p:cNvSpPr>
          <p:nvPr/>
        </p:nvSpPr>
        <p:spPr>
          <a:xfrm>
            <a:off x="2088602" y="4036207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64B7E8-6569-4AFB-8C20-561240728083}"/>
              </a:ext>
            </a:extLst>
          </p:cNvPr>
          <p:cNvSpPr txBox="1">
            <a:spLocks/>
          </p:cNvSpPr>
          <p:nvPr/>
        </p:nvSpPr>
        <p:spPr>
          <a:xfrm>
            <a:off x="4080296" y="4036207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36B794-74EF-212E-BFF5-6D0701059F37}"/>
              </a:ext>
            </a:extLst>
          </p:cNvPr>
          <p:cNvSpPr txBox="1">
            <a:spLocks/>
          </p:cNvSpPr>
          <p:nvPr/>
        </p:nvSpPr>
        <p:spPr>
          <a:xfrm>
            <a:off x="5126616" y="4036207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est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08D189-E3C6-9D63-5E28-A06A83AD8159}"/>
              </a:ext>
            </a:extLst>
          </p:cNvPr>
          <p:cNvSpPr txBox="1">
            <a:spLocks/>
          </p:cNvSpPr>
          <p:nvPr/>
        </p:nvSpPr>
        <p:spPr>
          <a:xfrm>
            <a:off x="7152856" y="4036207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FB4041-AF08-BFF9-21CB-0262169C268F}"/>
              </a:ext>
            </a:extLst>
          </p:cNvPr>
          <p:cNvSpPr txBox="1">
            <a:spLocks/>
          </p:cNvSpPr>
          <p:nvPr/>
        </p:nvSpPr>
        <p:spPr>
          <a:xfrm>
            <a:off x="8201874" y="4036207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quietest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6D9595D-BE03-EB8A-C344-E30112BBFEE1}"/>
              </a:ext>
            </a:extLst>
          </p:cNvPr>
          <p:cNvSpPr txBox="1">
            <a:spLocks/>
          </p:cNvSpPr>
          <p:nvPr/>
        </p:nvSpPr>
        <p:spPr>
          <a:xfrm>
            <a:off x="2088602" y="480829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36B7F5-9BCD-1438-908F-501BA33533B0}"/>
              </a:ext>
            </a:extLst>
          </p:cNvPr>
          <p:cNvSpPr txBox="1">
            <a:spLocks/>
          </p:cNvSpPr>
          <p:nvPr/>
        </p:nvSpPr>
        <p:spPr>
          <a:xfrm>
            <a:off x="4080296" y="4808290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C31C8AF-0824-F2F4-BBD4-A6B330075967}"/>
              </a:ext>
            </a:extLst>
          </p:cNvPr>
          <p:cNvSpPr txBox="1">
            <a:spLocks/>
          </p:cNvSpPr>
          <p:nvPr/>
        </p:nvSpPr>
        <p:spPr>
          <a:xfrm>
            <a:off x="5126616" y="480829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CECCEE4-0631-30CF-4527-A1BBB6FA4092}"/>
              </a:ext>
            </a:extLst>
          </p:cNvPr>
          <p:cNvSpPr txBox="1">
            <a:spLocks/>
          </p:cNvSpPr>
          <p:nvPr/>
        </p:nvSpPr>
        <p:spPr>
          <a:xfrm>
            <a:off x="7152856" y="4808290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663B747-233E-23F6-426A-F84F0862AFCD}"/>
              </a:ext>
            </a:extLst>
          </p:cNvPr>
          <p:cNvSpPr txBox="1">
            <a:spLocks/>
          </p:cNvSpPr>
          <p:nvPr/>
        </p:nvSpPr>
        <p:spPr>
          <a:xfrm>
            <a:off x="8201874" y="4808290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quietly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F881EC3-8D65-2C92-A193-5379E5A500F0}"/>
              </a:ext>
            </a:extLst>
          </p:cNvPr>
          <p:cNvSpPr txBox="1">
            <a:spLocks/>
          </p:cNvSpPr>
          <p:nvPr/>
        </p:nvSpPr>
        <p:spPr>
          <a:xfrm>
            <a:off x="2088602" y="553468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pain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F7F8867-B05E-D86C-F254-AB3A24555E92}"/>
              </a:ext>
            </a:extLst>
          </p:cNvPr>
          <p:cNvSpPr txBox="1">
            <a:spLocks/>
          </p:cNvSpPr>
          <p:nvPr/>
        </p:nvSpPr>
        <p:spPr>
          <a:xfrm>
            <a:off x="4080296" y="5534683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C7A9AF9-384E-B3D4-A573-1705EE1238A3}"/>
              </a:ext>
            </a:extLst>
          </p:cNvPr>
          <p:cNvSpPr txBox="1">
            <a:spLocks/>
          </p:cNvSpPr>
          <p:nvPr/>
        </p:nvSpPr>
        <p:spPr>
          <a:xfrm>
            <a:off x="5126616" y="553468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79CB6A7-6A88-D33F-8BE3-4DF368427362}"/>
              </a:ext>
            </a:extLst>
          </p:cNvPr>
          <p:cNvSpPr txBox="1">
            <a:spLocks/>
          </p:cNvSpPr>
          <p:nvPr/>
        </p:nvSpPr>
        <p:spPr>
          <a:xfrm>
            <a:off x="7152856" y="5534683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512F17F-B16B-A75E-3495-93A5B892A938}"/>
              </a:ext>
            </a:extLst>
          </p:cNvPr>
          <p:cNvSpPr txBox="1">
            <a:spLocks/>
          </p:cNvSpPr>
          <p:nvPr/>
        </p:nvSpPr>
        <p:spPr>
          <a:xfrm>
            <a:off x="8201874" y="5534683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painful</a:t>
            </a:r>
          </a:p>
        </p:txBody>
      </p:sp>
    </p:spTree>
    <p:extLst>
      <p:ext uri="{BB962C8B-B14F-4D97-AF65-F5344CB8AC3E}">
        <p14:creationId xmlns:p14="http://schemas.microsoft.com/office/powerpoint/2010/main" val="1815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287165" y="275027"/>
            <a:ext cx="11377035" cy="8068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met quite a few </a:t>
            </a:r>
            <a:r>
              <a:rPr lang="en-GB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suffixes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over the years….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76350" y="1331821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76350" y="2095202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fame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76349" y="2873814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3379328" y="1311758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3379328" y="2075369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603586" y="1331821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ation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849544" y="1331821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849544" y="2105221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127174" y="1304074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603586" y="2095202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ous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127173" y="2054754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famous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3379327" y="2853751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603586" y="2873814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ology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6884091" y="2873814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127172" y="2846067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EAF953-2EC6-D1E3-F159-1856E4D39F56}"/>
              </a:ext>
            </a:extLst>
          </p:cNvPr>
          <p:cNvSpPr txBox="1">
            <a:spLocks/>
          </p:cNvSpPr>
          <p:nvPr/>
        </p:nvSpPr>
        <p:spPr>
          <a:xfrm>
            <a:off x="976349" y="3697488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64B7E8-6569-4AFB-8C20-561240728083}"/>
              </a:ext>
            </a:extLst>
          </p:cNvPr>
          <p:cNvSpPr txBox="1">
            <a:spLocks/>
          </p:cNvSpPr>
          <p:nvPr/>
        </p:nvSpPr>
        <p:spPr>
          <a:xfrm>
            <a:off x="3379327" y="3677425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36B794-74EF-212E-BFF5-6D0701059F37}"/>
              </a:ext>
            </a:extLst>
          </p:cNvPr>
          <p:cNvSpPr txBox="1">
            <a:spLocks/>
          </p:cNvSpPr>
          <p:nvPr/>
        </p:nvSpPr>
        <p:spPr>
          <a:xfrm>
            <a:off x="4603586" y="3697488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graph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08D189-E3C6-9D63-5E28-A06A83AD8159}"/>
              </a:ext>
            </a:extLst>
          </p:cNvPr>
          <p:cNvSpPr txBox="1">
            <a:spLocks/>
          </p:cNvSpPr>
          <p:nvPr/>
        </p:nvSpPr>
        <p:spPr>
          <a:xfrm>
            <a:off x="6884091" y="3697488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FB4041-AF08-BFF9-21CB-0262169C268F}"/>
              </a:ext>
            </a:extLst>
          </p:cNvPr>
          <p:cNvSpPr txBox="1">
            <a:spLocks/>
          </p:cNvSpPr>
          <p:nvPr/>
        </p:nvSpPr>
        <p:spPr>
          <a:xfrm>
            <a:off x="8127172" y="3669741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autograph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2524B19-AC73-97BE-09EB-E1997905813B}"/>
              </a:ext>
            </a:extLst>
          </p:cNvPr>
          <p:cNvSpPr txBox="1">
            <a:spLocks/>
          </p:cNvSpPr>
          <p:nvPr/>
        </p:nvSpPr>
        <p:spPr>
          <a:xfrm>
            <a:off x="976349" y="4423881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FACDC89-3F63-71D3-2394-96B6B08B48E6}"/>
              </a:ext>
            </a:extLst>
          </p:cNvPr>
          <p:cNvSpPr txBox="1">
            <a:spLocks/>
          </p:cNvSpPr>
          <p:nvPr/>
        </p:nvSpPr>
        <p:spPr>
          <a:xfrm>
            <a:off x="3379327" y="4403818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A3B7C9-ACE4-74AD-B710-E5A4FDDC7D76}"/>
              </a:ext>
            </a:extLst>
          </p:cNvPr>
          <p:cNvSpPr txBox="1">
            <a:spLocks/>
          </p:cNvSpPr>
          <p:nvPr/>
        </p:nvSpPr>
        <p:spPr>
          <a:xfrm>
            <a:off x="4603586" y="4423881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hood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124FC05-8505-2127-2D3F-10A74893F1C4}"/>
              </a:ext>
            </a:extLst>
          </p:cNvPr>
          <p:cNvSpPr txBox="1">
            <a:spLocks/>
          </p:cNvSpPr>
          <p:nvPr/>
        </p:nvSpPr>
        <p:spPr>
          <a:xfrm>
            <a:off x="6884091" y="4423881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1B67B2-76BE-7061-4975-EBC168631119}"/>
              </a:ext>
            </a:extLst>
          </p:cNvPr>
          <p:cNvSpPr txBox="1">
            <a:spLocks/>
          </p:cNvSpPr>
          <p:nvPr/>
        </p:nvSpPr>
        <p:spPr>
          <a:xfrm>
            <a:off x="8127172" y="4396134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childhood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6D9595D-BE03-EB8A-C344-E30112BBFEE1}"/>
              </a:ext>
            </a:extLst>
          </p:cNvPr>
          <p:cNvSpPr txBox="1">
            <a:spLocks/>
          </p:cNvSpPr>
          <p:nvPr/>
        </p:nvSpPr>
        <p:spPr>
          <a:xfrm>
            <a:off x="976349" y="5176582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enjoy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36B7F5-9BCD-1438-908F-501BA33533B0}"/>
              </a:ext>
            </a:extLst>
          </p:cNvPr>
          <p:cNvSpPr txBox="1">
            <a:spLocks/>
          </p:cNvSpPr>
          <p:nvPr/>
        </p:nvSpPr>
        <p:spPr>
          <a:xfrm>
            <a:off x="3379327" y="5156519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C31C8AF-0824-F2F4-BBD4-A6B330075967}"/>
              </a:ext>
            </a:extLst>
          </p:cNvPr>
          <p:cNvSpPr txBox="1">
            <a:spLocks/>
          </p:cNvSpPr>
          <p:nvPr/>
        </p:nvSpPr>
        <p:spPr>
          <a:xfrm>
            <a:off x="4603586" y="5176582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able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CECCEE4-0631-30CF-4527-A1BBB6FA4092}"/>
              </a:ext>
            </a:extLst>
          </p:cNvPr>
          <p:cNvSpPr txBox="1">
            <a:spLocks/>
          </p:cNvSpPr>
          <p:nvPr/>
        </p:nvSpPr>
        <p:spPr>
          <a:xfrm>
            <a:off x="6884091" y="5176582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663B747-233E-23F6-426A-F84F0862AFCD}"/>
              </a:ext>
            </a:extLst>
          </p:cNvPr>
          <p:cNvSpPr txBox="1">
            <a:spLocks/>
          </p:cNvSpPr>
          <p:nvPr/>
        </p:nvSpPr>
        <p:spPr>
          <a:xfrm>
            <a:off x="8127172" y="5148835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enjoyable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F881EC3-8D65-2C92-A193-5379E5A500F0}"/>
              </a:ext>
            </a:extLst>
          </p:cNvPr>
          <p:cNvSpPr txBox="1">
            <a:spLocks/>
          </p:cNvSpPr>
          <p:nvPr/>
        </p:nvSpPr>
        <p:spPr>
          <a:xfrm>
            <a:off x="976349" y="5902975"/>
            <a:ext cx="2245958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entertain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F7F8867-B05E-D86C-F254-AB3A24555E92}"/>
              </a:ext>
            </a:extLst>
          </p:cNvPr>
          <p:cNvSpPr txBox="1">
            <a:spLocks/>
          </p:cNvSpPr>
          <p:nvPr/>
        </p:nvSpPr>
        <p:spPr>
          <a:xfrm>
            <a:off x="3379327" y="5882912"/>
            <a:ext cx="1067237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C7A9AF9-384E-B3D4-A573-1705EE1238A3}"/>
              </a:ext>
            </a:extLst>
          </p:cNvPr>
          <p:cNvSpPr txBox="1">
            <a:spLocks/>
          </p:cNvSpPr>
          <p:nvPr/>
        </p:nvSpPr>
        <p:spPr>
          <a:xfrm>
            <a:off x="4603586" y="5902975"/>
            <a:ext cx="2142309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ment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79CB6A7-6A88-D33F-8BE3-4DF368427362}"/>
              </a:ext>
            </a:extLst>
          </p:cNvPr>
          <p:cNvSpPr txBox="1">
            <a:spLocks/>
          </p:cNvSpPr>
          <p:nvPr/>
        </p:nvSpPr>
        <p:spPr>
          <a:xfrm>
            <a:off x="6884091" y="5902975"/>
            <a:ext cx="106723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512F17F-B16B-A75E-3495-93A5B892A938}"/>
              </a:ext>
            </a:extLst>
          </p:cNvPr>
          <p:cNvSpPr txBox="1">
            <a:spLocks/>
          </p:cNvSpPr>
          <p:nvPr/>
        </p:nvSpPr>
        <p:spPr>
          <a:xfrm>
            <a:off x="8127172" y="5875228"/>
            <a:ext cx="3289252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13386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words. Turn these into adjectives using the suffixes “</a:t>
            </a:r>
            <a:r>
              <a:rPr lang="en-GB" altLang="en-US" sz="2800" dirty="0" err="1">
                <a:solidFill>
                  <a:schemeClr val="bg1"/>
                </a:solidFill>
              </a:rPr>
              <a:t>ful</a:t>
            </a:r>
            <a:r>
              <a:rPr lang="en-GB" altLang="en-US" sz="2800" dirty="0">
                <a:solidFill>
                  <a:schemeClr val="bg1"/>
                </a:solidFill>
              </a:rPr>
              <a:t>” or “less”. 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44" y="2522454"/>
            <a:ext cx="2802563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Power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Wonder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Thank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End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Truth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93280" y="2018924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3135346" y="2010613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590EFC3E-DD02-2062-B81A-361418F5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90846" y="70665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point?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104443" y="1798120"/>
            <a:ext cx="10149840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Knowing the root word, means we can figure out the meaning of an unknown word.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97A1B-CA9D-E21E-F48F-8417F756181D}"/>
              </a:ext>
            </a:extLst>
          </p:cNvPr>
          <p:cNvSpPr txBox="1"/>
          <p:nvPr/>
        </p:nvSpPr>
        <p:spPr>
          <a:xfrm>
            <a:off x="1367848" y="3272157"/>
            <a:ext cx="9456304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It also helps us know spellings without having to be taught them!</a:t>
            </a:r>
          </a:p>
        </p:txBody>
      </p:sp>
    </p:spTree>
    <p:extLst>
      <p:ext uri="{BB962C8B-B14F-4D97-AF65-F5344CB8AC3E}">
        <p14:creationId xmlns:p14="http://schemas.microsoft.com/office/powerpoint/2010/main" val="40282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Prefixes &amp; Suffixes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background pattern&#10;&#10;Description automatically generated">
            <a:extLst>
              <a:ext uri="{FF2B5EF4-FFF2-40B4-BE49-F238E27FC236}">
                <a16:creationId xmlns:a16="http://schemas.microsoft.com/office/drawing/2014/main" id="{B0160251-EF03-9703-7A9B-9318EF6AF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dis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= disagree</a:t>
            </a:r>
          </a:p>
        </p:txBody>
      </p:sp>
    </p:spTree>
    <p:extLst>
      <p:ext uri="{BB962C8B-B14F-4D97-AF65-F5344CB8AC3E}">
        <p14:creationId xmlns:p14="http://schemas.microsoft.com/office/powerpoint/2010/main" val="173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96" y="329730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Remember: a prefix goes before and a suffix goes after the root word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5291367" y="2020597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7FBF6D-9C25-1C1B-E15C-2A2EBDA08EF7}"/>
              </a:ext>
            </a:extLst>
          </p:cNvPr>
          <p:cNvGrpSpPr/>
          <p:nvPr/>
        </p:nvGrpSpPr>
        <p:grpSpPr>
          <a:xfrm>
            <a:off x="1408181" y="2023369"/>
            <a:ext cx="2391466" cy="3063103"/>
            <a:chOff x="1408181" y="2586894"/>
            <a:chExt cx="2391466" cy="30631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321331E-A809-65E3-9F62-A23B3EF182CF}"/>
                </a:ext>
              </a:extLst>
            </p:cNvPr>
            <p:cNvGrpSpPr/>
            <p:nvPr/>
          </p:nvGrpSpPr>
          <p:grpSpPr>
            <a:xfrm>
              <a:off x="1408181" y="2586894"/>
              <a:ext cx="2391466" cy="2505297"/>
              <a:chOff x="4628847" y="3413353"/>
              <a:chExt cx="2391466" cy="2626804"/>
            </a:xfrm>
          </p:grpSpPr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EC4BC384-3555-4AA2-06BF-B396FB1D9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1749" y="3413353"/>
                <a:ext cx="2328564" cy="2626804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2ADBB5-3285-9B26-D54F-7BD74675F343}"/>
                  </a:ext>
                </a:extLst>
              </p:cNvPr>
              <p:cNvSpPr txBox="1"/>
              <p:nvPr/>
            </p:nvSpPr>
            <p:spPr>
              <a:xfrm>
                <a:off x="4628847" y="4344740"/>
                <a:ext cx="2015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chemeClr val="bg1"/>
                    </a:solidFill>
                  </a:rPr>
                  <a:t>dis</a:t>
                </a:r>
                <a:r>
                  <a:rPr lang="en-GB" sz="1100" dirty="0"/>
                  <a:t> 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667870" y="5003666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 +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B41AAA-65BD-51D9-4553-B94F794C196B}"/>
              </a:ext>
            </a:extLst>
          </p:cNvPr>
          <p:cNvSpPr txBox="1"/>
          <p:nvPr/>
        </p:nvSpPr>
        <p:spPr>
          <a:xfrm>
            <a:off x="5140884" y="4419709"/>
            <a:ext cx="238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root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word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2466974" y="5802950"/>
            <a:ext cx="75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disagreeing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784EDB-1C16-9718-0C16-B33745438745}"/>
              </a:ext>
            </a:extLst>
          </p:cNvPr>
          <p:cNvGrpSpPr/>
          <p:nvPr/>
        </p:nvGrpSpPr>
        <p:grpSpPr>
          <a:xfrm>
            <a:off x="8868204" y="2020597"/>
            <a:ext cx="2380649" cy="3065125"/>
            <a:chOff x="8868204" y="2584122"/>
            <a:chExt cx="2380649" cy="3065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49E91D-C83B-CF1B-C01E-9C140AC5BFC9}"/>
                </a:ext>
              </a:extLst>
            </p:cNvPr>
            <p:cNvSpPr txBox="1"/>
            <p:nvPr/>
          </p:nvSpPr>
          <p:spPr>
            <a:xfrm>
              <a:off x="8868204" y="5002916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+ suffix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EC080A-1F20-5C9B-E625-F71B1A1E0042}"/>
                </a:ext>
              </a:extLst>
            </p:cNvPr>
            <p:cNvGrpSpPr/>
            <p:nvPr/>
          </p:nvGrpSpPr>
          <p:grpSpPr>
            <a:xfrm>
              <a:off x="9222793" y="2584122"/>
              <a:ext cx="1799548" cy="2508069"/>
              <a:chOff x="8429250" y="2499124"/>
              <a:chExt cx="1799548" cy="2714574"/>
            </a:xfrm>
          </p:grpSpPr>
          <p:pic>
            <p:nvPicPr>
              <p:cNvPr id="16" name="Picture 15" descr="Logo, icon&#10;&#10;Description automatically generated">
                <a:extLst>
                  <a:ext uri="{FF2B5EF4-FFF2-40B4-BE49-F238E27FC236}">
                    <a16:creationId xmlns:a16="http://schemas.microsoft.com/office/drawing/2014/main" id="{71B05A66-BC37-A0BA-4AC0-A3B9B610B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9250" y="2499124"/>
                <a:ext cx="1799548" cy="271457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C41B3B-FE62-ECD5-5327-A4F6B7E08D53}"/>
                  </a:ext>
                </a:extLst>
              </p:cNvPr>
              <p:cNvSpPr txBox="1"/>
              <p:nvPr/>
            </p:nvSpPr>
            <p:spPr>
              <a:xfrm>
                <a:off x="8482501" y="3403469"/>
                <a:ext cx="1695919" cy="76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err="1">
                    <a:solidFill>
                      <a:schemeClr val="bg1"/>
                    </a:solidFill>
                  </a:rPr>
                  <a:t>ing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90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6537 -0.003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7357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47323" y="491592"/>
            <a:ext cx="11377035" cy="80781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met quite a few </a:t>
            </a:r>
            <a:r>
              <a:rPr lang="en-GB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prefixes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over the years….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E6A0E8-BB49-8C5A-84B4-6F3087A89119}"/>
              </a:ext>
            </a:extLst>
          </p:cNvPr>
          <p:cNvSpPr txBox="1">
            <a:spLocks/>
          </p:cNvSpPr>
          <p:nvPr/>
        </p:nvSpPr>
        <p:spPr>
          <a:xfrm>
            <a:off x="1916089" y="1429906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A46A3-9AB8-21F9-0B27-631AD876A3D3}"/>
              </a:ext>
            </a:extLst>
          </p:cNvPr>
          <p:cNvSpPr txBox="1">
            <a:spLocks/>
          </p:cNvSpPr>
          <p:nvPr/>
        </p:nvSpPr>
        <p:spPr>
          <a:xfrm>
            <a:off x="1916089" y="2169223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6A9076B-CA95-E2F6-A230-89F7FDC80DDE}"/>
              </a:ext>
            </a:extLst>
          </p:cNvPr>
          <p:cNvSpPr txBox="1">
            <a:spLocks/>
          </p:cNvSpPr>
          <p:nvPr/>
        </p:nvSpPr>
        <p:spPr>
          <a:xfrm>
            <a:off x="1916088" y="2923771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1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E7B414-9ECC-275F-11A2-DE74A7A48365}"/>
              </a:ext>
            </a:extLst>
          </p:cNvPr>
          <p:cNvSpPr txBox="1">
            <a:spLocks/>
          </p:cNvSpPr>
          <p:nvPr/>
        </p:nvSpPr>
        <p:spPr>
          <a:xfrm>
            <a:off x="3907783" y="1429906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B0DA0D2-75D9-1C76-55BB-5AF536775226}"/>
              </a:ext>
            </a:extLst>
          </p:cNvPr>
          <p:cNvSpPr txBox="1">
            <a:spLocks/>
          </p:cNvSpPr>
          <p:nvPr/>
        </p:nvSpPr>
        <p:spPr>
          <a:xfrm>
            <a:off x="3907783" y="2169453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56EDB6F-36FC-2856-31B7-6E26E7A8B1CF}"/>
              </a:ext>
            </a:extLst>
          </p:cNvPr>
          <p:cNvSpPr txBox="1">
            <a:spLocks/>
          </p:cNvSpPr>
          <p:nvPr/>
        </p:nvSpPr>
        <p:spPr>
          <a:xfrm>
            <a:off x="4954102" y="1429906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6B13CEE-A2BA-DD29-282F-E976C324495B}"/>
              </a:ext>
            </a:extLst>
          </p:cNvPr>
          <p:cNvSpPr txBox="1">
            <a:spLocks/>
          </p:cNvSpPr>
          <p:nvPr/>
        </p:nvSpPr>
        <p:spPr>
          <a:xfrm>
            <a:off x="6945795" y="1429906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5859886-71B7-9306-FAF4-ECF54860550F}"/>
              </a:ext>
            </a:extLst>
          </p:cNvPr>
          <p:cNvSpPr txBox="1">
            <a:spLocks/>
          </p:cNvSpPr>
          <p:nvPr/>
        </p:nvSpPr>
        <p:spPr>
          <a:xfrm>
            <a:off x="6945795" y="2179242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3F367F-BE3F-EF38-4B5D-60A9B6C36748}"/>
              </a:ext>
            </a:extLst>
          </p:cNvPr>
          <p:cNvSpPr txBox="1">
            <a:spLocks/>
          </p:cNvSpPr>
          <p:nvPr/>
        </p:nvSpPr>
        <p:spPr>
          <a:xfrm>
            <a:off x="8029362" y="1429906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unhappy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87F2A4A-05E9-87AA-8282-FB653FF4EF67}"/>
              </a:ext>
            </a:extLst>
          </p:cNvPr>
          <p:cNvSpPr txBox="1">
            <a:spLocks/>
          </p:cNvSpPr>
          <p:nvPr/>
        </p:nvSpPr>
        <p:spPr>
          <a:xfrm>
            <a:off x="4954102" y="2169223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appoint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D8508AA-40B0-AC95-2ED7-085FCE143E6E}"/>
              </a:ext>
            </a:extLst>
          </p:cNvPr>
          <p:cNvSpPr txBox="1">
            <a:spLocks/>
          </p:cNvSpPr>
          <p:nvPr/>
        </p:nvSpPr>
        <p:spPr>
          <a:xfrm>
            <a:off x="8029361" y="2158445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disappoint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43FBBD9-CF09-4D14-D433-C43F6C035FE0}"/>
              </a:ext>
            </a:extLst>
          </p:cNvPr>
          <p:cNvSpPr txBox="1">
            <a:spLocks/>
          </p:cNvSpPr>
          <p:nvPr/>
        </p:nvSpPr>
        <p:spPr>
          <a:xfrm>
            <a:off x="3907782" y="2923771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004F423-71D0-3998-B782-3450A4F04B41}"/>
              </a:ext>
            </a:extLst>
          </p:cNvPr>
          <p:cNvSpPr txBox="1">
            <a:spLocks/>
          </p:cNvSpPr>
          <p:nvPr/>
        </p:nvSpPr>
        <p:spPr>
          <a:xfrm>
            <a:off x="4954102" y="2923771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behave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B51616B-6B1F-1722-D556-C4DE85E04F10}"/>
              </a:ext>
            </a:extLst>
          </p:cNvPr>
          <p:cNvSpPr txBox="1">
            <a:spLocks/>
          </p:cNvSpPr>
          <p:nvPr/>
        </p:nvSpPr>
        <p:spPr>
          <a:xfrm>
            <a:off x="6980342" y="2923771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930E23B-4DFE-F4E2-963E-6FF5003043FD}"/>
              </a:ext>
            </a:extLst>
          </p:cNvPr>
          <p:cNvSpPr txBox="1">
            <a:spLocks/>
          </p:cNvSpPr>
          <p:nvPr/>
        </p:nvSpPr>
        <p:spPr>
          <a:xfrm>
            <a:off x="8029360" y="2886984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misbehave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4C75914-AA6C-CCB0-250F-20204D8D30B3}"/>
              </a:ext>
            </a:extLst>
          </p:cNvPr>
          <p:cNvSpPr txBox="1">
            <a:spLocks/>
          </p:cNvSpPr>
          <p:nvPr/>
        </p:nvSpPr>
        <p:spPr>
          <a:xfrm>
            <a:off x="1916088" y="3603065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B72D95D-85EF-FD2A-1D2E-8AB29B2E2E68}"/>
              </a:ext>
            </a:extLst>
          </p:cNvPr>
          <p:cNvSpPr txBox="1">
            <a:spLocks/>
          </p:cNvSpPr>
          <p:nvPr/>
        </p:nvSpPr>
        <p:spPr>
          <a:xfrm>
            <a:off x="3907782" y="3603065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58C3FA5-B33F-7FC4-5C4E-38E23F1690B3}"/>
              </a:ext>
            </a:extLst>
          </p:cNvPr>
          <p:cNvSpPr txBox="1">
            <a:spLocks/>
          </p:cNvSpPr>
          <p:nvPr/>
        </p:nvSpPr>
        <p:spPr>
          <a:xfrm>
            <a:off x="4954102" y="3603065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legal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BBB0D4E-8E6D-974A-C353-5443FE460DED}"/>
              </a:ext>
            </a:extLst>
          </p:cNvPr>
          <p:cNvSpPr txBox="1">
            <a:spLocks/>
          </p:cNvSpPr>
          <p:nvPr/>
        </p:nvSpPr>
        <p:spPr>
          <a:xfrm>
            <a:off x="6980342" y="3603065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37C91CB-45D6-A706-6316-4E5BE03052FA}"/>
              </a:ext>
            </a:extLst>
          </p:cNvPr>
          <p:cNvSpPr txBox="1">
            <a:spLocks/>
          </p:cNvSpPr>
          <p:nvPr/>
        </p:nvSpPr>
        <p:spPr>
          <a:xfrm>
            <a:off x="8029360" y="3615523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illegal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EDDC54F-43BB-5779-DC4A-CB3525487586}"/>
              </a:ext>
            </a:extLst>
          </p:cNvPr>
          <p:cNvSpPr txBox="1">
            <a:spLocks/>
          </p:cNvSpPr>
          <p:nvPr/>
        </p:nvSpPr>
        <p:spPr>
          <a:xfrm>
            <a:off x="1916088" y="4365550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im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970E75E-CC68-988B-6032-E43AE19A3996}"/>
              </a:ext>
            </a:extLst>
          </p:cNvPr>
          <p:cNvSpPr txBox="1">
            <a:spLocks/>
          </p:cNvSpPr>
          <p:nvPr/>
        </p:nvSpPr>
        <p:spPr>
          <a:xfrm>
            <a:off x="3907782" y="4365550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60FCD92-F950-A374-F98F-150DBD669AF6}"/>
              </a:ext>
            </a:extLst>
          </p:cNvPr>
          <p:cNvSpPr txBox="1">
            <a:spLocks/>
          </p:cNvSpPr>
          <p:nvPr/>
        </p:nvSpPr>
        <p:spPr>
          <a:xfrm>
            <a:off x="4954102" y="4365550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mature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54CB811-9705-46A7-C196-AF97CDE29799}"/>
              </a:ext>
            </a:extLst>
          </p:cNvPr>
          <p:cNvSpPr txBox="1">
            <a:spLocks/>
          </p:cNvSpPr>
          <p:nvPr/>
        </p:nvSpPr>
        <p:spPr>
          <a:xfrm>
            <a:off x="6980342" y="4365550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C1807D9-43CD-85B5-5B94-61B655E22157}"/>
              </a:ext>
            </a:extLst>
          </p:cNvPr>
          <p:cNvSpPr txBox="1">
            <a:spLocks/>
          </p:cNvSpPr>
          <p:nvPr/>
        </p:nvSpPr>
        <p:spPr>
          <a:xfrm>
            <a:off x="8029360" y="4344062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immature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56895A8-9756-3298-6629-D702F3F10DCE}"/>
              </a:ext>
            </a:extLst>
          </p:cNvPr>
          <p:cNvSpPr txBox="1">
            <a:spLocks/>
          </p:cNvSpPr>
          <p:nvPr/>
        </p:nvSpPr>
        <p:spPr>
          <a:xfrm>
            <a:off x="1916088" y="5106219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FF68274-6D06-9DED-EFFF-00FC864D2255}"/>
              </a:ext>
            </a:extLst>
          </p:cNvPr>
          <p:cNvSpPr txBox="1">
            <a:spLocks/>
          </p:cNvSpPr>
          <p:nvPr/>
        </p:nvSpPr>
        <p:spPr>
          <a:xfrm>
            <a:off x="3907782" y="5106219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2A079A2-5452-8ED5-ED35-9482D318A3A5}"/>
              </a:ext>
            </a:extLst>
          </p:cNvPr>
          <p:cNvSpPr txBox="1">
            <a:spLocks/>
          </p:cNvSpPr>
          <p:nvPr/>
        </p:nvSpPr>
        <p:spPr>
          <a:xfrm>
            <a:off x="4954102" y="5106219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verse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9C10346-AD5C-E738-D30E-4C72C7BEDA93}"/>
              </a:ext>
            </a:extLst>
          </p:cNvPr>
          <p:cNvSpPr txBox="1">
            <a:spLocks/>
          </p:cNvSpPr>
          <p:nvPr/>
        </p:nvSpPr>
        <p:spPr>
          <a:xfrm>
            <a:off x="6980342" y="5106219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79C28366-1D78-5470-C4B3-5DE8DA443DBE}"/>
              </a:ext>
            </a:extLst>
          </p:cNvPr>
          <p:cNvSpPr txBox="1">
            <a:spLocks/>
          </p:cNvSpPr>
          <p:nvPr/>
        </p:nvSpPr>
        <p:spPr>
          <a:xfrm>
            <a:off x="8029360" y="5072601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reverse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93F84DD-0143-8E92-406A-7522009FEA33}"/>
              </a:ext>
            </a:extLst>
          </p:cNvPr>
          <p:cNvSpPr txBox="1">
            <a:spLocks/>
          </p:cNvSpPr>
          <p:nvPr/>
        </p:nvSpPr>
        <p:spPr>
          <a:xfrm>
            <a:off x="1916088" y="5796516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D25FF09-7059-5F91-B99F-99AA3E30954F}"/>
              </a:ext>
            </a:extLst>
          </p:cNvPr>
          <p:cNvSpPr txBox="1">
            <a:spLocks/>
          </p:cNvSpPr>
          <p:nvPr/>
        </p:nvSpPr>
        <p:spPr>
          <a:xfrm>
            <a:off x="3907782" y="5796516"/>
            <a:ext cx="891132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F352F718-A335-3652-05B0-7970E8F44E11}"/>
              </a:ext>
            </a:extLst>
          </p:cNvPr>
          <p:cNvSpPr txBox="1">
            <a:spLocks/>
          </p:cNvSpPr>
          <p:nvPr/>
        </p:nvSpPr>
        <p:spPr>
          <a:xfrm>
            <a:off x="4954102" y="5796516"/>
            <a:ext cx="1888045" cy="53285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heading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5D22550D-5F62-B8CC-1EE1-F9100FFAC631}"/>
              </a:ext>
            </a:extLst>
          </p:cNvPr>
          <p:cNvSpPr txBox="1">
            <a:spLocks/>
          </p:cNvSpPr>
          <p:nvPr/>
        </p:nvSpPr>
        <p:spPr>
          <a:xfrm>
            <a:off x="6980342" y="5796516"/>
            <a:ext cx="910825" cy="53285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5520154C-E3FE-B97C-2CE7-481F4BE07DB3}"/>
              </a:ext>
            </a:extLst>
          </p:cNvPr>
          <p:cNvSpPr txBox="1">
            <a:spLocks/>
          </p:cNvSpPr>
          <p:nvPr/>
        </p:nvSpPr>
        <p:spPr>
          <a:xfrm>
            <a:off x="8029360" y="5801140"/>
            <a:ext cx="2979533" cy="532859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94708"/>
            <a:ext cx="11377035" cy="80781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met quite a few </a:t>
            </a:r>
            <a:r>
              <a:rPr lang="en-GB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prefixes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over the years….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E6A0E8-BB49-8C5A-84B4-6F3087A89119}"/>
              </a:ext>
            </a:extLst>
          </p:cNvPr>
          <p:cNvSpPr txBox="1">
            <a:spLocks/>
          </p:cNvSpPr>
          <p:nvPr/>
        </p:nvSpPr>
        <p:spPr>
          <a:xfrm>
            <a:off x="1278412" y="170657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inter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E7B414-9ECC-275F-11A2-DE74A7A48365}"/>
              </a:ext>
            </a:extLst>
          </p:cNvPr>
          <p:cNvSpPr txBox="1">
            <a:spLocks/>
          </p:cNvSpPr>
          <p:nvPr/>
        </p:nvSpPr>
        <p:spPr>
          <a:xfrm>
            <a:off x="3270106" y="1706575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56EDB6F-36FC-2856-31B7-6E26E7A8B1CF}"/>
              </a:ext>
            </a:extLst>
          </p:cNvPr>
          <p:cNvSpPr txBox="1">
            <a:spLocks/>
          </p:cNvSpPr>
          <p:nvPr/>
        </p:nvSpPr>
        <p:spPr>
          <a:xfrm>
            <a:off x="4316425" y="170657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6B13CEE-A2BA-DD29-282F-E976C324495B}"/>
              </a:ext>
            </a:extLst>
          </p:cNvPr>
          <p:cNvSpPr txBox="1">
            <a:spLocks/>
          </p:cNvSpPr>
          <p:nvPr/>
        </p:nvSpPr>
        <p:spPr>
          <a:xfrm>
            <a:off x="6308118" y="1706575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3F367F-BE3F-EF38-4B5D-60A9B6C36748}"/>
              </a:ext>
            </a:extLst>
          </p:cNvPr>
          <p:cNvSpPr txBox="1">
            <a:spLocks/>
          </p:cNvSpPr>
          <p:nvPr/>
        </p:nvSpPr>
        <p:spPr>
          <a:xfrm>
            <a:off x="7391685" y="1706575"/>
            <a:ext cx="34247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intercity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EDDC54F-43BB-5779-DC4A-CB3525487586}"/>
              </a:ext>
            </a:extLst>
          </p:cNvPr>
          <p:cNvSpPr txBox="1">
            <a:spLocks/>
          </p:cNvSpPr>
          <p:nvPr/>
        </p:nvSpPr>
        <p:spPr>
          <a:xfrm>
            <a:off x="1278414" y="4041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anti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970E75E-CC68-988B-6032-E43AE19A3996}"/>
              </a:ext>
            </a:extLst>
          </p:cNvPr>
          <p:cNvSpPr txBox="1">
            <a:spLocks/>
          </p:cNvSpPr>
          <p:nvPr/>
        </p:nvSpPr>
        <p:spPr>
          <a:xfrm>
            <a:off x="3270108" y="4041835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60FCD92-F950-A374-F98F-150DBD669AF6}"/>
              </a:ext>
            </a:extLst>
          </p:cNvPr>
          <p:cNvSpPr txBox="1">
            <a:spLocks/>
          </p:cNvSpPr>
          <p:nvPr/>
        </p:nvSpPr>
        <p:spPr>
          <a:xfrm>
            <a:off x="4316428" y="4041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clockwise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54CB811-9705-46A7-C196-AF97CDE29799}"/>
              </a:ext>
            </a:extLst>
          </p:cNvPr>
          <p:cNvSpPr txBox="1">
            <a:spLocks/>
          </p:cNvSpPr>
          <p:nvPr/>
        </p:nvSpPr>
        <p:spPr>
          <a:xfrm>
            <a:off x="6342668" y="4041835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C1807D9-43CD-85B5-5B94-61B655E22157}"/>
              </a:ext>
            </a:extLst>
          </p:cNvPr>
          <p:cNvSpPr txBox="1">
            <a:spLocks/>
          </p:cNvSpPr>
          <p:nvPr/>
        </p:nvSpPr>
        <p:spPr>
          <a:xfrm>
            <a:off x="7391686" y="4041835"/>
            <a:ext cx="34247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anticlockwise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56895A8-9756-3298-6629-D702F3F10DCE}"/>
              </a:ext>
            </a:extLst>
          </p:cNvPr>
          <p:cNvSpPr txBox="1">
            <a:spLocks/>
          </p:cNvSpPr>
          <p:nvPr/>
        </p:nvSpPr>
        <p:spPr>
          <a:xfrm>
            <a:off x="1278414" y="479453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auto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FF68274-6D06-9DED-EFFF-00FC864D2255}"/>
              </a:ext>
            </a:extLst>
          </p:cNvPr>
          <p:cNvSpPr txBox="1">
            <a:spLocks/>
          </p:cNvSpPr>
          <p:nvPr/>
        </p:nvSpPr>
        <p:spPr>
          <a:xfrm>
            <a:off x="3270108" y="4794536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2A079A2-5452-8ED5-ED35-9482D318A3A5}"/>
              </a:ext>
            </a:extLst>
          </p:cNvPr>
          <p:cNvSpPr txBox="1">
            <a:spLocks/>
          </p:cNvSpPr>
          <p:nvPr/>
        </p:nvSpPr>
        <p:spPr>
          <a:xfrm>
            <a:off x="4316428" y="479453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biography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9C10346-AD5C-E738-D30E-4C72C7BEDA93}"/>
              </a:ext>
            </a:extLst>
          </p:cNvPr>
          <p:cNvSpPr txBox="1">
            <a:spLocks/>
          </p:cNvSpPr>
          <p:nvPr/>
        </p:nvSpPr>
        <p:spPr>
          <a:xfrm>
            <a:off x="6342668" y="4794536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79C28366-1D78-5470-C4B3-5DE8DA443DBE}"/>
              </a:ext>
            </a:extLst>
          </p:cNvPr>
          <p:cNvSpPr txBox="1">
            <a:spLocks/>
          </p:cNvSpPr>
          <p:nvPr/>
        </p:nvSpPr>
        <p:spPr>
          <a:xfrm>
            <a:off x="7391686" y="4794536"/>
            <a:ext cx="34247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autobiography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93F84DD-0143-8E92-406A-7522009FEA33}"/>
              </a:ext>
            </a:extLst>
          </p:cNvPr>
          <p:cNvSpPr txBox="1">
            <a:spLocks/>
          </p:cNvSpPr>
          <p:nvPr/>
        </p:nvSpPr>
        <p:spPr>
          <a:xfrm>
            <a:off x="1278414" y="554499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D25FF09-7059-5F91-B99F-99AA3E30954F}"/>
              </a:ext>
            </a:extLst>
          </p:cNvPr>
          <p:cNvSpPr txBox="1">
            <a:spLocks/>
          </p:cNvSpPr>
          <p:nvPr/>
        </p:nvSpPr>
        <p:spPr>
          <a:xfrm>
            <a:off x="3270108" y="5544993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F352F718-A335-3652-05B0-7970E8F44E11}"/>
              </a:ext>
            </a:extLst>
          </p:cNvPr>
          <p:cNvSpPr txBox="1">
            <a:spLocks/>
          </p:cNvSpPr>
          <p:nvPr/>
        </p:nvSpPr>
        <p:spPr>
          <a:xfrm>
            <a:off x="4316428" y="554499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lingual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5D22550D-5F62-B8CC-1EE1-F9100FFAC631}"/>
              </a:ext>
            </a:extLst>
          </p:cNvPr>
          <p:cNvSpPr txBox="1">
            <a:spLocks/>
          </p:cNvSpPr>
          <p:nvPr/>
        </p:nvSpPr>
        <p:spPr>
          <a:xfrm>
            <a:off x="6342668" y="5544993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5520154C-E3FE-B97C-2CE7-481F4BE07DB3}"/>
              </a:ext>
            </a:extLst>
          </p:cNvPr>
          <p:cNvSpPr txBox="1">
            <a:spLocks/>
          </p:cNvSpPr>
          <p:nvPr/>
        </p:nvSpPr>
        <p:spPr>
          <a:xfrm>
            <a:off x="7391686" y="5544993"/>
            <a:ext cx="34247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bilingual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E80FB-CE45-031F-DF97-C1AB3C7A746F}"/>
              </a:ext>
            </a:extLst>
          </p:cNvPr>
          <p:cNvSpPr txBox="1">
            <a:spLocks/>
          </p:cNvSpPr>
          <p:nvPr/>
        </p:nvSpPr>
        <p:spPr>
          <a:xfrm>
            <a:off x="1278414" y="249886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aqua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B1B1A7-CFDB-27B1-A9F5-3BABAD987BF1}"/>
              </a:ext>
            </a:extLst>
          </p:cNvPr>
          <p:cNvSpPr txBox="1">
            <a:spLocks/>
          </p:cNvSpPr>
          <p:nvPr/>
        </p:nvSpPr>
        <p:spPr>
          <a:xfrm>
            <a:off x="1278414" y="32622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aero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F54A07-8C03-6AA6-81AB-DE1F184DFFD7}"/>
              </a:ext>
            </a:extLst>
          </p:cNvPr>
          <p:cNvSpPr txBox="1">
            <a:spLocks/>
          </p:cNvSpPr>
          <p:nvPr/>
        </p:nvSpPr>
        <p:spPr>
          <a:xfrm>
            <a:off x="3270108" y="2498865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3FA1E-2443-888A-2E40-5EB55EB56F02}"/>
              </a:ext>
            </a:extLst>
          </p:cNvPr>
          <p:cNvSpPr txBox="1">
            <a:spLocks/>
          </p:cNvSpPr>
          <p:nvPr/>
        </p:nvSpPr>
        <p:spPr>
          <a:xfrm>
            <a:off x="3270108" y="3262476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AC45BC-20A6-CF8C-BDB9-2F629EC9A3FA}"/>
              </a:ext>
            </a:extLst>
          </p:cNvPr>
          <p:cNvSpPr txBox="1">
            <a:spLocks/>
          </p:cNvSpPr>
          <p:nvPr/>
        </p:nvSpPr>
        <p:spPr>
          <a:xfrm>
            <a:off x="4316427" y="249886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rium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CB263D-7726-45A9-A811-858990E7E71C}"/>
              </a:ext>
            </a:extLst>
          </p:cNvPr>
          <p:cNvSpPr txBox="1">
            <a:spLocks/>
          </p:cNvSpPr>
          <p:nvPr/>
        </p:nvSpPr>
        <p:spPr>
          <a:xfrm>
            <a:off x="6308120" y="2498865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C301BB-2543-0072-EE52-B5C3A581AE94}"/>
              </a:ext>
            </a:extLst>
          </p:cNvPr>
          <p:cNvSpPr txBox="1">
            <a:spLocks/>
          </p:cNvSpPr>
          <p:nvPr/>
        </p:nvSpPr>
        <p:spPr>
          <a:xfrm>
            <a:off x="6308120" y="3272265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CD4377-A6E6-3F64-3288-792C1F6177C7}"/>
              </a:ext>
            </a:extLst>
          </p:cNvPr>
          <p:cNvSpPr txBox="1">
            <a:spLocks/>
          </p:cNvSpPr>
          <p:nvPr/>
        </p:nvSpPr>
        <p:spPr>
          <a:xfrm>
            <a:off x="7391687" y="2498865"/>
            <a:ext cx="3424700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aquarium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F6D2DD-6F17-71C9-E895-02B3EBDC79F0}"/>
              </a:ext>
            </a:extLst>
          </p:cNvPr>
          <p:cNvSpPr txBox="1">
            <a:spLocks/>
          </p:cNvSpPr>
          <p:nvPr/>
        </p:nvSpPr>
        <p:spPr>
          <a:xfrm>
            <a:off x="4316427" y="32622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plane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BF15C9-E486-6D31-0427-FD228A3854F1}"/>
              </a:ext>
            </a:extLst>
          </p:cNvPr>
          <p:cNvSpPr txBox="1">
            <a:spLocks/>
          </p:cNvSpPr>
          <p:nvPr/>
        </p:nvSpPr>
        <p:spPr>
          <a:xfrm>
            <a:off x="7391686" y="3249545"/>
            <a:ext cx="3424700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aeroplane</a:t>
            </a:r>
          </a:p>
        </p:txBody>
      </p:sp>
    </p:spTree>
    <p:extLst>
      <p:ext uri="{BB962C8B-B14F-4D97-AF65-F5344CB8AC3E}">
        <p14:creationId xmlns:p14="http://schemas.microsoft.com/office/powerpoint/2010/main" val="35385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4" grpId="0" animBg="1"/>
      <p:bldP spid="35" grpId="0" animBg="1"/>
      <p:bldP spid="3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6A9076B-CA95-E2F6-A230-89F7FDC80DDE}"/>
              </a:ext>
            </a:extLst>
          </p:cNvPr>
          <p:cNvSpPr txBox="1">
            <a:spLocks/>
          </p:cNvSpPr>
          <p:nvPr/>
        </p:nvSpPr>
        <p:spPr>
          <a:xfrm>
            <a:off x="1522054" y="169512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micro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43FBBD9-CF09-4D14-D433-C43F6C035FE0}"/>
              </a:ext>
            </a:extLst>
          </p:cNvPr>
          <p:cNvSpPr txBox="1">
            <a:spLocks/>
          </p:cNvSpPr>
          <p:nvPr/>
        </p:nvSpPr>
        <p:spPr>
          <a:xfrm>
            <a:off x="3513748" y="1695122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004F423-71D0-3998-B782-3450A4F04B41}"/>
              </a:ext>
            </a:extLst>
          </p:cNvPr>
          <p:cNvSpPr txBox="1">
            <a:spLocks/>
          </p:cNvSpPr>
          <p:nvPr/>
        </p:nvSpPr>
        <p:spPr>
          <a:xfrm>
            <a:off x="4560068" y="169512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scope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B51616B-6B1F-1722-D556-C4DE85E04F10}"/>
              </a:ext>
            </a:extLst>
          </p:cNvPr>
          <p:cNvSpPr txBox="1">
            <a:spLocks/>
          </p:cNvSpPr>
          <p:nvPr/>
        </p:nvSpPr>
        <p:spPr>
          <a:xfrm>
            <a:off x="6586308" y="1695122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930E23B-4DFE-F4E2-963E-6FF5003043FD}"/>
              </a:ext>
            </a:extLst>
          </p:cNvPr>
          <p:cNvSpPr txBox="1">
            <a:spLocks/>
          </p:cNvSpPr>
          <p:nvPr/>
        </p:nvSpPr>
        <p:spPr>
          <a:xfrm>
            <a:off x="7635326" y="1695122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microscope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4C75914-AA6C-CCB0-250F-20204D8D30B3}"/>
              </a:ext>
            </a:extLst>
          </p:cNvPr>
          <p:cNvSpPr txBox="1">
            <a:spLocks/>
          </p:cNvSpPr>
          <p:nvPr/>
        </p:nvSpPr>
        <p:spPr>
          <a:xfrm>
            <a:off x="1522054" y="2446604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audi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B72D95D-85EF-FD2A-1D2E-8AB29B2E2E68}"/>
              </a:ext>
            </a:extLst>
          </p:cNvPr>
          <p:cNvSpPr txBox="1">
            <a:spLocks/>
          </p:cNvSpPr>
          <p:nvPr/>
        </p:nvSpPr>
        <p:spPr>
          <a:xfrm>
            <a:off x="3513748" y="2446604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58C3FA5-B33F-7FC4-5C4E-38E23F1690B3}"/>
              </a:ext>
            </a:extLst>
          </p:cNvPr>
          <p:cNvSpPr txBox="1">
            <a:spLocks/>
          </p:cNvSpPr>
          <p:nvPr/>
        </p:nvSpPr>
        <p:spPr>
          <a:xfrm>
            <a:off x="4560068" y="2446604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ence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BBB0D4E-8E6D-974A-C353-5443FE460DED}"/>
              </a:ext>
            </a:extLst>
          </p:cNvPr>
          <p:cNvSpPr txBox="1">
            <a:spLocks/>
          </p:cNvSpPr>
          <p:nvPr/>
        </p:nvSpPr>
        <p:spPr>
          <a:xfrm>
            <a:off x="6586308" y="2446604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37C91CB-45D6-A706-6316-4E5BE03052FA}"/>
              </a:ext>
            </a:extLst>
          </p:cNvPr>
          <p:cNvSpPr txBox="1">
            <a:spLocks/>
          </p:cNvSpPr>
          <p:nvPr/>
        </p:nvSpPr>
        <p:spPr>
          <a:xfrm>
            <a:off x="7635326" y="2446604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audience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EDDC54F-43BB-5779-DC4A-CB3525487586}"/>
              </a:ext>
            </a:extLst>
          </p:cNvPr>
          <p:cNvSpPr txBox="1">
            <a:spLocks/>
          </p:cNvSpPr>
          <p:nvPr/>
        </p:nvSpPr>
        <p:spPr>
          <a:xfrm>
            <a:off x="1522054" y="3172997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trans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970E75E-CC68-988B-6032-E43AE19A3996}"/>
              </a:ext>
            </a:extLst>
          </p:cNvPr>
          <p:cNvSpPr txBox="1">
            <a:spLocks/>
          </p:cNvSpPr>
          <p:nvPr/>
        </p:nvSpPr>
        <p:spPr>
          <a:xfrm>
            <a:off x="3513748" y="3172997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60FCD92-F950-A374-F98F-150DBD669AF6}"/>
              </a:ext>
            </a:extLst>
          </p:cNvPr>
          <p:cNvSpPr txBox="1">
            <a:spLocks/>
          </p:cNvSpPr>
          <p:nvPr/>
        </p:nvSpPr>
        <p:spPr>
          <a:xfrm>
            <a:off x="4560068" y="3172997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fer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54CB811-9705-46A7-C196-AF97CDE29799}"/>
              </a:ext>
            </a:extLst>
          </p:cNvPr>
          <p:cNvSpPr txBox="1">
            <a:spLocks/>
          </p:cNvSpPr>
          <p:nvPr/>
        </p:nvSpPr>
        <p:spPr>
          <a:xfrm>
            <a:off x="6586308" y="3172997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C1807D9-43CD-85B5-5B94-61B655E22157}"/>
              </a:ext>
            </a:extLst>
          </p:cNvPr>
          <p:cNvSpPr txBox="1">
            <a:spLocks/>
          </p:cNvSpPr>
          <p:nvPr/>
        </p:nvSpPr>
        <p:spPr>
          <a:xfrm>
            <a:off x="7635326" y="3172997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transfer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56895A8-9756-3298-6629-D702F3F10DCE}"/>
              </a:ext>
            </a:extLst>
          </p:cNvPr>
          <p:cNvSpPr txBox="1">
            <a:spLocks/>
          </p:cNvSpPr>
          <p:nvPr/>
        </p:nvSpPr>
        <p:spPr>
          <a:xfrm>
            <a:off x="1522054" y="392569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tele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FF68274-6D06-9DED-EFFF-00FC864D2255}"/>
              </a:ext>
            </a:extLst>
          </p:cNvPr>
          <p:cNvSpPr txBox="1">
            <a:spLocks/>
          </p:cNvSpPr>
          <p:nvPr/>
        </p:nvSpPr>
        <p:spPr>
          <a:xfrm>
            <a:off x="3513748" y="3925698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2A079A2-5452-8ED5-ED35-9482D318A3A5}"/>
              </a:ext>
            </a:extLst>
          </p:cNvPr>
          <p:cNvSpPr txBox="1">
            <a:spLocks/>
          </p:cNvSpPr>
          <p:nvPr/>
        </p:nvSpPr>
        <p:spPr>
          <a:xfrm>
            <a:off x="4560068" y="392569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port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9C10346-AD5C-E738-D30E-4C72C7BEDA93}"/>
              </a:ext>
            </a:extLst>
          </p:cNvPr>
          <p:cNvSpPr txBox="1">
            <a:spLocks/>
          </p:cNvSpPr>
          <p:nvPr/>
        </p:nvSpPr>
        <p:spPr>
          <a:xfrm>
            <a:off x="6586308" y="3925698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79C28366-1D78-5470-C4B3-5DE8DA443DBE}"/>
              </a:ext>
            </a:extLst>
          </p:cNvPr>
          <p:cNvSpPr txBox="1">
            <a:spLocks/>
          </p:cNvSpPr>
          <p:nvPr/>
        </p:nvSpPr>
        <p:spPr>
          <a:xfrm>
            <a:off x="7635326" y="3925698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teleport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13E1A-76AC-E1A8-3B1A-1D739B5DAED8}"/>
              </a:ext>
            </a:extLst>
          </p:cNvPr>
          <p:cNvSpPr txBox="1">
            <a:spLocks/>
          </p:cNvSpPr>
          <p:nvPr/>
        </p:nvSpPr>
        <p:spPr>
          <a:xfrm>
            <a:off x="1522054" y="467839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C8BBEC-9CAA-6A94-1BE4-08444237CEB8}"/>
              </a:ext>
            </a:extLst>
          </p:cNvPr>
          <p:cNvSpPr txBox="1">
            <a:spLocks/>
          </p:cNvSpPr>
          <p:nvPr/>
        </p:nvSpPr>
        <p:spPr>
          <a:xfrm>
            <a:off x="3513748" y="4678399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CA11EB-AF4A-30F9-CE8A-226E3EA64B74}"/>
              </a:ext>
            </a:extLst>
          </p:cNvPr>
          <p:cNvSpPr txBox="1">
            <a:spLocks/>
          </p:cNvSpPr>
          <p:nvPr/>
        </p:nvSpPr>
        <p:spPr>
          <a:xfrm>
            <a:off x="4560068" y="467839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446C94-3BCC-8653-EBFE-77E20F58020E}"/>
              </a:ext>
            </a:extLst>
          </p:cNvPr>
          <p:cNvSpPr txBox="1">
            <a:spLocks/>
          </p:cNvSpPr>
          <p:nvPr/>
        </p:nvSpPr>
        <p:spPr>
          <a:xfrm>
            <a:off x="6586308" y="4678399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6EC99C-996B-6D7E-DD70-5DEB3DD3996F}"/>
              </a:ext>
            </a:extLst>
          </p:cNvPr>
          <p:cNvSpPr txBox="1">
            <a:spLocks/>
          </p:cNvSpPr>
          <p:nvPr/>
        </p:nvSpPr>
        <p:spPr>
          <a:xfrm>
            <a:off x="7635326" y="4678399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9A2078-33F2-F7B5-884A-DD3A35EF2638}"/>
              </a:ext>
            </a:extLst>
          </p:cNvPr>
          <p:cNvSpPr txBox="1">
            <a:spLocks/>
          </p:cNvSpPr>
          <p:nvPr/>
        </p:nvSpPr>
        <p:spPr>
          <a:xfrm>
            <a:off x="1522054" y="543110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3B364C-7485-A28D-C206-2D7A4FF4E0DC}"/>
              </a:ext>
            </a:extLst>
          </p:cNvPr>
          <p:cNvSpPr txBox="1">
            <a:spLocks/>
          </p:cNvSpPr>
          <p:nvPr/>
        </p:nvSpPr>
        <p:spPr>
          <a:xfrm>
            <a:off x="3513748" y="5431100"/>
            <a:ext cx="891132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767301-2E45-29DB-964E-CACD9983CD6F}"/>
              </a:ext>
            </a:extLst>
          </p:cNvPr>
          <p:cNvSpPr txBox="1">
            <a:spLocks/>
          </p:cNvSpPr>
          <p:nvPr/>
        </p:nvSpPr>
        <p:spPr>
          <a:xfrm>
            <a:off x="4560068" y="543110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10120D-1303-C06D-DF13-68A36BBDCBF2}"/>
              </a:ext>
            </a:extLst>
          </p:cNvPr>
          <p:cNvSpPr txBox="1">
            <a:spLocks/>
          </p:cNvSpPr>
          <p:nvPr/>
        </p:nvSpPr>
        <p:spPr>
          <a:xfrm>
            <a:off x="6586308" y="5431100"/>
            <a:ext cx="9108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373DC9-7455-1FC7-7688-5D4EEE9D3979}"/>
              </a:ext>
            </a:extLst>
          </p:cNvPr>
          <p:cNvSpPr txBox="1">
            <a:spLocks/>
          </p:cNvSpPr>
          <p:nvPr/>
        </p:nvSpPr>
        <p:spPr>
          <a:xfrm>
            <a:off x="7635326" y="5431100"/>
            <a:ext cx="297953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inactive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F67A2D-6191-4BA8-9003-A4E9D56A4A78}"/>
              </a:ext>
            </a:extLst>
          </p:cNvPr>
          <p:cNvSpPr txBox="1">
            <a:spLocks/>
          </p:cNvSpPr>
          <p:nvPr/>
        </p:nvSpPr>
        <p:spPr>
          <a:xfrm>
            <a:off x="329922" y="718631"/>
            <a:ext cx="11377035" cy="80781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met quite a few </a:t>
            </a:r>
            <a:r>
              <a:rPr lang="en-GB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prefixes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over the years….</a:t>
            </a:r>
          </a:p>
        </p:txBody>
      </p:sp>
    </p:spTree>
    <p:extLst>
      <p:ext uri="{BB962C8B-B14F-4D97-AF65-F5344CB8AC3E}">
        <p14:creationId xmlns:p14="http://schemas.microsoft.com/office/powerpoint/2010/main" val="16036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215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Andika</vt:lpstr>
      <vt:lpstr>Office Theme</vt:lpstr>
      <vt:lpstr> How to Use this Powerpoint</vt:lpstr>
      <vt:lpstr>Prefixes &amp;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5 words. Turn these into adjectives using the suffixes “ful” or “less”.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2023-08-10T11:28:14Z</dcterms:modified>
</cp:coreProperties>
</file>