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52" r:id="rId2"/>
    <p:sldId id="274" r:id="rId3"/>
    <p:sldId id="379" r:id="rId4"/>
    <p:sldId id="380" r:id="rId5"/>
    <p:sldId id="531" r:id="rId6"/>
    <p:sldId id="486" r:id="rId7"/>
    <p:sldId id="516" r:id="rId8"/>
    <p:sldId id="517" r:id="rId9"/>
    <p:sldId id="521" r:id="rId10"/>
    <p:sldId id="523" r:id="rId11"/>
    <p:sldId id="524" r:id="rId12"/>
    <p:sldId id="519" r:id="rId13"/>
    <p:sldId id="518" r:id="rId14"/>
    <p:sldId id="532" r:id="rId15"/>
    <p:sldId id="360" r:id="rId16"/>
    <p:sldId id="366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E018DD-5AE3-4E46-B60D-2EA029CB6AF5}" v="62" dt="2026-08-14T13:06:22.2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4T13:06:34.153" v="404" actId="1076"/>
      <pc:docMkLst>
        <pc:docMk/>
      </pc:docMkLst>
      <pc:sldChg chg="del">
        <pc:chgData name="Glen Jones" userId="e846aaca-4b24-4b13-b0d0-f2308e16b284" providerId="ADAL" clId="{ED47ACC3-9597-4D89-A1DC-43CF280EF274}" dt="2026-08-14T12:11:25.449" v="0" actId="47"/>
        <pc:sldMkLst>
          <pc:docMk/>
          <pc:sldMk cId="1684973580" sldId="296"/>
        </pc:sldMkLst>
      </pc:sldChg>
      <pc:sldChg chg="modSp add mod">
        <pc:chgData name="Glen Jones" userId="e846aaca-4b24-4b13-b0d0-f2308e16b284" providerId="ADAL" clId="{ED47ACC3-9597-4D89-A1DC-43CF280EF274}" dt="2026-08-14T13:06:34.153" v="404" actId="1076"/>
        <pc:sldMkLst>
          <pc:docMk/>
          <pc:sldMk cId="0" sldId="360"/>
        </pc:sldMkLst>
        <pc:spChg chg="mod">
          <ac:chgData name="Glen Jones" userId="e846aaca-4b24-4b13-b0d0-f2308e16b284" providerId="ADAL" clId="{ED47ACC3-9597-4D89-A1DC-43CF280EF274}" dt="2026-08-14T13:06:34.153" v="404" actId="1076"/>
          <ac:spMkLst>
            <pc:docMk/>
            <pc:sldMk cId="0" sldId="360"/>
            <ac:spMk id="2" creationId="{A50804E1-9632-0DE2-F975-50E838C3CD07}"/>
          </ac:spMkLst>
        </pc:spChg>
        <pc:spChg chg="mod">
          <ac:chgData name="Glen Jones" userId="e846aaca-4b24-4b13-b0d0-f2308e16b284" providerId="ADAL" clId="{ED47ACC3-9597-4D89-A1DC-43CF280EF274}" dt="2026-08-14T13:06:31.173" v="403" actId="1076"/>
          <ac:spMkLst>
            <pc:docMk/>
            <pc:sldMk cId="0" sldId="360"/>
            <ac:spMk id="6" creationId="{243EA3DF-7308-33ED-6B90-A9FCB9C0B366}"/>
          </ac:spMkLst>
        </pc:spChg>
      </pc:sldChg>
      <pc:sldChg chg="add">
        <pc:chgData name="Glen Jones" userId="e846aaca-4b24-4b13-b0d0-f2308e16b284" providerId="ADAL" clId="{ED47ACC3-9597-4D89-A1DC-43CF280EF274}" dt="2026-08-14T13:06:22.262" v="401"/>
        <pc:sldMkLst>
          <pc:docMk/>
          <pc:sldMk cId="2460677033" sldId="366"/>
        </pc:sldMkLst>
      </pc:sldChg>
      <pc:sldChg chg="del">
        <pc:chgData name="Glen Jones" userId="e846aaca-4b24-4b13-b0d0-f2308e16b284" providerId="ADAL" clId="{ED47ACC3-9597-4D89-A1DC-43CF280EF274}" dt="2026-08-14T12:11:25.449" v="0" actId="47"/>
        <pc:sldMkLst>
          <pc:docMk/>
          <pc:sldMk cId="2483252389" sldId="371"/>
        </pc:sldMkLst>
      </pc:sldChg>
      <pc:sldChg chg="addSp delSp modSp mod delAnim modAnim">
        <pc:chgData name="Glen Jones" userId="e846aaca-4b24-4b13-b0d0-f2308e16b284" providerId="ADAL" clId="{ED47ACC3-9597-4D89-A1DC-43CF280EF274}" dt="2026-08-14T12:53:06.919" v="214" actId="465"/>
        <pc:sldMkLst>
          <pc:docMk/>
          <pc:sldMk cId="474139103" sldId="379"/>
        </pc:sldMkLst>
        <pc:spChg chg="del">
          <ac:chgData name="Glen Jones" userId="e846aaca-4b24-4b13-b0d0-f2308e16b284" providerId="ADAL" clId="{ED47ACC3-9597-4D89-A1DC-43CF280EF274}" dt="2026-08-14T12:11:29.889" v="1" actId="478"/>
          <ac:spMkLst>
            <pc:docMk/>
            <pc:sldMk cId="474139103" sldId="379"/>
            <ac:spMk id="2" creationId="{8B1041F4-4BF3-1C4D-2F2C-9D66D0CAF14C}"/>
          </ac:spMkLst>
        </pc:spChg>
        <pc:spChg chg="del">
          <ac:chgData name="Glen Jones" userId="e846aaca-4b24-4b13-b0d0-f2308e16b284" providerId="ADAL" clId="{ED47ACC3-9597-4D89-A1DC-43CF280EF274}" dt="2026-08-14T12:11:32.166" v="2" actId="478"/>
          <ac:spMkLst>
            <pc:docMk/>
            <pc:sldMk cId="474139103" sldId="379"/>
            <ac:spMk id="3" creationId="{ABF03260-3244-45E5-A4F7-3BD84FEE19D3}"/>
          </ac:spMkLst>
        </pc:spChg>
        <pc:spChg chg="mod">
          <ac:chgData name="Glen Jones" userId="e846aaca-4b24-4b13-b0d0-f2308e16b284" providerId="ADAL" clId="{ED47ACC3-9597-4D89-A1DC-43CF280EF274}" dt="2026-08-14T12:53:06.919" v="214" actId="465"/>
          <ac:spMkLst>
            <pc:docMk/>
            <pc:sldMk cId="474139103" sldId="379"/>
            <ac:spMk id="4" creationId="{32A60C2E-6AAE-8D7D-A13E-E5F65BEFB748}"/>
          </ac:spMkLst>
        </pc:spChg>
        <pc:spChg chg="mod">
          <ac:chgData name="Glen Jones" userId="e846aaca-4b24-4b13-b0d0-f2308e16b284" providerId="ADAL" clId="{ED47ACC3-9597-4D89-A1DC-43CF280EF274}" dt="2026-08-14T12:52:52.138" v="211" actId="12788"/>
          <ac:spMkLst>
            <pc:docMk/>
            <pc:sldMk cId="474139103" sldId="379"/>
            <ac:spMk id="6" creationId="{F9BAFB63-89A0-1CE2-BC09-42A58A322E55}"/>
          </ac:spMkLst>
        </pc:spChg>
        <pc:spChg chg="del mod">
          <ac:chgData name="Glen Jones" userId="e846aaca-4b24-4b13-b0d0-f2308e16b284" providerId="ADAL" clId="{ED47ACC3-9597-4D89-A1DC-43CF280EF274}" dt="2026-08-14T12:52:59.185" v="213" actId="478"/>
          <ac:spMkLst>
            <pc:docMk/>
            <pc:sldMk cId="474139103" sldId="379"/>
            <ac:spMk id="7" creationId="{EBD17445-2CE7-D049-5829-AF7A94414BDF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8" creationId="{D004DAC5-0C17-8EE7-9848-B79A8836234F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9" creationId="{2B7D184D-2956-6FA9-69B5-AF6F08305243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11" creationId="{1D68F4C8-92CD-9E19-7002-F10CCF5CD83C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12" creationId="{C3FB635D-3F0D-693C-5BC7-1920FB04533C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13" creationId="{CDCAFF84-B41B-1AE3-AC4D-F5280C8C4826}"/>
          </ac:spMkLst>
        </pc:spChg>
        <pc:spChg chg="del">
          <ac:chgData name="Glen Jones" userId="e846aaca-4b24-4b13-b0d0-f2308e16b284" providerId="ADAL" clId="{ED47ACC3-9597-4D89-A1DC-43CF280EF274}" dt="2026-08-14T12:11:33.531" v="3" actId="478"/>
          <ac:spMkLst>
            <pc:docMk/>
            <pc:sldMk cId="474139103" sldId="379"/>
            <ac:spMk id="15" creationId="{50ADF7A2-AB69-0F71-02FA-A46D1B6B6CD3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16" creationId="{1CFC903A-A423-0879-FC53-AF1A7EB46FF4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17" creationId="{DAB121CF-3DE4-AD9B-9570-AA2D834C453D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18" creationId="{50818C00-6800-8A28-50D6-6D354E696031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19" creationId="{4F37E01C-3142-9A28-F263-05713AE7F988}"/>
          </ac:spMkLst>
        </pc:spChg>
        <pc:spChg chg="del">
          <ac:chgData name="Glen Jones" userId="e846aaca-4b24-4b13-b0d0-f2308e16b284" providerId="ADAL" clId="{ED47ACC3-9597-4D89-A1DC-43CF280EF274}" dt="2026-08-14T12:11:47.001" v="4" actId="478"/>
          <ac:spMkLst>
            <pc:docMk/>
            <pc:sldMk cId="474139103" sldId="379"/>
            <ac:spMk id="20" creationId="{3B97B2E3-6E29-DE7B-24BD-8CD1C16B6E8C}"/>
          </ac:spMkLst>
        </pc:spChg>
        <pc:spChg chg="add mod">
          <ac:chgData name="Glen Jones" userId="e846aaca-4b24-4b13-b0d0-f2308e16b284" providerId="ADAL" clId="{ED47ACC3-9597-4D89-A1DC-43CF280EF274}" dt="2026-08-14T12:53:06.919" v="214" actId="465"/>
          <ac:spMkLst>
            <pc:docMk/>
            <pc:sldMk cId="474139103" sldId="379"/>
            <ac:spMk id="22" creationId="{6A481BD4-7E72-B698-8703-C911FC4A6E9F}"/>
          </ac:spMkLst>
        </pc:spChg>
        <pc:spChg chg="add mod">
          <ac:chgData name="Glen Jones" userId="e846aaca-4b24-4b13-b0d0-f2308e16b284" providerId="ADAL" clId="{ED47ACC3-9597-4D89-A1DC-43CF280EF274}" dt="2026-08-14T12:53:06.919" v="214" actId="465"/>
          <ac:spMkLst>
            <pc:docMk/>
            <pc:sldMk cId="474139103" sldId="379"/>
            <ac:spMk id="23" creationId="{4511320F-DD38-47F5-B839-428B13443B73}"/>
          </ac:spMkLst>
        </pc:spChg>
        <pc:spChg chg="add mod">
          <ac:chgData name="Glen Jones" userId="e846aaca-4b24-4b13-b0d0-f2308e16b284" providerId="ADAL" clId="{ED47ACC3-9597-4D89-A1DC-43CF280EF274}" dt="2026-08-14T12:53:06.919" v="214" actId="465"/>
          <ac:spMkLst>
            <pc:docMk/>
            <pc:sldMk cId="474139103" sldId="379"/>
            <ac:spMk id="24" creationId="{6B25301C-B3C7-AA9D-E0A2-E88CB9229F2B}"/>
          </ac:spMkLst>
        </pc:spChg>
        <pc:spChg chg="add mod">
          <ac:chgData name="Glen Jones" userId="e846aaca-4b24-4b13-b0d0-f2308e16b284" providerId="ADAL" clId="{ED47ACC3-9597-4D89-A1DC-43CF280EF274}" dt="2026-08-14T12:52:52.138" v="211" actId="12788"/>
          <ac:spMkLst>
            <pc:docMk/>
            <pc:sldMk cId="474139103" sldId="379"/>
            <ac:spMk id="25" creationId="{8DE04467-87ED-502D-B0C7-63F8EA020E07}"/>
          </ac:spMkLst>
        </pc:spChg>
        <pc:picChg chg="del">
          <ac:chgData name="Glen Jones" userId="e846aaca-4b24-4b13-b0d0-f2308e16b284" providerId="ADAL" clId="{ED47ACC3-9597-4D89-A1DC-43CF280EF274}" dt="2026-08-14T12:52:14.163" v="87" actId="478"/>
          <ac:picMkLst>
            <pc:docMk/>
            <pc:sldMk cId="474139103" sldId="379"/>
            <ac:picMk id="10" creationId="{BB2DC809-4A03-7C93-2128-DA9EF59366A3}"/>
          </ac:picMkLst>
        </pc:picChg>
      </pc:sldChg>
      <pc:sldChg chg="addSp delSp modSp mod delAnim modAnim">
        <pc:chgData name="Glen Jones" userId="e846aaca-4b24-4b13-b0d0-f2308e16b284" providerId="ADAL" clId="{ED47ACC3-9597-4D89-A1DC-43CF280EF274}" dt="2026-08-14T12:55:10.974" v="278" actId="167"/>
        <pc:sldMkLst>
          <pc:docMk/>
          <pc:sldMk cId="2259302113" sldId="380"/>
        </pc:sldMkLst>
        <pc:spChg chg="add mod">
          <ac:chgData name="Glen Jones" userId="e846aaca-4b24-4b13-b0d0-f2308e16b284" providerId="ADAL" clId="{ED47ACC3-9597-4D89-A1DC-43CF280EF274}" dt="2026-08-14T12:53:23.951" v="216"/>
          <ac:spMkLst>
            <pc:docMk/>
            <pc:sldMk cId="2259302113" sldId="380"/>
            <ac:spMk id="2" creationId="{6CCED01B-0CE1-CFBC-FBC4-970E4E2121F5}"/>
          </ac:spMkLst>
        </pc:spChg>
        <pc:spChg chg="add mod">
          <ac:chgData name="Glen Jones" userId="e846aaca-4b24-4b13-b0d0-f2308e16b284" providerId="ADAL" clId="{ED47ACC3-9597-4D89-A1DC-43CF280EF274}" dt="2026-08-14T12:53:34.593" v="232" actId="20577"/>
          <ac:spMkLst>
            <pc:docMk/>
            <pc:sldMk cId="2259302113" sldId="380"/>
            <ac:spMk id="3" creationId="{FEB34C1E-570C-4D8B-A041-F9D1BD88376E}"/>
          </ac:spMkLst>
        </pc:spChg>
        <pc:spChg chg="add mod">
          <ac:chgData name="Glen Jones" userId="e846aaca-4b24-4b13-b0d0-f2308e16b284" providerId="ADAL" clId="{ED47ACC3-9597-4D89-A1DC-43CF280EF274}" dt="2026-08-14T12:53:23.951" v="216"/>
          <ac:spMkLst>
            <pc:docMk/>
            <pc:sldMk cId="2259302113" sldId="380"/>
            <ac:spMk id="4" creationId="{E982EBA4-312F-9756-5E2F-AEE4662B4ECA}"/>
          </ac:spMkLst>
        </pc:spChg>
        <pc:spChg chg="add mod">
          <ac:chgData name="Glen Jones" userId="e846aaca-4b24-4b13-b0d0-f2308e16b284" providerId="ADAL" clId="{ED47ACC3-9597-4D89-A1DC-43CF280EF274}" dt="2026-08-14T12:53:23.951" v="216"/>
          <ac:spMkLst>
            <pc:docMk/>
            <pc:sldMk cId="2259302113" sldId="380"/>
            <ac:spMk id="6" creationId="{EC0AF1FC-B5F9-6468-A846-FC47C6F5B7DA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7" creationId="{79BCE2F3-F438-61AE-3B17-0C6DFAD3ED1B}"/>
          </ac:spMkLst>
        </pc:spChg>
        <pc:spChg chg="add mod">
          <ac:chgData name="Glen Jones" userId="e846aaca-4b24-4b13-b0d0-f2308e16b284" providerId="ADAL" clId="{ED47ACC3-9597-4D89-A1DC-43CF280EF274}" dt="2026-08-14T12:53:40.661" v="235" actId="20577"/>
          <ac:spMkLst>
            <pc:docMk/>
            <pc:sldMk cId="2259302113" sldId="380"/>
            <ac:spMk id="8" creationId="{ABC11D44-CC73-6AA0-3ED8-0ACAF75066CE}"/>
          </ac:spMkLst>
        </pc:spChg>
        <pc:spChg chg="add mod">
          <ac:chgData name="Glen Jones" userId="e846aaca-4b24-4b13-b0d0-f2308e16b284" providerId="ADAL" clId="{ED47ACC3-9597-4D89-A1DC-43CF280EF274}" dt="2026-08-14T12:53:23.951" v="216"/>
          <ac:spMkLst>
            <pc:docMk/>
            <pc:sldMk cId="2259302113" sldId="380"/>
            <ac:spMk id="9" creationId="{951F5958-C5B0-1CAA-9119-F9469BEEF8D1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10" creationId="{B1F8AFE4-D84A-2F45-3AD6-F925B8B0E3B1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11" creationId="{92DBD2D3-9414-F011-5AFF-AD9958ED05E8}"/>
          </ac:spMkLst>
        </pc:spChg>
        <pc:spChg chg="add del mod">
          <ac:chgData name="Glen Jones" userId="e846aaca-4b24-4b13-b0d0-f2308e16b284" providerId="ADAL" clId="{ED47ACC3-9597-4D89-A1DC-43CF280EF274}" dt="2026-08-14T12:54:09.817" v="239" actId="478"/>
          <ac:spMkLst>
            <pc:docMk/>
            <pc:sldMk cId="2259302113" sldId="380"/>
            <ac:spMk id="13" creationId="{75CD9C03-5103-E53C-DED2-05DFBEDB1F63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14" creationId="{F3A92C49-3013-5510-D0E9-A772AD7EAFD9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15" creationId="{87E6A27B-2EDE-2D57-E403-7F4AF4AFECB4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31" creationId="{70964BC3-79C3-C31A-D333-1A981B122EA2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36" creationId="{1EACDEF7-FC5E-728E-17EB-7ED465C6DF95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38" creationId="{A332DB27-364C-D97F-AEDB-89AFE23F0985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39" creationId="{07B74702-43C8-3730-E440-D1714D98BEB5}"/>
          </ac:spMkLst>
        </pc:spChg>
        <pc:spChg chg="del">
          <ac:chgData name="Glen Jones" userId="e846aaca-4b24-4b13-b0d0-f2308e16b284" providerId="ADAL" clId="{ED47ACC3-9597-4D89-A1DC-43CF280EF274}" dt="2026-08-14T12:53:23.646" v="215" actId="478"/>
          <ac:spMkLst>
            <pc:docMk/>
            <pc:sldMk cId="2259302113" sldId="380"/>
            <ac:spMk id="40" creationId="{D17E0CE4-D267-A9F9-6DDE-6F419A896DDB}"/>
          </ac:spMkLst>
        </pc:spChg>
        <pc:picChg chg="del">
          <ac:chgData name="Glen Jones" userId="e846aaca-4b24-4b13-b0d0-f2308e16b284" providerId="ADAL" clId="{ED47ACC3-9597-4D89-A1DC-43CF280EF274}" dt="2026-08-14T12:54:01.183" v="236" actId="478"/>
          <ac:picMkLst>
            <pc:docMk/>
            <pc:sldMk cId="2259302113" sldId="380"/>
            <ac:picMk id="5" creationId="{BA5D4FA8-9219-0D5D-103F-86E0B5CE102B}"/>
          </ac:picMkLst>
        </pc:picChg>
        <pc:picChg chg="add del ord">
          <ac:chgData name="Glen Jones" userId="e846aaca-4b24-4b13-b0d0-f2308e16b284" providerId="ADAL" clId="{ED47ACC3-9597-4D89-A1DC-43CF280EF274}" dt="2026-08-14T12:55:06.423" v="275" actId="478"/>
          <ac:picMkLst>
            <pc:docMk/>
            <pc:sldMk cId="2259302113" sldId="380"/>
            <ac:picMk id="17" creationId="{C597F389-F5D1-3056-5C95-6C71F395FD5C}"/>
          </ac:picMkLst>
        </pc:picChg>
        <pc:picChg chg="add ord">
          <ac:chgData name="Glen Jones" userId="e846aaca-4b24-4b13-b0d0-f2308e16b284" providerId="ADAL" clId="{ED47ACC3-9597-4D89-A1DC-43CF280EF274}" dt="2026-08-14T12:55:10.974" v="278" actId="167"/>
          <ac:picMkLst>
            <pc:docMk/>
            <pc:sldMk cId="2259302113" sldId="380"/>
            <ac:picMk id="19" creationId="{CFC532A6-AEB8-254D-3658-17BAF634B77E}"/>
          </ac:picMkLst>
        </pc:picChg>
      </pc:sldChg>
      <pc:sldChg chg="del">
        <pc:chgData name="Glen Jones" userId="e846aaca-4b24-4b13-b0d0-f2308e16b284" providerId="ADAL" clId="{ED47ACC3-9597-4D89-A1DC-43CF280EF274}" dt="2026-08-14T12:54:53.842" v="274" actId="47"/>
        <pc:sldMkLst>
          <pc:docMk/>
          <pc:sldMk cId="3953488883" sldId="381"/>
        </pc:sldMkLst>
      </pc:sldChg>
      <pc:sldChg chg="del">
        <pc:chgData name="Glen Jones" userId="e846aaca-4b24-4b13-b0d0-f2308e16b284" providerId="ADAL" clId="{ED47ACC3-9597-4D89-A1DC-43CF280EF274}" dt="2026-08-14T12:54:53.842" v="274" actId="47"/>
        <pc:sldMkLst>
          <pc:docMk/>
          <pc:sldMk cId="360819090" sldId="433"/>
        </pc:sldMkLst>
      </pc:sldChg>
      <pc:sldChg chg="del">
        <pc:chgData name="Glen Jones" userId="e846aaca-4b24-4b13-b0d0-f2308e16b284" providerId="ADAL" clId="{ED47ACC3-9597-4D89-A1DC-43CF280EF274}" dt="2026-08-14T12:54:53.842" v="274" actId="47"/>
        <pc:sldMkLst>
          <pc:docMk/>
          <pc:sldMk cId="4035578539" sldId="434"/>
        </pc:sldMkLst>
      </pc:sldChg>
      <pc:sldChg chg="del">
        <pc:chgData name="Glen Jones" userId="e846aaca-4b24-4b13-b0d0-f2308e16b284" providerId="ADAL" clId="{ED47ACC3-9597-4D89-A1DC-43CF280EF274}" dt="2026-08-14T12:54:53.842" v="274" actId="47"/>
        <pc:sldMkLst>
          <pc:docMk/>
          <pc:sldMk cId="2228854842" sldId="435"/>
        </pc:sldMkLst>
      </pc:sldChg>
      <pc:sldChg chg="del">
        <pc:chgData name="Glen Jones" userId="e846aaca-4b24-4b13-b0d0-f2308e16b284" providerId="ADAL" clId="{ED47ACC3-9597-4D89-A1DC-43CF280EF274}" dt="2026-08-14T12:54:53.842" v="274" actId="47"/>
        <pc:sldMkLst>
          <pc:docMk/>
          <pc:sldMk cId="2400826705" sldId="436"/>
        </pc:sldMkLst>
      </pc:sldChg>
      <pc:sldChg chg="modSp add mod">
        <pc:chgData name="Glen Jones" userId="e846aaca-4b24-4b13-b0d0-f2308e16b284" providerId="ADAL" clId="{ED47ACC3-9597-4D89-A1DC-43CF280EF274}" dt="2026-08-14T12:56:06.780" v="302" actId="1076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8-14T12:56:02.720" v="301" actId="1076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8-14T12:56:06.780" v="302" actId="1076"/>
          <ac:spMkLst>
            <pc:docMk/>
            <pc:sldMk cId="1188107512" sldId="486"/>
            <ac:spMk id="14" creationId="{B46F3348-F941-7F49-6BA1-343C96DD9D4C}"/>
          </ac:spMkLst>
        </pc:spChg>
      </pc:sldChg>
      <pc:sldChg chg="modSp add mod">
        <pc:chgData name="Glen Jones" userId="e846aaca-4b24-4b13-b0d0-f2308e16b284" providerId="ADAL" clId="{ED47ACC3-9597-4D89-A1DC-43CF280EF274}" dt="2026-08-14T12:56:38.776" v="347" actId="1076"/>
        <pc:sldMkLst>
          <pc:docMk/>
          <pc:sldMk cId="2304530136" sldId="516"/>
        </pc:sldMkLst>
        <pc:spChg chg="mod">
          <ac:chgData name="Glen Jones" userId="e846aaca-4b24-4b13-b0d0-f2308e16b284" providerId="ADAL" clId="{ED47ACC3-9597-4D89-A1DC-43CF280EF274}" dt="2026-08-14T12:56:38.776" v="347" actId="1076"/>
          <ac:spMkLst>
            <pc:docMk/>
            <pc:sldMk cId="2304530136" sldId="516"/>
            <ac:spMk id="2" creationId="{7545AC44-DB88-20FC-BDD9-6B4F7CFF271A}"/>
          </ac:spMkLst>
        </pc:spChg>
        <pc:spChg chg="mod">
          <ac:chgData name="Glen Jones" userId="e846aaca-4b24-4b13-b0d0-f2308e16b284" providerId="ADAL" clId="{ED47ACC3-9597-4D89-A1DC-43CF280EF274}" dt="2026-08-14T12:56:32.157" v="346" actId="404"/>
          <ac:spMkLst>
            <pc:docMk/>
            <pc:sldMk cId="2304530136" sldId="516"/>
            <ac:spMk id="3" creationId="{7BF83900-CC7D-1660-9285-CBFD44C2068A}"/>
          </ac:spMkLst>
        </pc:spChg>
      </pc:sldChg>
      <pc:sldChg chg="addSp delSp modSp add mod">
        <pc:chgData name="Glen Jones" userId="e846aaca-4b24-4b13-b0d0-f2308e16b284" providerId="ADAL" clId="{ED47ACC3-9597-4D89-A1DC-43CF280EF274}" dt="2026-08-14T12:56:45.025" v="351" actId="20577"/>
        <pc:sldMkLst>
          <pc:docMk/>
          <pc:sldMk cId="1954475977" sldId="517"/>
        </pc:sldMkLst>
        <pc:spChg chg="del">
          <ac:chgData name="Glen Jones" userId="e846aaca-4b24-4b13-b0d0-f2308e16b284" providerId="ADAL" clId="{ED47ACC3-9597-4D89-A1DC-43CF280EF274}" dt="2026-08-14T12:56:41.294" v="348" actId="478"/>
          <ac:spMkLst>
            <pc:docMk/>
            <pc:sldMk cId="1954475977" sldId="517"/>
            <ac:spMk id="3" creationId="{93D1E2B6-C399-3DBA-8DE6-31BE0BF1E63A}"/>
          </ac:spMkLst>
        </pc:spChg>
        <pc:spChg chg="add mod">
          <ac:chgData name="Glen Jones" userId="e846aaca-4b24-4b13-b0d0-f2308e16b284" providerId="ADAL" clId="{ED47ACC3-9597-4D89-A1DC-43CF280EF274}" dt="2026-08-14T12:56:45.025" v="351" actId="20577"/>
          <ac:spMkLst>
            <pc:docMk/>
            <pc:sldMk cId="1954475977" sldId="517"/>
            <ac:spMk id="4" creationId="{ED4BDAAC-6241-24D2-91DA-7EDAF3EAA1E4}"/>
          </ac:spMkLst>
        </pc:spChg>
      </pc:sldChg>
      <pc:sldChg chg="addSp delSp modSp add mod">
        <pc:chgData name="Glen Jones" userId="e846aaca-4b24-4b13-b0d0-f2308e16b284" providerId="ADAL" clId="{ED47ACC3-9597-4D89-A1DC-43CF280EF274}" dt="2026-08-14T12:58:43.249" v="399" actId="1076"/>
        <pc:sldMkLst>
          <pc:docMk/>
          <pc:sldMk cId="1466986471" sldId="518"/>
        </pc:sldMkLst>
        <pc:spChg chg="del">
          <ac:chgData name="Glen Jones" userId="e846aaca-4b24-4b13-b0d0-f2308e16b284" providerId="ADAL" clId="{ED47ACC3-9597-4D89-A1DC-43CF280EF274}" dt="2026-08-14T12:58:20.876" v="394" actId="478"/>
          <ac:spMkLst>
            <pc:docMk/>
            <pc:sldMk cId="1466986471" sldId="518"/>
            <ac:spMk id="3" creationId="{DB7A9F4B-BE5B-C5D3-4F2E-B479BD987BFA}"/>
          </ac:spMkLst>
        </pc:spChg>
        <pc:spChg chg="add mod">
          <ac:chgData name="Glen Jones" userId="e846aaca-4b24-4b13-b0d0-f2308e16b284" providerId="ADAL" clId="{ED47ACC3-9597-4D89-A1DC-43CF280EF274}" dt="2026-08-14T12:58:27.029" v="396"/>
          <ac:spMkLst>
            <pc:docMk/>
            <pc:sldMk cId="1466986471" sldId="518"/>
            <ac:spMk id="4" creationId="{E01D6E6B-D855-C186-AE31-867DFBFDD593}"/>
          </ac:spMkLst>
        </pc:spChg>
        <pc:spChg chg="mod">
          <ac:chgData name="Glen Jones" userId="e846aaca-4b24-4b13-b0d0-f2308e16b284" providerId="ADAL" clId="{ED47ACC3-9597-4D89-A1DC-43CF280EF274}" dt="2026-08-14T12:58:17.141" v="392" actId="1076"/>
          <ac:spMkLst>
            <pc:docMk/>
            <pc:sldMk cId="1466986471" sldId="518"/>
            <ac:spMk id="10" creationId="{2BE7FE65-C084-0A93-9E89-9BEBDE56983C}"/>
          </ac:spMkLst>
        </pc:spChg>
        <pc:spChg chg="mod ord">
          <ac:chgData name="Glen Jones" userId="e846aaca-4b24-4b13-b0d0-f2308e16b284" providerId="ADAL" clId="{ED47ACC3-9597-4D89-A1DC-43CF280EF274}" dt="2026-08-14T12:58:43.249" v="399" actId="1076"/>
          <ac:spMkLst>
            <pc:docMk/>
            <pc:sldMk cId="1466986471" sldId="518"/>
            <ac:spMk id="14" creationId="{62A4FF21-AF3C-B10F-FD9A-4D7501A583A6}"/>
          </ac:spMkLst>
        </pc:spChg>
      </pc:sldChg>
      <pc:sldChg chg="modSp add mod">
        <pc:chgData name="Glen Jones" userId="e846aaca-4b24-4b13-b0d0-f2308e16b284" providerId="ADAL" clId="{ED47ACC3-9597-4D89-A1DC-43CF280EF274}" dt="2026-08-14T12:58:07.755" v="390" actId="1076"/>
        <pc:sldMkLst>
          <pc:docMk/>
          <pc:sldMk cId="1751784686" sldId="519"/>
        </pc:sldMkLst>
        <pc:spChg chg="mod">
          <ac:chgData name="Glen Jones" userId="e846aaca-4b24-4b13-b0d0-f2308e16b284" providerId="ADAL" clId="{ED47ACC3-9597-4D89-A1DC-43CF280EF274}" dt="2026-08-14T12:58:02.348" v="389" actId="404"/>
          <ac:spMkLst>
            <pc:docMk/>
            <pc:sldMk cId="1751784686" sldId="519"/>
            <ac:spMk id="3" creationId="{E69A7CF8-3651-42DB-0234-84C90522FCEB}"/>
          </ac:spMkLst>
        </pc:spChg>
        <pc:spChg chg="mod">
          <ac:chgData name="Glen Jones" userId="e846aaca-4b24-4b13-b0d0-f2308e16b284" providerId="ADAL" clId="{ED47ACC3-9597-4D89-A1DC-43CF280EF274}" dt="2026-08-14T12:58:07.755" v="390" actId="1076"/>
          <ac:spMkLst>
            <pc:docMk/>
            <pc:sldMk cId="1751784686" sldId="519"/>
            <ac:spMk id="14" creationId="{D485E238-6C7D-0595-BE13-CC8DA94B6939}"/>
          </ac:spMkLst>
        </pc:spChg>
      </pc:sldChg>
      <pc:sldChg chg="modSp add mod">
        <pc:chgData name="Glen Jones" userId="e846aaca-4b24-4b13-b0d0-f2308e16b284" providerId="ADAL" clId="{ED47ACC3-9597-4D89-A1DC-43CF280EF274}" dt="2026-08-14T12:57:07.343" v="363" actId="1076"/>
        <pc:sldMkLst>
          <pc:docMk/>
          <pc:sldMk cId="3439439398" sldId="521"/>
        </pc:sldMkLst>
        <pc:spChg chg="mod">
          <ac:chgData name="Glen Jones" userId="e846aaca-4b24-4b13-b0d0-f2308e16b284" providerId="ADAL" clId="{ED47ACC3-9597-4D89-A1DC-43CF280EF274}" dt="2026-08-14T12:57:03.487" v="362" actId="27636"/>
          <ac:spMkLst>
            <pc:docMk/>
            <pc:sldMk cId="3439439398" sldId="521"/>
            <ac:spMk id="3" creationId="{627728C8-59FF-B4D3-9758-362FD9AB4C8B}"/>
          </ac:spMkLst>
        </pc:spChg>
        <pc:spChg chg="mod">
          <ac:chgData name="Glen Jones" userId="e846aaca-4b24-4b13-b0d0-f2308e16b284" providerId="ADAL" clId="{ED47ACC3-9597-4D89-A1DC-43CF280EF274}" dt="2026-08-14T12:57:07.343" v="363" actId="1076"/>
          <ac:spMkLst>
            <pc:docMk/>
            <pc:sldMk cId="3439439398" sldId="521"/>
            <ac:spMk id="14" creationId="{DDE5D774-F53D-05BA-983C-5831CA851C2E}"/>
          </ac:spMkLst>
        </pc:spChg>
      </pc:sldChg>
      <pc:sldChg chg="addSp modSp add mod">
        <pc:chgData name="Glen Jones" userId="e846aaca-4b24-4b13-b0d0-f2308e16b284" providerId="ADAL" clId="{ED47ACC3-9597-4D89-A1DC-43CF280EF274}" dt="2026-08-14T12:57:38.611" v="374" actId="1076"/>
        <pc:sldMkLst>
          <pc:docMk/>
          <pc:sldMk cId="2594428769" sldId="523"/>
        </pc:sldMkLst>
        <pc:spChg chg="mod">
          <ac:chgData name="Glen Jones" userId="e846aaca-4b24-4b13-b0d0-f2308e16b284" providerId="ADAL" clId="{ED47ACC3-9597-4D89-A1DC-43CF280EF274}" dt="2026-08-14T12:57:38.611" v="374" actId="1076"/>
          <ac:spMkLst>
            <pc:docMk/>
            <pc:sldMk cId="2594428769" sldId="523"/>
            <ac:spMk id="2" creationId="{ABA16BC3-DA6F-FA69-846D-CF849FBB2A82}"/>
          </ac:spMkLst>
        </pc:spChg>
        <pc:spChg chg="mod">
          <ac:chgData name="Glen Jones" userId="e846aaca-4b24-4b13-b0d0-f2308e16b284" providerId="ADAL" clId="{ED47ACC3-9597-4D89-A1DC-43CF280EF274}" dt="2026-08-14T12:57:33.720" v="373" actId="6549"/>
          <ac:spMkLst>
            <pc:docMk/>
            <pc:sldMk cId="2594428769" sldId="523"/>
            <ac:spMk id="3" creationId="{5130B704-2557-9320-37C6-5111D36D1B69}"/>
          </ac:spMkLst>
        </pc:spChg>
        <pc:graphicFrameChg chg="add mod">
          <ac:chgData name="Glen Jones" userId="e846aaca-4b24-4b13-b0d0-f2308e16b284" providerId="ADAL" clId="{ED47ACC3-9597-4D89-A1DC-43CF280EF274}" dt="2026-08-14T12:57:20.889" v="366"/>
          <ac:graphicFrameMkLst>
            <pc:docMk/>
            <pc:sldMk cId="2594428769" sldId="523"/>
            <ac:graphicFrameMk id="5" creationId="{1EEB68F6-6C76-58CD-C1E7-DCAD57C79780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8-14T12:57:43.161" v="377" actId="20577"/>
        <pc:sldMkLst>
          <pc:docMk/>
          <pc:sldMk cId="1537968385" sldId="524"/>
        </pc:sldMkLst>
        <pc:spChg chg="del">
          <ac:chgData name="Glen Jones" userId="e846aaca-4b24-4b13-b0d0-f2308e16b284" providerId="ADAL" clId="{ED47ACC3-9597-4D89-A1DC-43CF280EF274}" dt="2026-08-14T12:57:41.281" v="375" actId="478"/>
          <ac:spMkLst>
            <pc:docMk/>
            <pc:sldMk cId="1537968385" sldId="524"/>
            <ac:spMk id="3" creationId="{F3F4A4DF-33DD-4AD3-DF1B-BFF72EBB59F0}"/>
          </ac:spMkLst>
        </pc:spChg>
        <pc:spChg chg="add mod">
          <ac:chgData name="Glen Jones" userId="e846aaca-4b24-4b13-b0d0-f2308e16b284" providerId="ADAL" clId="{ED47ACC3-9597-4D89-A1DC-43CF280EF274}" dt="2026-08-14T12:57:43.161" v="377" actId="20577"/>
          <ac:spMkLst>
            <pc:docMk/>
            <pc:sldMk cId="1537968385" sldId="524"/>
            <ac:spMk id="4" creationId="{B5BEE73E-AF8C-C6D0-D98F-3368F620F721}"/>
          </ac:spMkLst>
        </pc:spChg>
      </pc:sldChg>
      <pc:sldChg chg="modSp add mod">
        <pc:chgData name="Glen Jones" userId="e846aaca-4b24-4b13-b0d0-f2308e16b284" providerId="ADAL" clId="{ED47ACC3-9597-4D89-A1DC-43CF280EF274}" dt="2026-08-14T12:55:29.522" v="280" actId="20577"/>
        <pc:sldMkLst>
          <pc:docMk/>
          <pc:sldMk cId="209112889" sldId="531"/>
        </pc:sldMkLst>
        <pc:spChg chg="mod">
          <ac:chgData name="Glen Jones" userId="e846aaca-4b24-4b13-b0d0-f2308e16b284" providerId="ADAL" clId="{ED47ACC3-9597-4D89-A1DC-43CF280EF274}" dt="2026-08-14T12:55:29.522" v="280" actId="20577"/>
          <ac:spMkLst>
            <pc:docMk/>
            <pc:sldMk cId="209112889" sldId="531"/>
            <ac:spMk id="5" creationId="{8DA026F7-6200-98C6-0789-A1C74AE15E6F}"/>
          </ac:spMkLst>
        </pc:spChg>
      </pc:sldChg>
      <pc:sldChg chg="add">
        <pc:chgData name="Glen Jones" userId="e846aaca-4b24-4b13-b0d0-f2308e16b284" providerId="ADAL" clId="{ED47ACC3-9597-4D89-A1DC-43CF280EF274}" dt="2026-08-14T12:58:50.001" v="400"/>
        <pc:sldMkLst>
          <pc:docMk/>
          <pc:sldMk cId="3208061866" sldId="53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5263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m?subject=Emile%20-%20Spelling%20Scheme%20Slides%20-%20School%20Feedbac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These slides have been designed to be used in </a:t>
            </a:r>
            <a:r>
              <a:rPr lang="en-GB" err="1">
                <a:solidFill>
                  <a:schemeClr val="bg1"/>
                </a:solidFill>
              </a:rPr>
              <a:t>Powerpoint</a:t>
            </a:r>
            <a:r>
              <a:rPr lang="en-GB">
                <a:solidFill>
                  <a:schemeClr val="bg1"/>
                </a:solidFill>
              </a:rPr>
              <a:t> as a </a:t>
            </a:r>
            <a:r>
              <a:rPr lang="en-GB" i="1" u="sng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>
                <a:solidFill>
                  <a:schemeClr val="bg1"/>
                </a:solidFill>
              </a:rPr>
              <a:t>please</a:t>
            </a:r>
            <a:r>
              <a:rPr lang="en-GB" i="1" u="sng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9678F-191C-A0C3-5209-6DD785870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DFD932-B32B-BF77-7BA5-8A91C17B61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69461C-D301-6AC9-AEC2-4310D5B7320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93507A-5E8E-1162-CF42-DA92A8C8776F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130B704-2557-9320-37C6-5111D36D1B69}"/>
              </a:ext>
            </a:extLst>
          </p:cNvPr>
          <p:cNvSpPr txBox="1">
            <a:spLocks/>
          </p:cNvSpPr>
          <p:nvPr/>
        </p:nvSpPr>
        <p:spPr>
          <a:xfrm>
            <a:off x="899037" y="1894567"/>
            <a:ext cx="10368731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Weread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book.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A16BC3-DA6F-FA69-846D-CF849FBB2A82}"/>
              </a:ext>
            </a:extLst>
          </p:cNvPr>
          <p:cNvSpPr txBox="1"/>
          <p:nvPr/>
        </p:nvSpPr>
        <p:spPr>
          <a:xfrm>
            <a:off x="594237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E172EB06-EAE8-22BE-5144-39AD83D8AE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2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856C3-E4A7-6C09-DD4A-87CEA6CF0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8D185A5-6393-E1AE-E8E2-817946206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49BCB44-1EBB-CD00-BE97-CEAFE7928249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E3EC3D-7A73-A091-2677-8CDE1D3347C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BEE73E-AF8C-C6D0-D98F-3368F620F721}"/>
              </a:ext>
            </a:extLst>
          </p:cNvPr>
          <p:cNvSpPr txBox="1">
            <a:spLocks/>
          </p:cNvSpPr>
          <p:nvPr/>
        </p:nvSpPr>
        <p:spPr>
          <a:xfrm>
            <a:off x="899037" y="1894567"/>
            <a:ext cx="10368731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read a book.</a:t>
            </a:r>
          </a:p>
        </p:txBody>
      </p:sp>
    </p:spTree>
    <p:extLst>
      <p:ext uri="{BB962C8B-B14F-4D97-AF65-F5344CB8AC3E}">
        <p14:creationId xmlns:p14="http://schemas.microsoft.com/office/powerpoint/2010/main" val="153796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EE53A-48ED-2EAC-9B5F-D536F9B75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95B3039-CFD6-022B-5128-C57DD1E704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4E4E09-5FA0-AA42-5553-1423BA08518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694F15-DF50-12A4-B4DD-BB8248B563D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9A7CF8-3651-42DB-0234-84C90522FCEB}"/>
              </a:ext>
            </a:extLst>
          </p:cNvPr>
          <p:cNvSpPr txBox="1">
            <a:spLocks/>
          </p:cNvSpPr>
          <p:nvPr/>
        </p:nvSpPr>
        <p:spPr>
          <a:xfrm>
            <a:off x="1091381" y="1894567"/>
            <a:ext cx="10225548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7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bird is in the tree.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D1C72975-DE91-3C72-43DB-CB634A1060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485E238-6C7D-0595-BE13-CC8DA94B6939}"/>
              </a:ext>
            </a:extLst>
          </p:cNvPr>
          <p:cNvSpPr txBox="1"/>
          <p:nvPr/>
        </p:nvSpPr>
        <p:spPr>
          <a:xfrm>
            <a:off x="636835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5178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E6652-6940-442C-D77D-2E9172EBB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6F06918-2DC9-339A-3926-617FB280DC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BE7FE65-C084-0A93-9E89-9BEBDE5698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03FF4D-FD78-BD2B-9680-A9634C3A7C6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0DA2883-8C04-A188-F3DA-31DAC4644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01D6E6B-D855-C186-AE31-867DFBFDD593}"/>
              </a:ext>
            </a:extLst>
          </p:cNvPr>
          <p:cNvSpPr txBox="1">
            <a:spLocks/>
          </p:cNvSpPr>
          <p:nvPr/>
        </p:nvSpPr>
        <p:spPr>
          <a:xfrm>
            <a:off x="1091381" y="1894567"/>
            <a:ext cx="10225548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7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count to ten.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A4FF21-AF3C-B10F-FD9A-4D7501A583A6}"/>
              </a:ext>
            </a:extLst>
          </p:cNvPr>
          <p:cNvSpPr txBox="1"/>
          <p:nvPr/>
        </p:nvSpPr>
        <p:spPr>
          <a:xfrm>
            <a:off x="433000" y="18390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46698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1D902-FB65-23DE-2E7A-B6763F397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A0216C-7BB2-0E4B-EEEB-A1A417F8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721C0ED-5ED3-57F0-B9A2-186A8E1988CE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write, </a:t>
            </a:r>
            <a:b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must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put </a:t>
            </a:r>
            <a:r>
              <a:rPr lang="en-GB" sz="6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spaces between words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90DE4E-8E44-ACE1-8D01-9983DDC30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806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2.96296E-6 L -3.95833E-6 -0.07222 " pathEditMode="relative" rAng="0" ptsTypes="AA">
                                      <p:cBhvr>
                                        <p:cTn id="6" dur="1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6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625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625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6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75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</a:t>
            </a:r>
            <a:r>
              <a:rPr lang="en-GB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themat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</a:t>
            </a:r>
            <a:r>
              <a:rPr lang="en-GB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duckis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in the pond.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she </a:t>
            </a:r>
            <a:r>
              <a:rPr lang="en-GB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hasa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pink dress.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162675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02601" y="216267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</a:t>
            </a:r>
            <a:r>
              <a:rPr lang="en-GB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themat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mat.</a:t>
            </a:r>
            <a:b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the </a:t>
            </a:r>
            <a:r>
              <a:rPr lang="en-GB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duckis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in the pond.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duck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is in the pond.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she </a:t>
            </a:r>
            <a:r>
              <a:rPr lang="en-GB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hasa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pink dress.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S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has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 pink dress.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Spaces between words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458316" y="314960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A60C2E-6AAE-8D7D-A13E-E5F65BEFB748}"/>
              </a:ext>
            </a:extLst>
          </p:cNvPr>
          <p:cNvSpPr txBox="1">
            <a:spLocks/>
          </p:cNvSpPr>
          <p:nvPr/>
        </p:nvSpPr>
        <p:spPr>
          <a:xfrm>
            <a:off x="954233" y="1398180"/>
            <a:ext cx="10283534" cy="90000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Thecatsatonthemat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A481BD4-7E72-B698-8703-C911FC4A6E9F}"/>
              </a:ext>
            </a:extLst>
          </p:cNvPr>
          <p:cNvSpPr txBox="1">
            <a:spLocks/>
          </p:cNvSpPr>
          <p:nvPr/>
        </p:nvSpPr>
        <p:spPr>
          <a:xfrm>
            <a:off x="2458316" y="2481400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it?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511320F-DD38-47F5-B839-428B13443B73}"/>
              </a:ext>
            </a:extLst>
          </p:cNvPr>
          <p:cNvSpPr txBox="1">
            <a:spLocks/>
          </p:cNvSpPr>
          <p:nvPr/>
        </p:nvSpPr>
        <p:spPr>
          <a:xfrm>
            <a:off x="2458316" y="3564620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this better?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25301C-B3C7-AA9D-E0A2-E88CB9229F2B}"/>
              </a:ext>
            </a:extLst>
          </p:cNvPr>
          <p:cNvSpPr txBox="1">
            <a:spLocks/>
          </p:cNvSpPr>
          <p:nvPr/>
        </p:nvSpPr>
        <p:spPr>
          <a:xfrm>
            <a:off x="954233" y="4647840"/>
            <a:ext cx="10283534" cy="90000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DE04467-87ED-502D-B0C7-63F8EA020E07}"/>
              </a:ext>
            </a:extLst>
          </p:cNvPr>
          <p:cNvSpPr txBox="1">
            <a:spLocks/>
          </p:cNvSpPr>
          <p:nvPr/>
        </p:nvSpPr>
        <p:spPr>
          <a:xfrm>
            <a:off x="2458316" y="5731058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has changed?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FC532A6-AEB8-254D-3658-17BAF634B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CED01B-0CE1-CFBC-FBC4-970E4E2121F5}"/>
              </a:ext>
            </a:extLst>
          </p:cNvPr>
          <p:cNvSpPr txBox="1">
            <a:spLocks/>
          </p:cNvSpPr>
          <p:nvPr/>
        </p:nvSpPr>
        <p:spPr>
          <a:xfrm>
            <a:off x="2458316" y="314960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EB34C1E-570C-4D8B-A041-F9D1BD88376E}"/>
              </a:ext>
            </a:extLst>
          </p:cNvPr>
          <p:cNvSpPr txBox="1">
            <a:spLocks/>
          </p:cNvSpPr>
          <p:nvPr/>
        </p:nvSpPr>
        <p:spPr>
          <a:xfrm>
            <a:off x="954233" y="1398180"/>
            <a:ext cx="10283534" cy="90000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abighat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82EBA4-312F-9756-5E2F-AEE4662B4ECA}"/>
              </a:ext>
            </a:extLst>
          </p:cNvPr>
          <p:cNvSpPr txBox="1">
            <a:spLocks/>
          </p:cNvSpPr>
          <p:nvPr/>
        </p:nvSpPr>
        <p:spPr>
          <a:xfrm>
            <a:off x="2458316" y="2481400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it?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0AF1FC-B5F9-6468-A846-FC47C6F5B7DA}"/>
              </a:ext>
            </a:extLst>
          </p:cNvPr>
          <p:cNvSpPr txBox="1">
            <a:spLocks/>
          </p:cNvSpPr>
          <p:nvPr/>
        </p:nvSpPr>
        <p:spPr>
          <a:xfrm>
            <a:off x="2458316" y="3564620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this better?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C11D44-CC73-6AA0-3ED8-0ACAF75066CE}"/>
              </a:ext>
            </a:extLst>
          </p:cNvPr>
          <p:cNvSpPr txBox="1">
            <a:spLocks/>
          </p:cNvSpPr>
          <p:nvPr/>
        </p:nvSpPr>
        <p:spPr>
          <a:xfrm>
            <a:off x="954233" y="4647840"/>
            <a:ext cx="10283534" cy="90000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She has a big hat.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1F5958-C5B0-1CAA-9119-F9469BEEF8D1}"/>
              </a:ext>
            </a:extLst>
          </p:cNvPr>
          <p:cNvSpPr txBox="1">
            <a:spLocks/>
          </p:cNvSpPr>
          <p:nvPr/>
        </p:nvSpPr>
        <p:spPr>
          <a:xfrm>
            <a:off x="2458316" y="5731058"/>
            <a:ext cx="7275368" cy="900000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has changed?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A4007-237C-BD44-0D18-9D438C415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52506C-5D4B-1D44-CE6D-ACDEBEB3D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DA026F7-6200-98C6-0789-A1C74AE15E6F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write, </a:t>
            </a:r>
            <a:b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must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put </a:t>
            </a:r>
            <a:r>
              <a:rPr lang="en-GB" sz="6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spaces between words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5A29FC-7226-0E91-40CC-F3FC4FEE8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11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2.96296E-6 L -3.95833E-6 -0.07222 " pathEditMode="relative" rAng="0" ptsTypes="AA">
                                      <p:cBhvr>
                                        <p:cTn id="6" dur="1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6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625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625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6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75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F8ACCE-C52C-8221-886D-83BE944526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632154" y="1870227"/>
            <a:ext cx="9068891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like to play.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8DA68E2-773D-BA12-BAFA-17B1E0A90E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6F3348-F941-7F49-6BA1-343C96DD9D4C}"/>
              </a:ext>
            </a:extLst>
          </p:cNvPr>
          <p:cNvSpPr txBox="1"/>
          <p:nvPr/>
        </p:nvSpPr>
        <p:spPr>
          <a:xfrm>
            <a:off x="522354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ED337-C6A8-7377-D927-033FA6496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94ACD21-28E0-5FEE-8CF1-1518B602B6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77EBD6C-9623-29CB-2D9B-428832ACB6D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0F3FFE-65EC-3488-488E-A2D04324AA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BF83900-CC7D-1660-9285-CBFD44C2068A}"/>
              </a:ext>
            </a:extLst>
          </p:cNvPr>
          <p:cNvSpPr txBox="1">
            <a:spLocks/>
          </p:cNvSpPr>
          <p:nvPr/>
        </p:nvSpPr>
        <p:spPr>
          <a:xfrm>
            <a:off x="767835" y="1894567"/>
            <a:ext cx="10558926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6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sunisbright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45AC44-DB88-20FC-BDD9-6B4F7CFF271A}"/>
              </a:ext>
            </a:extLst>
          </p:cNvPr>
          <p:cNvSpPr txBox="1"/>
          <p:nvPr/>
        </p:nvSpPr>
        <p:spPr>
          <a:xfrm>
            <a:off x="636835" y="185164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E9FE77C0-9CE5-7D1A-C18F-D50B8E9732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3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A5C5E-3377-9C17-D3F7-084341420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3314FE3-2F40-6666-78D7-400C7C1D9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56514B3-9F7F-133F-C57B-575C7B6F3FC1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8D2D8F-9444-5A88-6BD2-A9F22B3549F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4BDAAC-6241-24D2-91DA-7EDAF3EAA1E4}"/>
              </a:ext>
            </a:extLst>
          </p:cNvPr>
          <p:cNvSpPr txBox="1">
            <a:spLocks/>
          </p:cNvSpPr>
          <p:nvPr/>
        </p:nvSpPr>
        <p:spPr>
          <a:xfrm>
            <a:off x="767835" y="1894567"/>
            <a:ext cx="10558926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is bright today.</a:t>
            </a:r>
          </a:p>
        </p:txBody>
      </p:sp>
    </p:spTree>
    <p:extLst>
      <p:ext uri="{BB962C8B-B14F-4D97-AF65-F5344CB8AC3E}">
        <p14:creationId xmlns:p14="http://schemas.microsoft.com/office/powerpoint/2010/main" val="195447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A2995-4DEF-EF57-5866-794DC91BC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809FFCF-2551-D17E-9DC4-0C9C5F4EC0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BD35D0-AED6-0795-E0E4-0F2FA530128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08870D-1CBF-E329-EDBD-6C19207A523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27728C8-59FF-B4D3-9758-362FD9AB4C8B}"/>
              </a:ext>
            </a:extLst>
          </p:cNvPr>
          <p:cNvSpPr txBox="1">
            <a:spLocks/>
          </p:cNvSpPr>
          <p:nvPr/>
        </p:nvSpPr>
        <p:spPr>
          <a:xfrm>
            <a:off x="887855" y="1894567"/>
            <a:ext cx="10463372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8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dog can run fast.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D8AA3F6E-3F8F-72D5-4434-BF0D6E3B04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DE5D774-F53D-05BA-983C-5831CA851C2E}"/>
              </a:ext>
            </a:extLst>
          </p:cNvPr>
          <p:cNvSpPr txBox="1"/>
          <p:nvPr/>
        </p:nvSpPr>
        <p:spPr>
          <a:xfrm>
            <a:off x="779017" y="172967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343943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Microsoft Office PowerPoint</Application>
  <PresentationFormat>Widescreen</PresentationFormat>
  <Paragraphs>65</Paragraphs>
  <Slides>16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Andika</vt:lpstr>
      <vt:lpstr>Arial</vt:lpstr>
      <vt:lpstr>Office Theme</vt:lpstr>
      <vt:lpstr> How to Use this Powerpoint</vt:lpstr>
      <vt:lpstr>Spaces between words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6 mistakes  in 1 minute?</vt:lpstr>
      <vt:lpstr>Below are 3 sentences.  Can you find 6 mistakes  in 1 minute?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2026-08-14T13:06:36Z</dcterms:modified>
</cp:coreProperties>
</file>