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377" r:id="rId2"/>
    <p:sldId id="274" r:id="rId3"/>
    <p:sldId id="371" r:id="rId4"/>
    <p:sldId id="297" r:id="rId5"/>
    <p:sldId id="367" r:id="rId6"/>
    <p:sldId id="379" r:id="rId7"/>
    <p:sldId id="438" r:id="rId8"/>
    <p:sldId id="439" r:id="rId9"/>
    <p:sldId id="440" r:id="rId10"/>
    <p:sldId id="301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087A84-7037-4448-8E78-0C5FB1AB8699}" v="8" dt="2026-08-14T13:16:27.579"/>
    <p1510:client id="{B2264F96-AC7A-4B29-912E-2EE4450C0DD1}" v="28" dt="2026-08-14T13:08:12.4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4T13:16:49.399" v="188" actId="1076"/>
      <pc:docMkLst>
        <pc:docMk/>
      </pc:docMkLst>
      <pc:sldChg chg="add del">
        <pc:chgData name="Glen Jones" userId="e846aaca-4b24-4b13-b0d0-f2308e16b284" providerId="ADAL" clId="{ED47ACC3-9597-4D89-A1DC-43CF280EF274}" dt="2026-08-14T13:01:11.796" v="29" actId="47"/>
        <pc:sldMkLst>
          <pc:docMk/>
          <pc:sldMk cId="0" sldId="259"/>
        </pc:sldMkLst>
      </pc:sldChg>
      <pc:sldChg chg="add del">
        <pc:chgData name="Glen Jones" userId="e846aaca-4b24-4b13-b0d0-f2308e16b284" providerId="ADAL" clId="{ED47ACC3-9597-4D89-A1DC-43CF280EF274}" dt="2026-08-14T13:01:11.796" v="29" actId="47"/>
        <pc:sldMkLst>
          <pc:docMk/>
          <pc:sldMk cId="0" sldId="260"/>
        </pc:sldMkLst>
      </pc:sldChg>
      <pc:sldChg chg="add del">
        <pc:chgData name="Glen Jones" userId="e846aaca-4b24-4b13-b0d0-f2308e16b284" providerId="ADAL" clId="{ED47ACC3-9597-4D89-A1DC-43CF280EF274}" dt="2026-08-14T13:01:11.796" v="29" actId="47"/>
        <pc:sldMkLst>
          <pc:docMk/>
          <pc:sldMk cId="0" sldId="261"/>
        </pc:sldMkLst>
      </pc:sldChg>
      <pc:sldChg chg="add del">
        <pc:chgData name="Glen Jones" userId="e846aaca-4b24-4b13-b0d0-f2308e16b284" providerId="ADAL" clId="{ED47ACC3-9597-4D89-A1DC-43CF280EF274}" dt="2026-08-14T13:01:11.796" v="29" actId="47"/>
        <pc:sldMkLst>
          <pc:docMk/>
          <pc:sldMk cId="0" sldId="262"/>
        </pc:sldMkLst>
      </pc:sldChg>
      <pc:sldChg chg="add del">
        <pc:chgData name="Glen Jones" userId="e846aaca-4b24-4b13-b0d0-f2308e16b284" providerId="ADAL" clId="{ED47ACC3-9597-4D89-A1DC-43CF280EF274}" dt="2026-08-14T13:01:11.796" v="29" actId="47"/>
        <pc:sldMkLst>
          <pc:docMk/>
          <pc:sldMk cId="0" sldId="263"/>
        </pc:sldMkLst>
      </pc:sldChg>
      <pc:sldChg chg="add del">
        <pc:chgData name="Glen Jones" userId="e846aaca-4b24-4b13-b0d0-f2308e16b284" providerId="ADAL" clId="{ED47ACC3-9597-4D89-A1DC-43CF280EF274}" dt="2026-08-14T13:01:11.796" v="29" actId="47"/>
        <pc:sldMkLst>
          <pc:docMk/>
          <pc:sldMk cId="0" sldId="264"/>
        </pc:sldMkLst>
      </pc:sldChg>
      <pc:sldChg chg="modSp mod">
        <pc:chgData name="Glen Jones" userId="e846aaca-4b24-4b13-b0d0-f2308e16b284" providerId="ADAL" clId="{ED47ACC3-9597-4D89-A1DC-43CF280EF274}" dt="2026-08-14T13:15:16.384" v="166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8-14T13:15:16.384" v="166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del mod">
        <pc:chgData name="Glen Jones" userId="e846aaca-4b24-4b13-b0d0-f2308e16b284" providerId="ADAL" clId="{ED47ACC3-9597-4D89-A1DC-43CF280EF274}" dt="2026-08-14T13:03:04.941" v="65" actId="47"/>
        <pc:sldMkLst>
          <pc:docMk/>
          <pc:sldMk cId="1684973580" sldId="296"/>
        </pc:sldMkLst>
        <pc:spChg chg="mod">
          <ac:chgData name="Glen Jones" userId="e846aaca-4b24-4b13-b0d0-f2308e16b284" providerId="ADAL" clId="{ED47ACC3-9597-4D89-A1DC-43CF280EF274}" dt="2026-08-14T13:02:20.319" v="52" actId="14100"/>
          <ac:spMkLst>
            <pc:docMk/>
            <pc:sldMk cId="1684973580" sldId="29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8-14T13:02:14.753" v="51" actId="6549"/>
          <ac:spMkLst>
            <pc:docMk/>
            <pc:sldMk cId="1684973580" sldId="296"/>
            <ac:spMk id="4" creationId="{845A3B19-B9D0-E84E-A0A6-4CBDBF366C32}"/>
          </ac:spMkLst>
        </pc:spChg>
        <pc:picChg chg="add">
          <ac:chgData name="Glen Jones" userId="e846aaca-4b24-4b13-b0d0-f2308e16b284" providerId="ADAL" clId="{ED47ACC3-9597-4D89-A1DC-43CF280EF274}" dt="2026-08-14T13:02:27.445" v="54" actId="22"/>
          <ac:picMkLst>
            <pc:docMk/>
            <pc:sldMk cId="1684973580" sldId="296"/>
            <ac:picMk id="5" creationId="{7BECAA74-2ADA-631D-5365-F979903520A2}"/>
          </ac:picMkLst>
        </pc:picChg>
        <pc:picChg chg="del">
          <ac:chgData name="Glen Jones" userId="e846aaca-4b24-4b13-b0d0-f2308e16b284" providerId="ADAL" clId="{ED47ACC3-9597-4D89-A1DC-43CF280EF274}" dt="2026-08-14T13:02:21.864" v="53" actId="478"/>
          <ac:picMkLst>
            <pc:docMk/>
            <pc:sldMk cId="1684973580" sldId="296"/>
            <ac:picMk id="9" creationId="{FE32FD10-85BA-FC35-90C3-438563825D88}"/>
          </ac:picMkLst>
        </pc:picChg>
      </pc:sldChg>
      <pc:sldChg chg="modSp mod">
        <pc:chgData name="Glen Jones" userId="e846aaca-4b24-4b13-b0d0-f2308e16b284" providerId="ADAL" clId="{ED47ACC3-9597-4D89-A1DC-43CF280EF274}" dt="2026-08-14T13:03:19.909" v="67" actId="14100"/>
        <pc:sldMkLst>
          <pc:docMk/>
          <pc:sldMk cId="2650129360" sldId="297"/>
        </pc:sldMkLst>
        <pc:spChg chg="mod">
          <ac:chgData name="Glen Jones" userId="e846aaca-4b24-4b13-b0d0-f2308e16b284" providerId="ADAL" clId="{ED47ACC3-9597-4D89-A1DC-43CF280EF274}" dt="2026-08-14T13:03:19.909" v="67" actId="14100"/>
          <ac:spMkLst>
            <pc:docMk/>
            <pc:sldMk cId="2650129360" sldId="297"/>
            <ac:spMk id="10" creationId="{C5831534-C26F-DBF2-70EC-DDCCE0129DF6}"/>
          </ac:spMkLst>
        </pc:spChg>
      </pc:sldChg>
      <pc:sldChg chg="modSp mod addAnim delAnim modAnim">
        <pc:chgData name="Glen Jones" userId="e846aaca-4b24-4b13-b0d0-f2308e16b284" providerId="ADAL" clId="{ED47ACC3-9597-4D89-A1DC-43CF280EF274}" dt="2026-08-14T13:16:49.399" v="188" actId="1076"/>
        <pc:sldMkLst>
          <pc:docMk/>
          <pc:sldMk cId="4287566214" sldId="301"/>
        </pc:sldMkLst>
        <pc:spChg chg="mod">
          <ac:chgData name="Glen Jones" userId="e846aaca-4b24-4b13-b0d0-f2308e16b284" providerId="ADAL" clId="{ED47ACC3-9597-4D89-A1DC-43CF280EF274}" dt="2026-08-14T13:16:49.399" v="188" actId="1076"/>
          <ac:spMkLst>
            <pc:docMk/>
            <pc:sldMk cId="4287566214" sldId="301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8-14T13:08:07.032" v="106" actId="20577"/>
          <ac:spMkLst>
            <pc:docMk/>
            <pc:sldMk cId="4287566214" sldId="301"/>
            <ac:spMk id="8" creationId="{B0875424-04DA-AB28-0691-BFBA8DE741EE}"/>
          </ac:spMkLst>
        </pc:spChg>
        <pc:spChg chg="mod">
          <ac:chgData name="Glen Jones" userId="e846aaca-4b24-4b13-b0d0-f2308e16b284" providerId="ADAL" clId="{ED47ACC3-9597-4D89-A1DC-43CF280EF274}" dt="2026-08-14T13:16:07.220" v="171" actId="20577"/>
          <ac:spMkLst>
            <pc:docMk/>
            <pc:sldMk cId="4287566214" sldId="301"/>
            <ac:spMk id="10" creationId="{E6EC5445-EEDA-D876-A56E-AE327CD2705D}"/>
          </ac:spMkLst>
        </pc:spChg>
        <pc:spChg chg="mod">
          <ac:chgData name="Glen Jones" userId="e846aaca-4b24-4b13-b0d0-f2308e16b284" providerId="ADAL" clId="{ED47ACC3-9597-4D89-A1DC-43CF280EF274}" dt="2026-08-14T13:06:48.550" v="96" actId="465"/>
          <ac:spMkLst>
            <pc:docMk/>
            <pc:sldMk cId="4287566214" sldId="301"/>
            <ac:spMk id="11" creationId="{D90B973F-7237-DF2C-1001-441E63C03A45}"/>
          </ac:spMkLst>
        </pc:spChg>
        <pc:spChg chg="mod">
          <ac:chgData name="Glen Jones" userId="e846aaca-4b24-4b13-b0d0-f2308e16b284" providerId="ADAL" clId="{ED47ACC3-9597-4D89-A1DC-43CF280EF274}" dt="2026-08-14T13:16:14.430" v="174" actId="20577"/>
          <ac:spMkLst>
            <pc:docMk/>
            <pc:sldMk cId="4287566214" sldId="301"/>
            <ac:spMk id="12" creationId="{EAF04ADF-768F-9E64-5726-3BD9FB0B7F3B}"/>
          </ac:spMkLst>
        </pc:spChg>
        <pc:spChg chg="mod">
          <ac:chgData name="Glen Jones" userId="e846aaca-4b24-4b13-b0d0-f2308e16b284" providerId="ADAL" clId="{ED47ACC3-9597-4D89-A1DC-43CF280EF274}" dt="2026-08-14T13:16:08.522" v="172" actId="20577"/>
          <ac:spMkLst>
            <pc:docMk/>
            <pc:sldMk cId="4287566214" sldId="301"/>
            <ac:spMk id="13" creationId="{DA849B71-0739-C7F1-85AE-A0FAA22DE22D}"/>
          </ac:spMkLst>
        </pc:spChg>
        <pc:spChg chg="mod">
          <ac:chgData name="Glen Jones" userId="e846aaca-4b24-4b13-b0d0-f2308e16b284" providerId="ADAL" clId="{ED47ACC3-9597-4D89-A1DC-43CF280EF274}" dt="2026-08-14T13:08:12.425" v="112" actId="6549"/>
          <ac:spMkLst>
            <pc:docMk/>
            <pc:sldMk cId="4287566214" sldId="301"/>
            <ac:spMk id="14" creationId="{C4DA66C9-95C8-559B-0012-730113E963BD}"/>
          </ac:spMkLst>
        </pc:spChg>
        <pc:spChg chg="mod">
          <ac:chgData name="Glen Jones" userId="e846aaca-4b24-4b13-b0d0-f2308e16b284" providerId="ADAL" clId="{ED47ACC3-9597-4D89-A1DC-43CF280EF274}" dt="2026-08-14T13:16:24.588" v="178" actId="6549"/>
          <ac:spMkLst>
            <pc:docMk/>
            <pc:sldMk cId="4287566214" sldId="301"/>
            <ac:spMk id="15" creationId="{5BDEFE55-9B94-15FE-5A3D-292B588ED3BE}"/>
          </ac:spMkLst>
        </pc:spChg>
        <pc:spChg chg="mod">
          <ac:chgData name="Glen Jones" userId="e846aaca-4b24-4b13-b0d0-f2308e16b284" providerId="ADAL" clId="{ED47ACC3-9597-4D89-A1DC-43CF280EF274}" dt="2026-08-14T13:06:55.224" v="97" actId="465"/>
          <ac:spMkLst>
            <pc:docMk/>
            <pc:sldMk cId="4287566214" sldId="301"/>
            <ac:spMk id="16" creationId="{723DE82C-41EE-9B3B-DBF3-6AE3D1730CEA}"/>
          </ac:spMkLst>
        </pc:spChg>
        <pc:spChg chg="mod">
          <ac:chgData name="Glen Jones" userId="e846aaca-4b24-4b13-b0d0-f2308e16b284" providerId="ADAL" clId="{ED47ACC3-9597-4D89-A1DC-43CF280EF274}" dt="2026-08-14T13:16:22.814" v="176" actId="108"/>
          <ac:spMkLst>
            <pc:docMk/>
            <pc:sldMk cId="4287566214" sldId="301"/>
            <ac:spMk id="17" creationId="{A2543111-1D98-CB92-37AA-1BB53727EF14}"/>
          </ac:spMkLst>
        </pc:spChg>
        <pc:spChg chg="mod">
          <ac:chgData name="Glen Jones" userId="e846aaca-4b24-4b13-b0d0-f2308e16b284" providerId="ADAL" clId="{ED47ACC3-9597-4D89-A1DC-43CF280EF274}" dt="2026-08-14T13:16:27.579" v="180" actId="6549"/>
          <ac:spMkLst>
            <pc:docMk/>
            <pc:sldMk cId="4287566214" sldId="301"/>
            <ac:spMk id="18" creationId="{1946F7B9-D709-E02C-B0BC-EA03640EABE3}"/>
          </ac:spMkLst>
        </pc:spChg>
      </pc:sldChg>
      <pc:sldChg chg="del">
        <pc:chgData name="Glen Jones" userId="e846aaca-4b24-4b13-b0d0-f2308e16b284" providerId="ADAL" clId="{ED47ACC3-9597-4D89-A1DC-43CF280EF274}" dt="2026-08-14T13:06:07.950" v="95" actId="2696"/>
        <pc:sldMkLst>
          <pc:docMk/>
          <pc:sldMk cId="0" sldId="360"/>
        </pc:sldMkLst>
      </pc:sldChg>
      <pc:sldChg chg="del">
        <pc:chgData name="Glen Jones" userId="e846aaca-4b24-4b13-b0d0-f2308e16b284" providerId="ADAL" clId="{ED47ACC3-9597-4D89-A1DC-43CF280EF274}" dt="2026-08-14T13:06:07.950" v="95" actId="2696"/>
        <pc:sldMkLst>
          <pc:docMk/>
          <pc:sldMk cId="2460677033" sldId="366"/>
        </pc:sldMkLst>
      </pc:sldChg>
      <pc:sldChg chg="modSp mod">
        <pc:chgData name="Glen Jones" userId="e846aaca-4b24-4b13-b0d0-f2308e16b284" providerId="ADAL" clId="{ED47ACC3-9597-4D89-A1DC-43CF280EF274}" dt="2026-08-14T13:05:01.842" v="78" actId="20577"/>
        <pc:sldMkLst>
          <pc:docMk/>
          <pc:sldMk cId="3499639952" sldId="367"/>
        </pc:sldMkLst>
        <pc:spChg chg="mod">
          <ac:chgData name="Glen Jones" userId="e846aaca-4b24-4b13-b0d0-f2308e16b284" providerId="ADAL" clId="{ED47ACC3-9597-4D89-A1DC-43CF280EF274}" dt="2026-08-14T13:05:01.842" v="78" actId="20577"/>
          <ac:spMkLst>
            <pc:docMk/>
            <pc:sldMk cId="3499639952" sldId="367"/>
            <ac:spMk id="4" creationId="{FDF82D31-9D8A-91BC-1580-AE9ED5719831}"/>
          </ac:spMkLst>
        </pc:spChg>
      </pc:sldChg>
      <pc:sldChg chg="addSp modSp mod modAnim">
        <pc:chgData name="Glen Jones" userId="e846aaca-4b24-4b13-b0d0-f2308e16b284" providerId="ADAL" clId="{ED47ACC3-9597-4D89-A1DC-43CF280EF274}" dt="2026-08-14T13:02:57.699" v="63" actId="1076"/>
        <pc:sldMkLst>
          <pc:docMk/>
          <pc:sldMk cId="2483252389" sldId="371"/>
        </pc:sldMkLst>
        <pc:spChg chg="mod">
          <ac:chgData name="Glen Jones" userId="e846aaca-4b24-4b13-b0d0-f2308e16b284" providerId="ADAL" clId="{ED47ACC3-9597-4D89-A1DC-43CF280EF274}" dt="2026-08-14T13:02:55.178" v="62" actId="1076"/>
          <ac:spMkLst>
            <pc:docMk/>
            <pc:sldMk cId="2483252389" sldId="37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8-14T13:02:52.918" v="61" actId="1076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8-14T13:02:57.699" v="63" actId="1076"/>
          <ac:spMkLst>
            <pc:docMk/>
            <pc:sldMk cId="2483252389" sldId="371"/>
            <ac:spMk id="4" creationId="{AA4D703F-016C-553E-97E4-16BFC21391B6}"/>
          </ac:spMkLst>
        </pc:spChg>
        <pc:picChg chg="mod ord">
          <ac:chgData name="Glen Jones" userId="e846aaca-4b24-4b13-b0d0-f2308e16b284" providerId="ADAL" clId="{ED47ACC3-9597-4D89-A1DC-43CF280EF274}" dt="2026-08-14T13:02:50.948" v="60" actId="170"/>
          <ac:picMkLst>
            <pc:docMk/>
            <pc:sldMk cId="2483252389" sldId="371"/>
            <ac:picMk id="9" creationId="{FE32FD10-85BA-FC35-90C3-438563825D88}"/>
          </ac:picMkLst>
        </pc:picChg>
      </pc:sldChg>
      <pc:sldChg chg="delSp mod delAnim">
        <pc:chgData name="Glen Jones" userId="e846aaca-4b24-4b13-b0d0-f2308e16b284" providerId="ADAL" clId="{ED47ACC3-9597-4D89-A1DC-43CF280EF274}" dt="2026-08-14T13:03:27.532" v="68" actId="478"/>
        <pc:sldMkLst>
          <pc:docMk/>
          <pc:sldMk cId="474139103" sldId="379"/>
        </pc:sldMkLst>
        <pc:picChg chg="del">
          <ac:chgData name="Glen Jones" userId="e846aaca-4b24-4b13-b0d0-f2308e16b284" providerId="ADAL" clId="{ED47ACC3-9597-4D89-A1DC-43CF280EF274}" dt="2026-08-14T13:03:27.532" v="68" actId="478"/>
          <ac:picMkLst>
            <pc:docMk/>
            <pc:sldMk cId="474139103" sldId="379"/>
            <ac:picMk id="10" creationId="{BB2DC809-4A03-7C93-2128-DA9EF59366A3}"/>
          </ac:picMkLst>
        </pc:picChg>
      </pc:sldChg>
      <pc:sldChg chg="del">
        <pc:chgData name="Glen Jones" userId="e846aaca-4b24-4b13-b0d0-f2308e16b284" providerId="ADAL" clId="{ED47ACC3-9597-4D89-A1DC-43CF280EF274}" dt="2026-08-14T13:00:51.020" v="2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8-14T13:01:17.750" v="30" actId="47"/>
        <pc:sldMkLst>
          <pc:docMk/>
          <pc:sldMk cId="1172856645" sldId="434"/>
        </pc:sldMkLst>
      </pc:sldChg>
      <pc:sldChg chg="del">
        <pc:chgData name="Glen Jones" userId="e846aaca-4b24-4b13-b0d0-f2308e16b284" providerId="ADAL" clId="{ED47ACC3-9597-4D89-A1DC-43CF280EF274}" dt="2026-08-14T13:01:17.750" v="30" actId="47"/>
        <pc:sldMkLst>
          <pc:docMk/>
          <pc:sldMk cId="3867556929" sldId="436"/>
        </pc:sldMkLst>
      </pc:sldChg>
      <pc:sldChg chg="modSp mod">
        <pc:chgData name="Glen Jones" userId="e846aaca-4b24-4b13-b0d0-f2308e16b284" providerId="ADAL" clId="{ED47ACC3-9597-4D89-A1DC-43CF280EF274}" dt="2026-08-14T13:07:41.297" v="103" actId="1076"/>
        <pc:sldMkLst>
          <pc:docMk/>
          <pc:sldMk cId="45875677" sldId="440"/>
        </pc:sldMkLst>
        <pc:spChg chg="mod">
          <ac:chgData name="Glen Jones" userId="e846aaca-4b24-4b13-b0d0-f2308e16b284" providerId="ADAL" clId="{ED47ACC3-9597-4D89-A1DC-43CF280EF274}" dt="2026-08-14T13:07:38.795" v="102" actId="1076"/>
          <ac:spMkLst>
            <pc:docMk/>
            <pc:sldMk cId="45875677" sldId="440"/>
            <ac:spMk id="4" creationId="{ADC4F8D6-1CBC-3AEB-14E6-82EAA2040205}"/>
          </ac:spMkLst>
        </pc:spChg>
        <pc:spChg chg="mod">
          <ac:chgData name="Glen Jones" userId="e846aaca-4b24-4b13-b0d0-f2308e16b284" providerId="ADAL" clId="{ED47ACC3-9597-4D89-A1DC-43CF280EF274}" dt="2026-08-14T13:07:41.297" v="103" actId="1076"/>
          <ac:spMkLst>
            <pc:docMk/>
            <pc:sldMk cId="45875677" sldId="440"/>
            <ac:spMk id="21" creationId="{0E96AEA8-7BB8-AD2E-1367-61A456070FC3}"/>
          </ac:spMkLst>
        </pc:spChg>
      </pc:sldChg>
      <pc:sldChg chg="add del">
        <pc:chgData name="Glen Jones" userId="e846aaca-4b24-4b13-b0d0-f2308e16b284" providerId="ADAL" clId="{ED47ACC3-9597-4D89-A1DC-43CF280EF274}" dt="2026-08-14T13:03:03.255" v="64" actId="47"/>
        <pc:sldMkLst>
          <pc:docMk/>
          <pc:sldMk cId="3575379507" sldId="441"/>
        </pc:sldMkLst>
      </pc:sldChg>
      <pc:sldMasterChg chg="delSldLayout">
        <pc:chgData name="Glen Jones" userId="e846aaca-4b24-4b13-b0d0-f2308e16b284" providerId="ADAL" clId="{ED47ACC3-9597-4D89-A1DC-43CF280EF274}" dt="2026-08-14T13:06:07.950" v="95" actId="2696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8-14T13:06:07.950" v="95" actId="2696"/>
          <pc:sldLayoutMkLst>
            <pc:docMk/>
            <pc:sldMasterMk cId="451012602" sldId="2147483648"/>
            <pc:sldLayoutMk cId="30253049" sldId="2147483660"/>
          </pc:sldLayoutMkLst>
        </pc:sldLayoutChg>
        <pc:sldLayoutChg chg="del">
          <pc:chgData name="Glen Jones" userId="e846aaca-4b24-4b13-b0d0-f2308e16b284" providerId="ADAL" clId="{ED47ACC3-9597-4D89-A1DC-43CF280EF274}" dt="2026-08-14T13:01:11.796" v="29" actId="47"/>
          <pc:sldLayoutMkLst>
            <pc:docMk/>
            <pc:sldMasterMk cId="451012602" sldId="2147483648"/>
            <pc:sldLayoutMk cId="1163322058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360" y="257964"/>
            <a:ext cx="9946742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What’s wrong with these sentences?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she has a red pen.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94931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he hit the ball.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83513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 man is tall.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2095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 err="1">
                <a:solidFill>
                  <a:schemeClr val="bg1"/>
                </a:solidFill>
              </a:rPr>
              <a:t>hehasa</a:t>
            </a:r>
            <a:r>
              <a:rPr lang="en-GB" sz="3200" dirty="0">
                <a:solidFill>
                  <a:schemeClr val="bg1"/>
                </a:solidFill>
              </a:rPr>
              <a:t> pet frog.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thefoxranaway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>
                <a:solidFill>
                  <a:srgbClr val="FFFF00"/>
                </a:solidFill>
              </a:rPr>
              <a:t>S</a:t>
            </a:r>
            <a:r>
              <a:rPr lang="en-GB" sz="3200">
                <a:solidFill>
                  <a:schemeClr val="bg1"/>
                </a:solidFill>
              </a:rPr>
              <a:t>he has </a:t>
            </a:r>
            <a:r>
              <a:rPr lang="en-GB" sz="3200" dirty="0">
                <a:solidFill>
                  <a:schemeClr val="bg1"/>
                </a:solidFill>
              </a:rPr>
              <a:t>a red pen.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94207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e hit the ball.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82789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man is tall.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71371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has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pet frog.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fox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ran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away.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9571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Capital letters at the start of sentences.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039" y="481825"/>
            <a:ext cx="11686902" cy="2521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402" y="1179475"/>
            <a:ext cx="11338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know what a </a:t>
            </a:r>
            <a:r>
              <a:rPr lang="en-GB" sz="4800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4D703F-016C-553E-97E4-16BFC21391B6}"/>
              </a:ext>
            </a:extLst>
          </p:cNvPr>
          <p:cNvSpPr txBox="1"/>
          <p:nvPr/>
        </p:nvSpPr>
        <p:spPr>
          <a:xfrm>
            <a:off x="3246809" y="3429000"/>
            <a:ext cx="8702473" cy="255389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</a:t>
            </a:r>
            <a:br>
              <a:rPr lang="en-GB" sz="4800" dirty="0">
                <a:solidFill>
                  <a:schemeClr val="bg1"/>
                </a:solidFill>
              </a:rPr>
            </a:br>
            <a:r>
              <a:rPr lang="en-GB" sz="4800" dirty="0">
                <a:solidFill>
                  <a:schemeClr val="bg1"/>
                </a:solidFill>
              </a:rPr>
              <a:t>we say with </a:t>
            </a:r>
            <a:r>
              <a:rPr lang="en-GB" sz="4800" b="1" u="sng" dirty="0">
                <a:solidFill>
                  <a:srgbClr val="FFFF00"/>
                </a:solidFill>
              </a:rPr>
              <a:t>one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r>
              <a:rPr lang="en-GB" sz="4800" b="1" u="sng" dirty="0">
                <a:solidFill>
                  <a:srgbClr val="FFFF00"/>
                </a:solidFill>
              </a:rPr>
              <a:t>breath.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189946"/>
            <a:ext cx="3673490" cy="35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The girl plays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The man is tall.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10544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these are one sentence by: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finishing with a full stop (.).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BF03260-3244-45E5-A4F7-3BD84FEE19D3}"/>
              </a:ext>
            </a:extLst>
          </p:cNvPr>
          <p:cNvSpPr txBox="1">
            <a:spLocks/>
          </p:cNvSpPr>
          <p:nvPr/>
        </p:nvSpPr>
        <p:spPr>
          <a:xfrm>
            <a:off x="954233" y="360443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starts with a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A60C2E-6AAE-8D7D-A13E-E5F65BEFB748}"/>
              </a:ext>
            </a:extLst>
          </p:cNvPr>
          <p:cNvSpPr txBox="1">
            <a:spLocks/>
          </p:cNvSpPr>
          <p:nvPr/>
        </p:nvSpPr>
        <p:spPr>
          <a:xfrm>
            <a:off x="954233" y="1315807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55F066-AD75-ABEA-2B19-52007A769951}"/>
              </a:ext>
            </a:extLst>
          </p:cNvPr>
          <p:cNvSpPr txBox="1">
            <a:spLocks/>
          </p:cNvSpPr>
          <p:nvPr/>
        </p:nvSpPr>
        <p:spPr>
          <a:xfrm>
            <a:off x="954233" y="132395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cat sat on the mat.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004DAC5-0C17-8EE7-9848-B79A8836234F}"/>
              </a:ext>
            </a:extLst>
          </p:cNvPr>
          <p:cNvSpPr/>
          <p:nvPr/>
        </p:nvSpPr>
        <p:spPr>
          <a:xfrm>
            <a:off x="2261937" y="1702189"/>
            <a:ext cx="1116530" cy="332939"/>
          </a:xfrm>
          <a:prstGeom prst="rightArrow">
            <a:avLst/>
          </a:prstGeom>
          <a:solidFill>
            <a:srgbClr val="00C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D0BF233-1852-363E-D4F3-A86A2C1B4408}"/>
              </a:ext>
            </a:extLst>
          </p:cNvPr>
          <p:cNvSpPr txBox="1">
            <a:spLocks/>
          </p:cNvSpPr>
          <p:nvPr/>
        </p:nvSpPr>
        <p:spPr>
          <a:xfrm>
            <a:off x="954233" y="464178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The sentence starts with a capital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389D9-8DB9-53A8-3166-507017FA6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8A9D58C3-E741-6D29-E97C-0D78408F1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20C924B-A2D1-FF14-6A54-2BB9E1E49377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1D305C-1B49-D674-54F5-C0814EA95F55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EBD007A-03CB-AE41-9DC6-4255B6D30DC1}"/>
              </a:ext>
            </a:extLst>
          </p:cNvPr>
          <p:cNvSpPr txBox="1">
            <a:spLocks/>
          </p:cNvSpPr>
          <p:nvPr/>
        </p:nvSpPr>
        <p:spPr>
          <a:xfrm>
            <a:off x="954233" y="360443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starts with a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685D25-CEAC-3853-A279-D640FEC4EA51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pet frog.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076CC05-96FF-6A19-37E7-5FE0069BE810}"/>
              </a:ext>
            </a:extLst>
          </p:cNvPr>
          <p:cNvSpPr txBox="1">
            <a:spLocks/>
          </p:cNvSpPr>
          <p:nvPr/>
        </p:nvSpPr>
        <p:spPr>
          <a:xfrm>
            <a:off x="954232" y="1315807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has a pet frog.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671D6FB-5CF5-62BC-5FB7-5C5F5CF45804}"/>
              </a:ext>
            </a:extLst>
          </p:cNvPr>
          <p:cNvSpPr/>
          <p:nvPr/>
        </p:nvSpPr>
        <p:spPr>
          <a:xfrm>
            <a:off x="2862012" y="1711957"/>
            <a:ext cx="1116530" cy="332939"/>
          </a:xfrm>
          <a:prstGeom prst="rightArrow">
            <a:avLst/>
          </a:prstGeom>
          <a:solidFill>
            <a:srgbClr val="00C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1CC2543-16FB-1EC8-3F16-32ACF9381DAF}"/>
              </a:ext>
            </a:extLst>
          </p:cNvPr>
          <p:cNvSpPr txBox="1">
            <a:spLocks/>
          </p:cNvSpPr>
          <p:nvPr/>
        </p:nvSpPr>
        <p:spPr>
          <a:xfrm>
            <a:off x="954233" y="464178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The sentence starts with a capital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476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6B320-9B39-0F10-B7A2-4E52D0ED4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84CCE70-D85C-B338-640D-19698ACEC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F1E78B6-DF7C-9B02-3964-11D7F40BC9D0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B3BB56-8EA6-1916-75C4-C710CD4606A3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822CFD-476D-953A-8BC4-A26FB0910568}"/>
              </a:ext>
            </a:extLst>
          </p:cNvPr>
          <p:cNvSpPr txBox="1">
            <a:spLocks/>
          </p:cNvSpPr>
          <p:nvPr/>
        </p:nvSpPr>
        <p:spPr>
          <a:xfrm>
            <a:off x="954233" y="360443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the sentence start?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2248BA-571B-1242-C23B-9D51C8374159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duck is in the pond.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D1953CA-25A1-CD4C-7FDF-9D9B19D31DAE}"/>
              </a:ext>
            </a:extLst>
          </p:cNvPr>
          <p:cNvSpPr txBox="1">
            <a:spLocks/>
          </p:cNvSpPr>
          <p:nvPr/>
        </p:nvSpPr>
        <p:spPr>
          <a:xfrm>
            <a:off x="954232" y="463313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What capital letter does the sentence start with?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507F1BD-E8C7-06CB-AD0D-9049392AAB79}"/>
              </a:ext>
            </a:extLst>
          </p:cNvPr>
          <p:cNvSpPr txBox="1">
            <a:spLocks/>
          </p:cNvSpPr>
          <p:nvPr/>
        </p:nvSpPr>
        <p:spPr>
          <a:xfrm>
            <a:off x="954232" y="1320799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duck is in the pond.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887CEE6-7556-39C5-0C0F-A861B2794A68}"/>
              </a:ext>
            </a:extLst>
          </p:cNvPr>
          <p:cNvSpPr/>
          <p:nvPr/>
        </p:nvSpPr>
        <p:spPr>
          <a:xfrm>
            <a:off x="2138112" y="1715943"/>
            <a:ext cx="1116530" cy="332939"/>
          </a:xfrm>
          <a:prstGeom prst="rightArrow">
            <a:avLst/>
          </a:prstGeom>
          <a:solidFill>
            <a:srgbClr val="00C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FF13DEA-B1BA-C3A7-FF82-DDEEB2E8F6D6}"/>
              </a:ext>
            </a:extLst>
          </p:cNvPr>
          <p:cNvSpPr txBox="1">
            <a:spLocks/>
          </p:cNvSpPr>
          <p:nvPr/>
        </p:nvSpPr>
        <p:spPr>
          <a:xfrm>
            <a:off x="954233" y="464178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The sentence starts with a capital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156096-520F-CCFF-F559-41BA78617EC7}"/>
              </a:ext>
            </a:extLst>
          </p:cNvPr>
          <p:cNvSpPr txBox="1">
            <a:spLocks/>
          </p:cNvSpPr>
          <p:nvPr/>
        </p:nvSpPr>
        <p:spPr>
          <a:xfrm>
            <a:off x="954232" y="361308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starts with a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198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21" grpId="0" animBg="1"/>
      <p:bldP spid="8" grpId="0" animBg="1"/>
      <p:bldP spid="22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A4EC5-1853-5DAB-56CC-9E890DD40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1EB33E6-F833-5A2E-1E41-02FFA458CC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8BCAAE4-9CF4-679B-897C-189142A3C897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5B687D-6F03-CFE6-1C8D-C4E7D924471D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E9F0D84-F620-7C92-4434-75DCA9C30A51}"/>
              </a:ext>
            </a:extLst>
          </p:cNvPr>
          <p:cNvSpPr txBox="1">
            <a:spLocks/>
          </p:cNvSpPr>
          <p:nvPr/>
        </p:nvSpPr>
        <p:spPr>
          <a:xfrm>
            <a:off x="954233" y="360443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the sentence start?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C4F8D6-1CBC-3AEB-14E6-82EAA2040205}"/>
              </a:ext>
            </a:extLst>
          </p:cNvPr>
          <p:cNvSpPr txBox="1">
            <a:spLocks/>
          </p:cNvSpPr>
          <p:nvPr/>
        </p:nvSpPr>
        <p:spPr>
          <a:xfrm>
            <a:off x="954232" y="1302233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a red bag.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AF02F7-4457-7C1E-E6F3-54FDC88186C1}"/>
              </a:ext>
            </a:extLst>
          </p:cNvPr>
          <p:cNvSpPr txBox="1">
            <a:spLocks/>
          </p:cNvSpPr>
          <p:nvPr/>
        </p:nvSpPr>
        <p:spPr>
          <a:xfrm>
            <a:off x="954232" y="463313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What capital letter does the sentence start with?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E96AEA8-7BB8-AD2E-1367-61A456070FC3}"/>
              </a:ext>
            </a:extLst>
          </p:cNvPr>
          <p:cNvSpPr txBox="1">
            <a:spLocks/>
          </p:cNvSpPr>
          <p:nvPr/>
        </p:nvSpPr>
        <p:spPr>
          <a:xfrm>
            <a:off x="954232" y="1320266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red bag.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675E3E-B997-45AC-281C-C18578FDFE4D}"/>
              </a:ext>
            </a:extLst>
          </p:cNvPr>
          <p:cNvSpPr/>
          <p:nvPr/>
        </p:nvSpPr>
        <p:spPr>
          <a:xfrm>
            <a:off x="2723739" y="1741341"/>
            <a:ext cx="1116530" cy="332939"/>
          </a:xfrm>
          <a:prstGeom prst="rightArrow">
            <a:avLst/>
          </a:prstGeom>
          <a:solidFill>
            <a:srgbClr val="00C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EFB527A-B7D0-C7B4-FB61-72C2F3F4329D}"/>
              </a:ext>
            </a:extLst>
          </p:cNvPr>
          <p:cNvSpPr txBox="1">
            <a:spLocks/>
          </p:cNvSpPr>
          <p:nvPr/>
        </p:nvSpPr>
        <p:spPr>
          <a:xfrm>
            <a:off x="954233" y="464178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The sentence starts with a capital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A5405AA-5730-870E-DD48-2F4F42FF30F5}"/>
              </a:ext>
            </a:extLst>
          </p:cNvPr>
          <p:cNvSpPr txBox="1">
            <a:spLocks/>
          </p:cNvSpPr>
          <p:nvPr/>
        </p:nvSpPr>
        <p:spPr>
          <a:xfrm>
            <a:off x="954232" y="361308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starts with a </a:t>
            </a:r>
            <a:r>
              <a:rPr lang="en-GB" sz="4000" u="sng" dirty="0">
                <a:solidFill>
                  <a:srgbClr val="00CCFF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87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21" grpId="0" animBg="1"/>
      <p:bldP spid="8" grpId="0" animBg="1"/>
      <p:bldP spid="22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Andika</vt:lpstr>
      <vt:lpstr>Arial</vt:lpstr>
      <vt:lpstr>Office Theme</vt:lpstr>
      <vt:lpstr> How to Use this Powerpoint</vt:lpstr>
      <vt:lpstr>Capital letters at the start of sentences.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2026-08-14T13:16:57Z</dcterms:modified>
</cp:coreProperties>
</file>