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52" r:id="rId2"/>
    <p:sldId id="438" r:id="rId3"/>
    <p:sldId id="274" r:id="rId4"/>
    <p:sldId id="439" r:id="rId5"/>
    <p:sldId id="440" r:id="rId6"/>
    <p:sldId id="441" r:id="rId7"/>
    <p:sldId id="442" r:id="rId8"/>
    <p:sldId id="448" r:id="rId9"/>
    <p:sldId id="297" r:id="rId10"/>
    <p:sldId id="367" r:id="rId11"/>
    <p:sldId id="379" r:id="rId12"/>
    <p:sldId id="446" r:id="rId13"/>
    <p:sldId id="444" r:id="rId14"/>
    <p:sldId id="447" r:id="rId15"/>
    <p:sldId id="301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3ACF17-AFA1-4D9F-818D-ED8B01DF3F4C}" v="5" dt="2026-08-14T13:18:15.1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8" autoAdjust="0"/>
    <p:restoredTop sz="94660"/>
  </p:normalViewPr>
  <p:slideViewPr>
    <p:cSldViewPr snapToGrid="0">
      <p:cViewPr varScale="1">
        <p:scale>
          <a:sx n="97" d="100"/>
          <a:sy n="97" d="100"/>
        </p:scale>
        <p:origin x="10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8-14T13:18:49.502" v="11" actId="1076"/>
      <pc:docMkLst>
        <pc:docMk/>
      </pc:docMkLst>
      <pc:sldChg chg="del">
        <pc:chgData name="Glen Jones" userId="e846aaca-4b24-4b13-b0d0-f2308e16b284" providerId="ADAL" clId="{ED47ACC3-9597-4D89-A1DC-43CF280EF274}" dt="2026-08-14T13:18:19.845" v="7" actId="47"/>
        <pc:sldMkLst>
          <pc:docMk/>
          <pc:sldMk cId="1684973580" sldId="296"/>
        </pc:sldMkLst>
      </pc:sldChg>
      <pc:sldChg chg="modSp mod">
        <pc:chgData name="Glen Jones" userId="e846aaca-4b24-4b13-b0d0-f2308e16b284" providerId="ADAL" clId="{ED47ACC3-9597-4D89-A1DC-43CF280EF274}" dt="2026-08-14T13:18:49.502" v="11" actId="1076"/>
        <pc:sldMkLst>
          <pc:docMk/>
          <pc:sldMk cId="0" sldId="360"/>
        </pc:sldMkLst>
        <pc:spChg chg="mod">
          <ac:chgData name="Glen Jones" userId="e846aaca-4b24-4b13-b0d0-f2308e16b284" providerId="ADAL" clId="{ED47ACC3-9597-4D89-A1DC-43CF280EF274}" dt="2026-08-14T13:18:49.502" v="11" actId="1076"/>
          <ac:spMkLst>
            <pc:docMk/>
            <pc:sldMk cId="0" sldId="360"/>
            <ac:spMk id="2" creationId="{A50804E1-9632-0DE2-F975-50E838C3CD07}"/>
          </ac:spMkLst>
        </pc:spChg>
        <pc:spChg chg="mod">
          <ac:chgData name="Glen Jones" userId="e846aaca-4b24-4b13-b0d0-f2308e16b284" providerId="ADAL" clId="{ED47ACC3-9597-4D89-A1DC-43CF280EF274}" dt="2026-08-14T13:18:46.962" v="10" actId="1076"/>
          <ac:spMkLst>
            <pc:docMk/>
            <pc:sldMk cId="0" sldId="360"/>
            <ac:spMk id="6" creationId="{243EA3DF-7308-33ED-6B90-A9FCB9C0B366}"/>
          </ac:spMkLst>
        </pc:spChg>
      </pc:sldChg>
      <pc:sldChg chg="del">
        <pc:chgData name="Glen Jones" userId="e846aaca-4b24-4b13-b0d0-f2308e16b284" providerId="ADAL" clId="{ED47ACC3-9597-4D89-A1DC-43CF280EF274}" dt="2026-08-14T13:18:19.845" v="7" actId="47"/>
        <pc:sldMkLst>
          <pc:docMk/>
          <pc:sldMk cId="2483252389" sldId="371"/>
        </pc:sldMkLst>
      </pc:sldChg>
      <pc:sldChg chg="delSp mod delAnim">
        <pc:chgData name="Glen Jones" userId="e846aaca-4b24-4b13-b0d0-f2308e16b284" providerId="ADAL" clId="{ED47ACC3-9597-4D89-A1DC-43CF280EF274}" dt="2026-08-14T13:18:31.447" v="8" actId="478"/>
        <pc:sldMkLst>
          <pc:docMk/>
          <pc:sldMk cId="474139103" sldId="379"/>
        </pc:sldMkLst>
        <pc:picChg chg="del">
          <ac:chgData name="Glen Jones" userId="e846aaca-4b24-4b13-b0d0-f2308e16b284" providerId="ADAL" clId="{ED47ACC3-9597-4D89-A1DC-43CF280EF274}" dt="2026-08-14T13:18:31.447" v="8" actId="478"/>
          <ac:picMkLst>
            <pc:docMk/>
            <pc:sldMk cId="474139103" sldId="379"/>
            <ac:picMk id="10" creationId="{BB2DC809-4A03-7C93-2128-DA9EF59366A3}"/>
          </ac:picMkLst>
        </pc:picChg>
      </pc:sldChg>
      <pc:sldChg chg="modSp">
        <pc:chgData name="Glen Jones" userId="e846aaca-4b24-4b13-b0d0-f2308e16b284" providerId="ADAL" clId="{ED47ACC3-9597-4D89-A1DC-43CF280EF274}" dt="2026-08-14T13:17:34.894" v="2" actId="207"/>
        <pc:sldMkLst>
          <pc:docMk/>
          <pc:sldMk cId="805460786" sldId="439"/>
        </pc:sldMkLst>
        <pc:graphicFrameChg chg="mod">
          <ac:chgData name="Glen Jones" userId="e846aaca-4b24-4b13-b0d0-f2308e16b284" providerId="ADAL" clId="{ED47ACC3-9597-4D89-A1DC-43CF280EF274}" dt="2026-08-14T13:17:34.894" v="2" actId="207"/>
          <ac:graphicFrameMkLst>
            <pc:docMk/>
            <pc:sldMk cId="805460786" sldId="439"/>
            <ac:graphicFrameMk id="4" creationId="{96DD279E-FE09-7618-F963-6748517034BB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7:42.450" v="3" actId="207"/>
        <pc:sldMkLst>
          <pc:docMk/>
          <pc:sldMk cId="3867556929" sldId="440"/>
        </pc:sldMkLst>
        <pc:graphicFrameChg chg="mod">
          <ac:chgData name="Glen Jones" userId="e846aaca-4b24-4b13-b0d0-f2308e16b284" providerId="ADAL" clId="{ED47ACC3-9597-4D89-A1DC-43CF280EF274}" dt="2026-08-14T13:17:42.450" v="3" actId="207"/>
          <ac:graphicFrameMkLst>
            <pc:docMk/>
            <pc:sldMk cId="3867556929" sldId="440"/>
            <ac:graphicFrameMk id="4" creationId="{681AE775-1E1C-B6B4-4DA6-2333FFBF4DA4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7:51.782" v="4" actId="207"/>
        <pc:sldMkLst>
          <pc:docMk/>
          <pc:sldMk cId="3445395024" sldId="441"/>
        </pc:sldMkLst>
        <pc:graphicFrameChg chg="mod">
          <ac:chgData name="Glen Jones" userId="e846aaca-4b24-4b13-b0d0-f2308e16b284" providerId="ADAL" clId="{ED47ACC3-9597-4D89-A1DC-43CF280EF274}" dt="2026-08-14T13:17:51.782" v="4" actId="207"/>
          <ac:graphicFrameMkLst>
            <pc:docMk/>
            <pc:sldMk cId="3445395024" sldId="441"/>
            <ac:graphicFrameMk id="8" creationId="{378BD3E5-507F-2D1F-C03B-0E46792D7DA9}"/>
          </ac:graphicFrameMkLst>
        </pc:graphicFrameChg>
      </pc:sldChg>
      <pc:sldChg chg="modSp">
        <pc:chgData name="Glen Jones" userId="e846aaca-4b24-4b13-b0d0-f2308e16b284" providerId="ADAL" clId="{ED47ACC3-9597-4D89-A1DC-43CF280EF274}" dt="2026-08-14T13:17:59.337" v="5" actId="207"/>
        <pc:sldMkLst>
          <pc:docMk/>
          <pc:sldMk cId="2885707345" sldId="442"/>
        </pc:sldMkLst>
        <pc:graphicFrameChg chg="mod">
          <ac:chgData name="Glen Jones" userId="e846aaca-4b24-4b13-b0d0-f2308e16b284" providerId="ADAL" clId="{ED47ACC3-9597-4D89-A1DC-43CF280EF274}" dt="2026-08-14T13:17:59.337" v="5" actId="207"/>
          <ac:graphicFrameMkLst>
            <pc:docMk/>
            <pc:sldMk cId="2885707345" sldId="442"/>
            <ac:graphicFrameMk id="4" creationId="{0A70A4F4-DA0B-5D3C-F065-2FE66E9914C3}"/>
          </ac:graphicFrameMkLst>
        </pc:graphicFrameChg>
      </pc:sldChg>
      <pc:sldChg chg="add">
        <pc:chgData name="Glen Jones" userId="e846aaca-4b24-4b13-b0d0-f2308e16b284" providerId="ADAL" clId="{ED47ACC3-9597-4D89-A1DC-43CF280EF274}" dt="2026-08-14T13:18:15.112" v="6"/>
        <pc:sldMkLst>
          <pc:docMk/>
          <pc:sldMk cId="318097404" sldId="44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38439E1E-96D0-4F43-AC16-CFC575C087AD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1A8CB4E7-9619-4832-9731-B435F8695F9D}" type="parTrans" cxnId="{FBB4F102-A1AB-45F7-957F-0C7FB4F5BD8A}">
      <dgm:prSet/>
      <dgm:spPr/>
      <dgm:t>
        <a:bodyPr/>
        <a:lstStyle/>
        <a:p>
          <a:endParaRPr lang="en-GB"/>
        </a:p>
      </dgm:t>
    </dgm:pt>
    <dgm:pt modelId="{9F42FE6A-475A-4559-9474-C2F4BA171409}" type="sibTrans" cxnId="{FBB4F102-A1AB-45F7-957F-0C7FB4F5BD8A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09757CBE-EA10-42F8-98E0-CACD96CE2442}" type="pres">
      <dgm:prSet presAssocID="{1A8CB4E7-9619-4832-9731-B435F8695F9D}" presName="Name19" presStyleLbl="parChTrans1D3" presStyleIdx="0" presStyleCnt="1"/>
      <dgm:spPr/>
    </dgm:pt>
    <dgm:pt modelId="{4C28CB16-C318-4363-8895-3207DCAB963E}" type="pres">
      <dgm:prSet presAssocID="{38439E1E-96D0-4F43-AC16-CFC575C087AD}" presName="Name21" presStyleCnt="0"/>
      <dgm:spPr/>
    </dgm:pt>
    <dgm:pt modelId="{AF94B7E1-1800-4602-AEF1-3208CEB4E536}" type="pres">
      <dgm:prSet presAssocID="{38439E1E-96D0-4F43-AC16-CFC575C087AD}" presName="level2Shape" presStyleLbl="node3" presStyleIdx="0" presStyleCnt="1"/>
      <dgm:spPr/>
    </dgm:pt>
    <dgm:pt modelId="{7EEF507F-3C92-463E-9C14-E102BFD24195}" type="pres">
      <dgm:prSet presAssocID="{38439E1E-96D0-4F43-AC16-CFC575C087AD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BB4F102-A1AB-45F7-957F-0C7FB4F5BD8A}" srcId="{9BA46975-8DB2-48CF-B6FD-A55DBE9194F2}" destId="{38439E1E-96D0-4F43-AC16-CFC575C087AD}" srcOrd="0" destOrd="0" parTransId="{1A8CB4E7-9619-4832-9731-B435F8695F9D}" sibTransId="{9F42FE6A-475A-4559-9474-C2F4BA171409}"/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75AFE346-CE58-46E7-BD5D-CEB82DC94297}" type="presOf" srcId="{38439E1E-96D0-4F43-AC16-CFC575C087AD}" destId="{AF94B7E1-1800-4602-AEF1-3208CEB4E536}" srcOrd="0" destOrd="0" presId="urn:microsoft.com/office/officeart/2005/8/layout/hierarchy6"/>
    <dgm:cxn modelId="{323B5049-B823-430A-9849-6653AC0A2B29}" type="presOf" srcId="{1A8CB4E7-9619-4832-9731-B435F8695F9D}" destId="{09757CBE-EA10-42F8-98E0-CACD96CE2442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D555E10-E078-45AA-B4AA-BAFC2959B4C2}" type="presParOf" srcId="{4AE71305-4F4A-4903-A782-6F54C4CA0E25}" destId="{09757CBE-EA10-42F8-98E0-CACD96CE2442}" srcOrd="0" destOrd="0" presId="urn:microsoft.com/office/officeart/2005/8/layout/hierarchy6"/>
    <dgm:cxn modelId="{C266F020-50D2-433B-9E6F-982105D5AACD}" type="presParOf" srcId="{4AE71305-4F4A-4903-A782-6F54C4CA0E25}" destId="{4C28CB16-C318-4363-8895-3207DCAB963E}" srcOrd="1" destOrd="0" presId="urn:microsoft.com/office/officeart/2005/8/layout/hierarchy6"/>
    <dgm:cxn modelId="{A2BF7897-536A-4478-A676-8654E791BCA9}" type="presParOf" srcId="{4C28CB16-C318-4363-8895-3207DCAB963E}" destId="{AF94B7E1-1800-4602-AEF1-3208CEB4E536}" srcOrd="0" destOrd="0" presId="urn:microsoft.com/office/officeart/2005/8/layout/hierarchy6"/>
    <dgm:cxn modelId="{D6E39972-5D0F-4E14-9C12-205607C840D3}" type="presParOf" srcId="{4C28CB16-C318-4363-8895-3207DCAB963E}" destId="{7EEF507F-3C92-463E-9C14-E102BFD24195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F4074957-2643-449A-8C20-153B0BFBC4D3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End of sentence</a:t>
          </a:r>
        </a:p>
      </dgm:t>
    </dgm:pt>
    <dgm:pt modelId="{B53A2A46-BF1E-4B7D-9997-319C64C7AD61}" type="parTrans" cxnId="{CB01F11B-8D97-4DC8-8EC5-148CC92729DE}">
      <dgm:prSet/>
      <dgm:spPr/>
      <dgm:t>
        <a:bodyPr/>
        <a:lstStyle/>
        <a:p>
          <a:endParaRPr lang="en-GB"/>
        </a:p>
      </dgm:t>
    </dgm:pt>
    <dgm:pt modelId="{9A361BD1-EABF-4ED0-B910-73C78F3D36E4}" type="sibTrans" cxnId="{CB01F11B-8D97-4DC8-8EC5-148CC92729DE}">
      <dgm:prSet/>
      <dgm:spPr/>
      <dgm:t>
        <a:bodyPr/>
        <a:lstStyle/>
        <a:p>
          <a:endParaRPr lang="en-GB"/>
        </a:p>
      </dgm:t>
    </dgm:pt>
    <dgm:pt modelId="{9D8F6B14-B831-4C79-A156-2B493E7B749D}">
      <dgm:prSet phldrT="[Text]" custT="1"/>
      <dgm:spPr/>
      <dgm:t>
        <a:bodyPr/>
        <a:lstStyle/>
        <a:p>
          <a:r>
            <a:rPr lang="en-GB" sz="1600" dirty="0"/>
            <a:t>Punctuation</a:t>
          </a:r>
        </a:p>
      </dgm:t>
    </dgm:pt>
    <dgm:pt modelId="{D29F3D41-2D73-4B03-8501-9C5925C5044E}" type="parTrans" cxnId="{532C6C7D-98E9-4055-BBA2-7E8ABA33292C}">
      <dgm:prSet/>
      <dgm:spPr/>
      <dgm:t>
        <a:bodyPr/>
        <a:lstStyle/>
        <a:p>
          <a:endParaRPr lang="en-GB"/>
        </a:p>
      </dgm:t>
    </dgm:pt>
    <dgm:pt modelId="{CDC033FB-2416-4E62-A4F9-00D9588538DB}" type="sibTrans" cxnId="{532C6C7D-98E9-4055-BBA2-7E8ABA33292C}">
      <dgm:prSet/>
      <dgm:spPr/>
      <dgm:t>
        <a:bodyPr/>
        <a:lstStyle/>
        <a:p>
          <a:endParaRPr lang="en-GB"/>
        </a:p>
      </dgm:t>
    </dgm:pt>
    <dgm:pt modelId="{EC190B33-137C-4561-A3C1-396A9C2AD61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Spaces between words</a:t>
          </a:r>
        </a:p>
      </dgm:t>
    </dgm:pt>
    <dgm:pt modelId="{9CC8341C-975C-4DDB-AF02-928E2E0612C0}" type="parTrans" cxnId="{778FFE1E-48F8-484D-8B0C-12420B150EEC}">
      <dgm:prSet/>
      <dgm:spPr/>
      <dgm:t>
        <a:bodyPr/>
        <a:lstStyle/>
        <a:p>
          <a:endParaRPr lang="en-GB"/>
        </a:p>
      </dgm:t>
    </dgm:pt>
    <dgm:pt modelId="{15F6E9A2-D0C9-4E94-931C-06646BDC3270}" type="sibTrans" cxnId="{778FFE1E-48F8-484D-8B0C-12420B150EEC}">
      <dgm:prSet/>
      <dgm:spPr/>
      <dgm:t>
        <a:bodyPr/>
        <a:lstStyle/>
        <a:p>
          <a:endParaRPr lang="en-GB"/>
        </a:p>
      </dgm:t>
    </dgm:pt>
    <dgm:pt modelId="{9BA46975-8DB2-48CF-B6FD-A55DBE9194F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Start of sentence</a:t>
          </a:r>
        </a:p>
      </dgm:t>
    </dgm:pt>
    <dgm:pt modelId="{269CD6DD-99D6-4E9D-B0C7-110BC93B81E4}" type="parTrans" cxnId="{CA9A6079-68A1-41C2-80DB-EE726EDB03B4}">
      <dgm:prSet/>
      <dgm:spPr/>
      <dgm:t>
        <a:bodyPr/>
        <a:lstStyle/>
        <a:p>
          <a:endParaRPr lang="en-GB"/>
        </a:p>
      </dgm:t>
    </dgm:pt>
    <dgm:pt modelId="{539712BE-2D7A-4DC5-B984-39C605AD0931}" type="sibTrans" cxnId="{CA9A6079-68A1-41C2-80DB-EE726EDB03B4}">
      <dgm:prSet/>
      <dgm:spPr/>
      <dgm:t>
        <a:bodyPr/>
        <a:lstStyle/>
        <a:p>
          <a:endParaRPr lang="en-GB"/>
        </a:p>
      </dgm:t>
    </dgm:pt>
    <dgm:pt modelId="{1362097B-A05C-4E85-9759-695437663FFD}">
      <dgm:prSet phldrT="[Text]" custT="1"/>
      <dgm:spPr/>
      <dgm:t>
        <a:bodyPr/>
        <a:lstStyle/>
        <a:p>
          <a:r>
            <a:rPr lang="en-GB" sz="1600" dirty="0"/>
            <a:t>Full stop</a:t>
          </a:r>
        </a:p>
      </dgm:t>
    </dgm:pt>
    <dgm:pt modelId="{DFDCA9A6-A83E-450F-8229-3367059BCCC7}" type="parTrans" cxnId="{9E0F5CE2-A923-46E0-9253-F4081E195F2E}">
      <dgm:prSet/>
      <dgm:spPr/>
      <dgm:t>
        <a:bodyPr/>
        <a:lstStyle/>
        <a:p>
          <a:endParaRPr lang="en-GB"/>
        </a:p>
      </dgm:t>
    </dgm:pt>
    <dgm:pt modelId="{80CA1797-A419-4F6B-BEB1-967958A846F9}" type="sibTrans" cxnId="{9E0F5CE2-A923-46E0-9253-F4081E195F2E}">
      <dgm:prSet/>
      <dgm:spPr/>
      <dgm:t>
        <a:bodyPr/>
        <a:lstStyle/>
        <a:p>
          <a:endParaRPr lang="en-GB"/>
        </a:p>
      </dgm:t>
    </dgm:pt>
    <dgm:pt modelId="{A70A77E0-117D-4C47-B7B7-D11C0C7CB5EE}">
      <dgm:prSet phldrT="[Text]" custT="1"/>
      <dgm:spPr/>
      <dgm:t>
        <a:bodyPr/>
        <a:lstStyle/>
        <a:p>
          <a:r>
            <a:rPr lang="en-GB" sz="1600"/>
            <a:t>Capital </a:t>
          </a:r>
          <a:r>
            <a:rPr lang="en-GB" sz="1600" dirty="0"/>
            <a:t>letters</a:t>
          </a:r>
        </a:p>
      </dgm:t>
    </dgm:pt>
    <dgm:pt modelId="{029D8A4E-969F-4631-9B5E-AA717214F3E8}" type="parTrans" cxnId="{22B0D6A9-74BF-4F77-9EFD-B0DDC129C69A}">
      <dgm:prSet/>
      <dgm:spPr/>
    </dgm:pt>
    <dgm:pt modelId="{1D78EF07-35D9-4FEE-8ACB-14A3770CF4A3}" type="sibTrans" cxnId="{22B0D6A9-74BF-4F77-9EFD-B0DDC129C69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C1B9E00-3F29-4877-B798-698390BF1245}" type="pres">
      <dgm:prSet presAssocID="{9D8F6B14-B831-4C79-A156-2B493E7B749D}" presName="Name14" presStyleCnt="0"/>
      <dgm:spPr/>
    </dgm:pt>
    <dgm:pt modelId="{E9D92090-9031-4C69-9C27-D415DDF4F8CD}" type="pres">
      <dgm:prSet presAssocID="{9D8F6B14-B831-4C79-A156-2B493E7B749D}" presName="level1Shape" presStyleLbl="node0" presStyleIdx="0" presStyleCnt="1">
        <dgm:presLayoutVars>
          <dgm:chPref val="3"/>
        </dgm:presLayoutVars>
      </dgm:prSet>
      <dgm:spPr/>
    </dgm:pt>
    <dgm:pt modelId="{44AB6C7C-E79E-4102-868C-5E468B14E9E1}" type="pres">
      <dgm:prSet presAssocID="{9D8F6B14-B831-4C79-A156-2B493E7B749D}" presName="hierChild2" presStyleCnt="0"/>
      <dgm:spPr/>
    </dgm:pt>
    <dgm:pt modelId="{6151F15F-5A09-4786-9994-9EC5E35E9982}" type="pres">
      <dgm:prSet presAssocID="{9CC8341C-975C-4DDB-AF02-928E2E0612C0}" presName="Name19" presStyleLbl="parChTrans1D2" presStyleIdx="0" presStyleCnt="3"/>
      <dgm:spPr/>
    </dgm:pt>
    <dgm:pt modelId="{0E7A7840-EBE2-4119-9FC3-36B74A750314}" type="pres">
      <dgm:prSet presAssocID="{EC190B33-137C-4561-A3C1-396A9C2AD616}" presName="Name21" presStyleCnt="0"/>
      <dgm:spPr/>
    </dgm:pt>
    <dgm:pt modelId="{35E411B8-1271-4309-8130-35AE0FFC0460}" type="pres">
      <dgm:prSet presAssocID="{EC190B33-137C-4561-A3C1-396A9C2AD616}" presName="level2Shape" presStyleLbl="node2" presStyleIdx="0" presStyleCnt="3"/>
      <dgm:spPr/>
    </dgm:pt>
    <dgm:pt modelId="{FB963EFB-674F-468B-9325-7E61C2467C39}" type="pres">
      <dgm:prSet presAssocID="{EC190B33-137C-4561-A3C1-396A9C2AD616}" presName="hierChild3" presStyleCnt="0"/>
      <dgm:spPr/>
    </dgm:pt>
    <dgm:pt modelId="{215B57CF-3675-4748-B6EB-A222EF32AB2C}" type="pres">
      <dgm:prSet presAssocID="{269CD6DD-99D6-4E9D-B0C7-110BC93B81E4}" presName="Name19" presStyleLbl="parChTrans1D2" presStyleIdx="1" presStyleCnt="3"/>
      <dgm:spPr/>
    </dgm:pt>
    <dgm:pt modelId="{ACCAD1EE-AD40-4760-809F-540E2536BA02}" type="pres">
      <dgm:prSet presAssocID="{9BA46975-8DB2-48CF-B6FD-A55DBE9194F2}" presName="Name21" presStyleCnt="0"/>
      <dgm:spPr/>
    </dgm:pt>
    <dgm:pt modelId="{763A9F30-CE10-4D67-8EB7-1561A5EC2352}" type="pres">
      <dgm:prSet presAssocID="{9BA46975-8DB2-48CF-B6FD-A55DBE9194F2}" presName="level2Shape" presStyleLbl="node2" presStyleIdx="1" presStyleCnt="3"/>
      <dgm:spPr/>
    </dgm:pt>
    <dgm:pt modelId="{4AE71305-4F4A-4903-A782-6F54C4CA0E25}" type="pres">
      <dgm:prSet presAssocID="{9BA46975-8DB2-48CF-B6FD-A55DBE9194F2}" presName="hierChild3" presStyleCnt="0"/>
      <dgm:spPr/>
    </dgm:pt>
    <dgm:pt modelId="{60931DBD-4FE6-41B8-99B9-6669B59C32EC}" type="pres">
      <dgm:prSet presAssocID="{029D8A4E-969F-4631-9B5E-AA717214F3E8}" presName="Name19" presStyleLbl="parChTrans1D3" presStyleIdx="0" presStyleCnt="2"/>
      <dgm:spPr/>
    </dgm:pt>
    <dgm:pt modelId="{B7BD024A-3045-4631-8FE0-D3169643AA4B}" type="pres">
      <dgm:prSet presAssocID="{A70A77E0-117D-4C47-B7B7-D11C0C7CB5EE}" presName="Name21" presStyleCnt="0"/>
      <dgm:spPr/>
    </dgm:pt>
    <dgm:pt modelId="{43788677-C19E-4CA7-90DE-4504D2D069FA}" type="pres">
      <dgm:prSet presAssocID="{A70A77E0-117D-4C47-B7B7-D11C0C7CB5EE}" presName="level2Shape" presStyleLbl="node3" presStyleIdx="0" presStyleCnt="2"/>
      <dgm:spPr/>
    </dgm:pt>
    <dgm:pt modelId="{F6828C82-3908-4002-90A0-804800AC0EA3}" type="pres">
      <dgm:prSet presAssocID="{A70A77E0-117D-4C47-B7B7-D11C0C7CB5EE}" presName="hierChild3" presStyleCnt="0"/>
      <dgm:spPr/>
    </dgm:pt>
    <dgm:pt modelId="{474A7B41-AECA-444D-91CB-733E0DDD9EE5}" type="pres">
      <dgm:prSet presAssocID="{B53A2A46-BF1E-4B7D-9997-319C64C7AD61}" presName="Name19" presStyleLbl="parChTrans1D2" presStyleIdx="2" presStyleCnt="3"/>
      <dgm:spPr/>
    </dgm:pt>
    <dgm:pt modelId="{AF58F40C-7ABE-42A1-83A3-6677EF07BACD}" type="pres">
      <dgm:prSet presAssocID="{F4074957-2643-449A-8C20-153B0BFBC4D3}" presName="Name21" presStyleCnt="0"/>
      <dgm:spPr/>
    </dgm:pt>
    <dgm:pt modelId="{25B228EE-7AF3-487E-823F-4185BA828791}" type="pres">
      <dgm:prSet presAssocID="{F4074957-2643-449A-8C20-153B0BFBC4D3}" presName="level2Shape" presStyleLbl="node2" presStyleIdx="2" presStyleCnt="3"/>
      <dgm:spPr/>
    </dgm:pt>
    <dgm:pt modelId="{286D4853-E031-4A80-A978-44F061812FC9}" type="pres">
      <dgm:prSet presAssocID="{F4074957-2643-449A-8C20-153B0BFBC4D3}" presName="hierChild3" presStyleCnt="0"/>
      <dgm:spPr/>
    </dgm:pt>
    <dgm:pt modelId="{366C5D6C-6655-46C9-91B5-4EE0F8F6E07D}" type="pres">
      <dgm:prSet presAssocID="{DFDCA9A6-A83E-450F-8229-3367059BCCC7}" presName="Name19" presStyleLbl="parChTrans1D3" presStyleIdx="1" presStyleCnt="2"/>
      <dgm:spPr/>
    </dgm:pt>
    <dgm:pt modelId="{CF5B2D6D-1C7D-4215-9775-EECD7F35F2E3}" type="pres">
      <dgm:prSet presAssocID="{1362097B-A05C-4E85-9759-695437663FFD}" presName="Name21" presStyleCnt="0"/>
      <dgm:spPr/>
    </dgm:pt>
    <dgm:pt modelId="{DCFDB3A2-8869-470D-87A6-541B6F248EC5}" type="pres">
      <dgm:prSet presAssocID="{1362097B-A05C-4E85-9759-695437663FFD}" presName="level2Shape" presStyleLbl="node3" presStyleIdx="1" presStyleCnt="2"/>
      <dgm:spPr/>
    </dgm:pt>
    <dgm:pt modelId="{337B17F2-4E71-4824-8819-C1CB9F317938}" type="pres">
      <dgm:prSet presAssocID="{1362097B-A05C-4E85-9759-695437663FFD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510DB04-E20D-4E4D-8402-DB4DA750964F}" type="presOf" srcId="{B53A2A46-BF1E-4B7D-9997-319C64C7AD61}" destId="{474A7B41-AECA-444D-91CB-733E0DDD9EE5}" srcOrd="0" destOrd="0" presId="urn:microsoft.com/office/officeart/2005/8/layout/hierarchy6"/>
    <dgm:cxn modelId="{CB01F11B-8D97-4DC8-8EC5-148CC92729DE}" srcId="{9D8F6B14-B831-4C79-A156-2B493E7B749D}" destId="{F4074957-2643-449A-8C20-153B0BFBC4D3}" srcOrd="2" destOrd="0" parTransId="{B53A2A46-BF1E-4B7D-9997-319C64C7AD61}" sibTransId="{9A361BD1-EABF-4ED0-B910-73C78F3D36E4}"/>
    <dgm:cxn modelId="{25148F1E-02EE-43D8-A6FE-FF6A61B5769F}" type="presOf" srcId="{EC190B33-137C-4561-A3C1-396A9C2AD616}" destId="{35E411B8-1271-4309-8130-35AE0FFC0460}" srcOrd="0" destOrd="0" presId="urn:microsoft.com/office/officeart/2005/8/layout/hierarchy6"/>
    <dgm:cxn modelId="{778FFE1E-48F8-484D-8B0C-12420B150EEC}" srcId="{9D8F6B14-B831-4C79-A156-2B493E7B749D}" destId="{EC190B33-137C-4561-A3C1-396A9C2AD616}" srcOrd="0" destOrd="0" parTransId="{9CC8341C-975C-4DDB-AF02-928E2E0612C0}" sibTransId="{15F6E9A2-D0C9-4E94-931C-06646BDC3270}"/>
    <dgm:cxn modelId="{2C7F7120-CA2C-4435-A511-B8AD180CE521}" type="presOf" srcId="{F4074957-2643-449A-8C20-153B0BFBC4D3}" destId="{25B228EE-7AF3-487E-823F-4185BA828791}" srcOrd="0" destOrd="0" presId="urn:microsoft.com/office/officeart/2005/8/layout/hierarchy6"/>
    <dgm:cxn modelId="{8687CB68-1633-4830-998C-D1FCA96460A8}" type="presOf" srcId="{DFDCA9A6-A83E-450F-8229-3367059BCCC7}" destId="{366C5D6C-6655-46C9-91B5-4EE0F8F6E07D}" srcOrd="0" destOrd="0" presId="urn:microsoft.com/office/officeart/2005/8/layout/hierarchy6"/>
    <dgm:cxn modelId="{CA9A6079-68A1-41C2-80DB-EE726EDB03B4}" srcId="{9D8F6B14-B831-4C79-A156-2B493E7B749D}" destId="{9BA46975-8DB2-48CF-B6FD-A55DBE9194F2}" srcOrd="1" destOrd="0" parTransId="{269CD6DD-99D6-4E9D-B0C7-110BC93B81E4}" sibTransId="{539712BE-2D7A-4DC5-B984-39C605AD0931}"/>
    <dgm:cxn modelId="{53B26C5A-6251-408E-A1F1-522DF0A7666C}" type="presOf" srcId="{9BA46975-8DB2-48CF-B6FD-A55DBE9194F2}" destId="{763A9F30-CE10-4D67-8EB7-1561A5EC2352}" srcOrd="0" destOrd="0" presId="urn:microsoft.com/office/officeart/2005/8/layout/hierarchy6"/>
    <dgm:cxn modelId="{532C6C7D-98E9-4055-BBA2-7E8ABA33292C}" srcId="{B00D88DA-D829-422F-A217-5740EE5A402F}" destId="{9D8F6B14-B831-4C79-A156-2B493E7B749D}" srcOrd="0" destOrd="0" parTransId="{D29F3D41-2D73-4B03-8501-9C5925C5044E}" sibTransId="{CDC033FB-2416-4E62-A4F9-00D9588538DB}"/>
    <dgm:cxn modelId="{6D9F588E-2471-4D5D-BACA-EC0FADD0A971}" type="presOf" srcId="{9D8F6B14-B831-4C79-A156-2B493E7B749D}" destId="{E9D92090-9031-4C69-9C27-D415DDF4F8CD}" srcOrd="0" destOrd="0" presId="urn:microsoft.com/office/officeart/2005/8/layout/hierarchy6"/>
    <dgm:cxn modelId="{22B0D6A9-74BF-4F77-9EFD-B0DDC129C69A}" srcId="{9BA46975-8DB2-48CF-B6FD-A55DBE9194F2}" destId="{A70A77E0-117D-4C47-B7B7-D11C0C7CB5EE}" srcOrd="0" destOrd="0" parTransId="{029D8A4E-969F-4631-9B5E-AA717214F3E8}" sibTransId="{1D78EF07-35D9-4FEE-8ACB-14A3770CF4A3}"/>
    <dgm:cxn modelId="{A18C7BB3-A90F-4DBA-B6E8-C3F026DC5536}" type="presOf" srcId="{269CD6DD-99D6-4E9D-B0C7-110BC93B81E4}" destId="{215B57CF-3675-4748-B6EB-A222EF32AB2C}" srcOrd="0" destOrd="0" presId="urn:microsoft.com/office/officeart/2005/8/layout/hierarchy6"/>
    <dgm:cxn modelId="{3BF35CBC-0651-4EC6-9698-024FDBA65646}" type="presOf" srcId="{029D8A4E-969F-4631-9B5E-AA717214F3E8}" destId="{60931DBD-4FE6-41B8-99B9-6669B59C32EC}" srcOrd="0" destOrd="0" presId="urn:microsoft.com/office/officeart/2005/8/layout/hierarchy6"/>
    <dgm:cxn modelId="{24B579E0-A5C3-45D5-9253-EBE1726E48DB}" type="presOf" srcId="{1362097B-A05C-4E85-9759-695437663FFD}" destId="{DCFDB3A2-8869-470D-87A6-541B6F248EC5}" srcOrd="0" destOrd="0" presId="urn:microsoft.com/office/officeart/2005/8/layout/hierarchy6"/>
    <dgm:cxn modelId="{9E0F5CE2-A923-46E0-9253-F4081E195F2E}" srcId="{F4074957-2643-449A-8C20-153B0BFBC4D3}" destId="{1362097B-A05C-4E85-9759-695437663FFD}" srcOrd="0" destOrd="0" parTransId="{DFDCA9A6-A83E-450F-8229-3367059BCCC7}" sibTransId="{80CA1797-A419-4F6B-BEB1-967958A846F9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4A9B8EF-0E86-48AC-B87C-8AB24B07850E}" type="presOf" srcId="{9CC8341C-975C-4DDB-AF02-928E2E0612C0}" destId="{6151F15F-5A09-4786-9994-9EC5E35E9982}" srcOrd="0" destOrd="0" presId="urn:microsoft.com/office/officeart/2005/8/layout/hierarchy6"/>
    <dgm:cxn modelId="{985BD9FA-86C7-4393-A193-8F7415C55D93}" type="presOf" srcId="{A70A77E0-117D-4C47-B7B7-D11C0C7CB5EE}" destId="{43788677-C19E-4CA7-90DE-4504D2D069F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234587B1-EE13-4342-A3B3-821E5C259864}" type="presParOf" srcId="{9946BB4B-0D0D-4192-B468-E6FAAB5AE8F3}" destId="{AC1B9E00-3F29-4877-B798-698390BF1245}" srcOrd="0" destOrd="0" presId="urn:microsoft.com/office/officeart/2005/8/layout/hierarchy6"/>
    <dgm:cxn modelId="{DB45AB39-0B44-4C5F-9BCE-18BFDE6D44FE}" type="presParOf" srcId="{AC1B9E00-3F29-4877-B798-698390BF1245}" destId="{E9D92090-9031-4C69-9C27-D415DDF4F8CD}" srcOrd="0" destOrd="0" presId="urn:microsoft.com/office/officeart/2005/8/layout/hierarchy6"/>
    <dgm:cxn modelId="{43263F33-0910-44A1-954F-16B3E3A01C81}" type="presParOf" srcId="{AC1B9E00-3F29-4877-B798-698390BF1245}" destId="{44AB6C7C-E79E-4102-868C-5E468B14E9E1}" srcOrd="1" destOrd="0" presId="urn:microsoft.com/office/officeart/2005/8/layout/hierarchy6"/>
    <dgm:cxn modelId="{F03B7993-E508-4FC5-8938-73BB779DE370}" type="presParOf" srcId="{44AB6C7C-E79E-4102-868C-5E468B14E9E1}" destId="{6151F15F-5A09-4786-9994-9EC5E35E9982}" srcOrd="0" destOrd="0" presId="urn:microsoft.com/office/officeart/2005/8/layout/hierarchy6"/>
    <dgm:cxn modelId="{6CBB0942-E817-45CB-AAFF-43C162886344}" type="presParOf" srcId="{44AB6C7C-E79E-4102-868C-5E468B14E9E1}" destId="{0E7A7840-EBE2-4119-9FC3-36B74A750314}" srcOrd="1" destOrd="0" presId="urn:microsoft.com/office/officeart/2005/8/layout/hierarchy6"/>
    <dgm:cxn modelId="{797B27BD-7370-40D8-B4B6-A4C319806265}" type="presParOf" srcId="{0E7A7840-EBE2-4119-9FC3-36B74A750314}" destId="{35E411B8-1271-4309-8130-35AE0FFC0460}" srcOrd="0" destOrd="0" presId="urn:microsoft.com/office/officeart/2005/8/layout/hierarchy6"/>
    <dgm:cxn modelId="{E460751D-8F90-4E18-BF1E-4F3E408B33BA}" type="presParOf" srcId="{0E7A7840-EBE2-4119-9FC3-36B74A750314}" destId="{FB963EFB-674F-468B-9325-7E61C2467C39}" srcOrd="1" destOrd="0" presId="urn:microsoft.com/office/officeart/2005/8/layout/hierarchy6"/>
    <dgm:cxn modelId="{93E0DEF1-088B-4536-BF10-C3AACF0AD66C}" type="presParOf" srcId="{44AB6C7C-E79E-4102-868C-5E468B14E9E1}" destId="{215B57CF-3675-4748-B6EB-A222EF32AB2C}" srcOrd="2" destOrd="0" presId="urn:microsoft.com/office/officeart/2005/8/layout/hierarchy6"/>
    <dgm:cxn modelId="{EA93020C-4D2B-46B0-B954-F72328899CDC}" type="presParOf" srcId="{44AB6C7C-E79E-4102-868C-5E468B14E9E1}" destId="{ACCAD1EE-AD40-4760-809F-540E2536BA02}" srcOrd="3" destOrd="0" presId="urn:microsoft.com/office/officeart/2005/8/layout/hierarchy6"/>
    <dgm:cxn modelId="{FA9AB8B9-6DAF-4FE6-A227-0B4B8891936D}" type="presParOf" srcId="{ACCAD1EE-AD40-4760-809F-540E2536BA02}" destId="{763A9F30-CE10-4D67-8EB7-1561A5EC2352}" srcOrd="0" destOrd="0" presId="urn:microsoft.com/office/officeart/2005/8/layout/hierarchy6"/>
    <dgm:cxn modelId="{F99DCA66-7A64-4101-87CD-5CA2688C6363}" type="presParOf" srcId="{ACCAD1EE-AD40-4760-809F-540E2536BA02}" destId="{4AE71305-4F4A-4903-A782-6F54C4CA0E25}" srcOrd="1" destOrd="0" presId="urn:microsoft.com/office/officeart/2005/8/layout/hierarchy6"/>
    <dgm:cxn modelId="{3148C8F2-34E8-45CE-8782-675DCDB60C24}" type="presParOf" srcId="{4AE71305-4F4A-4903-A782-6F54C4CA0E25}" destId="{60931DBD-4FE6-41B8-99B9-6669B59C32EC}" srcOrd="0" destOrd="0" presId="urn:microsoft.com/office/officeart/2005/8/layout/hierarchy6"/>
    <dgm:cxn modelId="{6832F4EE-67FD-425E-BE97-85D394DD75C0}" type="presParOf" srcId="{4AE71305-4F4A-4903-A782-6F54C4CA0E25}" destId="{B7BD024A-3045-4631-8FE0-D3169643AA4B}" srcOrd="1" destOrd="0" presId="urn:microsoft.com/office/officeart/2005/8/layout/hierarchy6"/>
    <dgm:cxn modelId="{BC6AA8C1-6996-4A88-AAC5-951BEE19AEA6}" type="presParOf" srcId="{B7BD024A-3045-4631-8FE0-D3169643AA4B}" destId="{43788677-C19E-4CA7-90DE-4504D2D069FA}" srcOrd="0" destOrd="0" presId="urn:microsoft.com/office/officeart/2005/8/layout/hierarchy6"/>
    <dgm:cxn modelId="{339A6A88-5CC4-4A5F-B97D-397C6521B3B0}" type="presParOf" srcId="{B7BD024A-3045-4631-8FE0-D3169643AA4B}" destId="{F6828C82-3908-4002-90A0-804800AC0EA3}" srcOrd="1" destOrd="0" presId="urn:microsoft.com/office/officeart/2005/8/layout/hierarchy6"/>
    <dgm:cxn modelId="{D5245AFC-953B-470B-851A-0B78020B6422}" type="presParOf" srcId="{44AB6C7C-E79E-4102-868C-5E468B14E9E1}" destId="{474A7B41-AECA-444D-91CB-733E0DDD9EE5}" srcOrd="4" destOrd="0" presId="urn:microsoft.com/office/officeart/2005/8/layout/hierarchy6"/>
    <dgm:cxn modelId="{9AE01936-DE37-49C2-8389-C4FC63E914D8}" type="presParOf" srcId="{44AB6C7C-E79E-4102-868C-5E468B14E9E1}" destId="{AF58F40C-7ABE-42A1-83A3-6677EF07BACD}" srcOrd="5" destOrd="0" presId="urn:microsoft.com/office/officeart/2005/8/layout/hierarchy6"/>
    <dgm:cxn modelId="{6B56B527-1D42-4A02-9EFB-347581A68A58}" type="presParOf" srcId="{AF58F40C-7ABE-42A1-83A3-6677EF07BACD}" destId="{25B228EE-7AF3-487E-823F-4185BA828791}" srcOrd="0" destOrd="0" presId="urn:microsoft.com/office/officeart/2005/8/layout/hierarchy6"/>
    <dgm:cxn modelId="{4DC2C88D-2149-400F-8A07-0BC686AC3FA4}" type="presParOf" srcId="{AF58F40C-7ABE-42A1-83A3-6677EF07BACD}" destId="{286D4853-E031-4A80-A978-44F061812FC9}" srcOrd="1" destOrd="0" presId="urn:microsoft.com/office/officeart/2005/8/layout/hierarchy6"/>
    <dgm:cxn modelId="{9BC0DA15-DBC6-4A43-BF60-4A138FF3B013}" type="presParOf" srcId="{286D4853-E031-4A80-A978-44F061812FC9}" destId="{366C5D6C-6655-46C9-91B5-4EE0F8F6E07D}" srcOrd="0" destOrd="0" presId="urn:microsoft.com/office/officeart/2005/8/layout/hierarchy6"/>
    <dgm:cxn modelId="{2BB58E2A-EBFA-4426-A110-78CE1C6AB0BE}" type="presParOf" srcId="{286D4853-E031-4A80-A978-44F061812FC9}" destId="{CF5B2D6D-1C7D-4215-9775-EECD7F35F2E3}" srcOrd="1" destOrd="0" presId="urn:microsoft.com/office/officeart/2005/8/layout/hierarchy6"/>
    <dgm:cxn modelId="{3420C094-1B9D-41F9-90E7-275885F1E0C3}" type="presParOf" srcId="{CF5B2D6D-1C7D-4215-9775-EECD7F35F2E3}" destId="{DCFDB3A2-8869-470D-87A6-541B6F248EC5}" srcOrd="0" destOrd="0" presId="urn:microsoft.com/office/officeart/2005/8/layout/hierarchy6"/>
    <dgm:cxn modelId="{CF2C66C2-C67E-4C13-9AB9-FC7D79E776CC}" type="presParOf" srcId="{CF5B2D6D-1C7D-4215-9775-EECD7F35F2E3}" destId="{337B17F2-4E71-4824-8819-C1CB9F31793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3879134" y="1602"/>
          <a:ext cx="2194086" cy="14627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3921976" y="44444"/>
        <a:ext cx="2108402" cy="1377040"/>
      </dsp:txXfrm>
    </dsp:sp>
    <dsp:sp modelId="{6151F15F-5A09-4786-9994-9EC5E35E9982}">
      <dsp:nvSpPr>
        <dsp:cNvPr id="0" name=""/>
        <dsp:cNvSpPr/>
      </dsp:nvSpPr>
      <dsp:spPr>
        <a:xfrm>
          <a:off x="2123865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2852312" y="0"/>
              </a:moveTo>
              <a:lnTo>
                <a:pt x="2852312" y="292544"/>
              </a:lnTo>
              <a:lnTo>
                <a:pt x="0" y="292544"/>
              </a:lnTo>
              <a:lnTo>
                <a:pt x="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1026822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1069664" y="2092258"/>
        <a:ext cx="2108402" cy="1377040"/>
      </dsp:txXfrm>
    </dsp:sp>
    <dsp:sp modelId="{215B57CF-3675-4748-B6EB-A222EF32AB2C}">
      <dsp:nvSpPr>
        <dsp:cNvPr id="0" name=""/>
        <dsp:cNvSpPr/>
      </dsp:nvSpPr>
      <dsp:spPr>
        <a:xfrm>
          <a:off x="4930458" y="1464326"/>
          <a:ext cx="91440" cy="58508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3879134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3921976" y="2092258"/>
        <a:ext cx="2108402" cy="1377040"/>
      </dsp:txXfrm>
    </dsp:sp>
    <dsp:sp modelId="{474A7B41-AECA-444D-91CB-733E0DDD9EE5}">
      <dsp:nvSpPr>
        <dsp:cNvPr id="0" name=""/>
        <dsp:cNvSpPr/>
      </dsp:nvSpPr>
      <dsp:spPr>
        <a:xfrm>
          <a:off x="4976178" y="1464326"/>
          <a:ext cx="2852312" cy="5850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544"/>
              </a:lnTo>
              <a:lnTo>
                <a:pt x="2852312" y="292544"/>
              </a:lnTo>
              <a:lnTo>
                <a:pt x="2852312" y="585089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731447" y="2049416"/>
          <a:ext cx="2194086" cy="146272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774289" y="2092258"/>
        <a:ext cx="2108402" cy="13770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09757CBE-EA10-42F8-98E0-CACD96CE2442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94B7E1-1800-4602-AEF1-3208CEB4E536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92090-9031-4C69-9C27-D415DDF4F8CD}">
      <dsp:nvSpPr>
        <dsp:cNvPr id="0" name=""/>
        <dsp:cNvSpPr/>
      </dsp:nvSpPr>
      <dsp:spPr>
        <a:xfrm>
          <a:off x="4283692" y="0"/>
          <a:ext cx="1384971" cy="92331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Punctuation</a:t>
          </a:r>
        </a:p>
      </dsp:txBody>
      <dsp:txXfrm>
        <a:off x="4310735" y="27043"/>
        <a:ext cx="1330885" cy="869228"/>
      </dsp:txXfrm>
    </dsp:sp>
    <dsp:sp modelId="{6151F15F-5A09-4786-9994-9EC5E35E9982}">
      <dsp:nvSpPr>
        <dsp:cNvPr id="0" name=""/>
        <dsp:cNvSpPr/>
      </dsp:nvSpPr>
      <dsp:spPr>
        <a:xfrm>
          <a:off x="3175715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1800462" y="0"/>
              </a:moveTo>
              <a:lnTo>
                <a:pt x="1800462" y="184662"/>
              </a:lnTo>
              <a:lnTo>
                <a:pt x="0" y="184662"/>
              </a:lnTo>
              <a:lnTo>
                <a:pt x="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E411B8-1271-4309-8130-35AE0FFC0460}">
      <dsp:nvSpPr>
        <dsp:cNvPr id="0" name=""/>
        <dsp:cNvSpPr/>
      </dsp:nvSpPr>
      <dsp:spPr>
        <a:xfrm>
          <a:off x="2483229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Spaces between words</a:t>
          </a:r>
        </a:p>
      </dsp:txBody>
      <dsp:txXfrm>
        <a:off x="2510272" y="1319682"/>
        <a:ext cx="1330885" cy="869228"/>
      </dsp:txXfrm>
    </dsp:sp>
    <dsp:sp modelId="{215B57CF-3675-4748-B6EB-A222EF32AB2C}">
      <dsp:nvSpPr>
        <dsp:cNvPr id="0" name=""/>
        <dsp:cNvSpPr/>
      </dsp:nvSpPr>
      <dsp:spPr>
        <a:xfrm>
          <a:off x="4930458" y="92331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3A9F30-CE10-4D67-8EB7-1561A5EC2352}">
      <dsp:nvSpPr>
        <dsp:cNvPr id="0" name=""/>
        <dsp:cNvSpPr/>
      </dsp:nvSpPr>
      <dsp:spPr>
        <a:xfrm>
          <a:off x="4283692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Start of sentence</a:t>
          </a:r>
        </a:p>
      </dsp:txBody>
      <dsp:txXfrm>
        <a:off x="4310735" y="1319682"/>
        <a:ext cx="1330885" cy="869228"/>
      </dsp:txXfrm>
    </dsp:sp>
    <dsp:sp modelId="{60931DBD-4FE6-41B8-99B9-6669B59C32EC}">
      <dsp:nvSpPr>
        <dsp:cNvPr id="0" name=""/>
        <dsp:cNvSpPr/>
      </dsp:nvSpPr>
      <dsp:spPr>
        <a:xfrm>
          <a:off x="4930458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788677-C19E-4CA7-90DE-4504D2D069FA}">
      <dsp:nvSpPr>
        <dsp:cNvPr id="0" name=""/>
        <dsp:cNvSpPr/>
      </dsp:nvSpPr>
      <dsp:spPr>
        <a:xfrm>
          <a:off x="4283692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Capital </a:t>
          </a:r>
          <a:r>
            <a:rPr lang="en-GB" sz="1600" kern="1200" dirty="0"/>
            <a:t>letters</a:t>
          </a:r>
        </a:p>
      </dsp:txBody>
      <dsp:txXfrm>
        <a:off x="4310735" y="2612322"/>
        <a:ext cx="1330885" cy="869228"/>
      </dsp:txXfrm>
    </dsp:sp>
    <dsp:sp modelId="{474A7B41-AECA-444D-91CB-733E0DDD9EE5}">
      <dsp:nvSpPr>
        <dsp:cNvPr id="0" name=""/>
        <dsp:cNvSpPr/>
      </dsp:nvSpPr>
      <dsp:spPr>
        <a:xfrm>
          <a:off x="4976178" y="923314"/>
          <a:ext cx="1800462" cy="3693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4662"/>
              </a:lnTo>
              <a:lnTo>
                <a:pt x="1800462" y="184662"/>
              </a:lnTo>
              <a:lnTo>
                <a:pt x="1800462" y="36932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228EE-7AF3-487E-823F-4185BA828791}">
      <dsp:nvSpPr>
        <dsp:cNvPr id="0" name=""/>
        <dsp:cNvSpPr/>
      </dsp:nvSpPr>
      <dsp:spPr>
        <a:xfrm>
          <a:off x="6084155" y="1292639"/>
          <a:ext cx="1384971" cy="92331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End of sentence</a:t>
          </a:r>
        </a:p>
      </dsp:txBody>
      <dsp:txXfrm>
        <a:off x="6111198" y="1319682"/>
        <a:ext cx="1330885" cy="869228"/>
      </dsp:txXfrm>
    </dsp:sp>
    <dsp:sp modelId="{366C5D6C-6655-46C9-91B5-4EE0F8F6E07D}">
      <dsp:nvSpPr>
        <dsp:cNvPr id="0" name=""/>
        <dsp:cNvSpPr/>
      </dsp:nvSpPr>
      <dsp:spPr>
        <a:xfrm>
          <a:off x="6730920" y="2215954"/>
          <a:ext cx="91440" cy="3693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932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DB3A2-8869-470D-87A6-541B6F248EC5}">
      <dsp:nvSpPr>
        <dsp:cNvPr id="0" name=""/>
        <dsp:cNvSpPr/>
      </dsp:nvSpPr>
      <dsp:spPr>
        <a:xfrm>
          <a:off x="6084155" y="2585279"/>
          <a:ext cx="1384971" cy="9233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Full stop</a:t>
          </a:r>
        </a:p>
      </dsp:txBody>
      <dsp:txXfrm>
        <a:off x="6111198" y="2612322"/>
        <a:ext cx="1330885" cy="8692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14/08/2026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270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14/08/2026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m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BC398EB-3E5B-170E-55B2-C0B4D163EC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23" y="4122480"/>
            <a:ext cx="1998850" cy="247835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202873" y="1103032"/>
            <a:ext cx="90038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We show readers these are one sentence by: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Starting with a capital letter.</a:t>
            </a:r>
            <a:br>
              <a:rPr lang="en-GB" sz="4400" dirty="0">
                <a:solidFill>
                  <a:schemeClr val="bg1"/>
                </a:solidFill>
              </a:rPr>
            </a:br>
            <a:endParaRPr lang="en-GB" sz="4400" dirty="0">
              <a:solidFill>
                <a:schemeClr val="bg1"/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400" dirty="0">
                <a:solidFill>
                  <a:schemeClr val="bg1"/>
                </a:solidFill>
              </a:rPr>
              <a:t>Finishing with a full stop (.).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974456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29980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F03260-3244-45E5-A4F7-3BD84FEE19D3}"/>
              </a:ext>
            </a:extLst>
          </p:cNvPr>
          <p:cNvSpPr txBox="1">
            <a:spLocks/>
          </p:cNvSpPr>
          <p:nvPr/>
        </p:nvSpPr>
        <p:spPr>
          <a:xfrm>
            <a:off x="954233" y="40353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full stop(.)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A60C2E-6AAE-8D7D-A13E-E5F65BEFB748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D55F066-AD75-ABEA-2B19-52007A769951}"/>
              </a:ext>
            </a:extLst>
          </p:cNvPr>
          <p:cNvSpPr txBox="1">
            <a:spLocks/>
          </p:cNvSpPr>
          <p:nvPr/>
        </p:nvSpPr>
        <p:spPr>
          <a:xfrm>
            <a:off x="954233" y="1754904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sat on the mat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004DAC5-0C17-8EE7-9848-B79A8836234F}"/>
              </a:ext>
            </a:extLst>
          </p:cNvPr>
          <p:cNvSpPr/>
          <p:nvPr/>
        </p:nvSpPr>
        <p:spPr>
          <a:xfrm rot="10603801">
            <a:off x="8845618" y="2241447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8249E-E5EA-3957-7D92-29F2EA611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F7F63B03-A36F-DF02-C51F-9578BF685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825015-CCB0-A5E3-CE86-85762BE7910F}"/>
              </a:ext>
            </a:extLst>
          </p:cNvPr>
          <p:cNvSpPr txBox="1">
            <a:spLocks/>
          </p:cNvSpPr>
          <p:nvPr/>
        </p:nvSpPr>
        <p:spPr>
          <a:xfrm>
            <a:off x="954233" y="974456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D7FE21-C8F6-A11D-0E36-9BA8B2216992}"/>
              </a:ext>
            </a:extLst>
          </p:cNvPr>
          <p:cNvSpPr txBox="1">
            <a:spLocks/>
          </p:cNvSpPr>
          <p:nvPr/>
        </p:nvSpPr>
        <p:spPr>
          <a:xfrm>
            <a:off x="954233" y="2998045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4C7543D-1824-FD82-4A7A-8CC8EC50F92C}"/>
              </a:ext>
            </a:extLst>
          </p:cNvPr>
          <p:cNvSpPr txBox="1">
            <a:spLocks/>
          </p:cNvSpPr>
          <p:nvPr/>
        </p:nvSpPr>
        <p:spPr>
          <a:xfrm>
            <a:off x="954233" y="4035391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full stop(.)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5F5A5D-2211-D2B0-0B2E-EF868F1A8292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pet frog.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022E4F1-E15E-EA96-EC93-6792BA0B9846}"/>
              </a:ext>
            </a:extLst>
          </p:cNvPr>
          <p:cNvSpPr txBox="1">
            <a:spLocks/>
          </p:cNvSpPr>
          <p:nvPr/>
        </p:nvSpPr>
        <p:spPr>
          <a:xfrm>
            <a:off x="954233" y="1746761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a pet frog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5374F92-F327-A979-4B2A-7A1FDC75B793}"/>
              </a:ext>
            </a:extLst>
          </p:cNvPr>
          <p:cNvSpPr/>
          <p:nvPr/>
        </p:nvSpPr>
        <p:spPr>
          <a:xfrm rot="10603801">
            <a:off x="8229600" y="2236030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34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76B320-9B39-0F10-B7A2-4E52D0ED4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84CCE70-D85C-B338-640D-19698ACEC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F1E78B6-DF7C-9B02-3964-11D7F40BC9D0}"/>
              </a:ext>
            </a:extLst>
          </p:cNvPr>
          <p:cNvSpPr txBox="1">
            <a:spLocks/>
          </p:cNvSpPr>
          <p:nvPr/>
        </p:nvSpPr>
        <p:spPr>
          <a:xfrm>
            <a:off x="954234" y="1029277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B3BB56-8EA6-1916-75C4-C710CD4606A3}"/>
              </a:ext>
            </a:extLst>
          </p:cNvPr>
          <p:cNvSpPr txBox="1">
            <a:spLocks/>
          </p:cNvSpPr>
          <p:nvPr/>
        </p:nvSpPr>
        <p:spPr>
          <a:xfrm>
            <a:off x="954234" y="3052866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822CFD-476D-953A-8BC4-A26FB0910568}"/>
              </a:ext>
            </a:extLst>
          </p:cNvPr>
          <p:cNvSpPr txBox="1">
            <a:spLocks/>
          </p:cNvSpPr>
          <p:nvPr/>
        </p:nvSpPr>
        <p:spPr>
          <a:xfrm>
            <a:off x="954234" y="4090212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the sentence end?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2248BA-571B-1242-C23B-9D51C8374159}"/>
              </a:ext>
            </a:extLst>
          </p:cNvPr>
          <p:cNvSpPr txBox="1">
            <a:spLocks/>
          </p:cNvSpPr>
          <p:nvPr/>
        </p:nvSpPr>
        <p:spPr>
          <a:xfrm>
            <a:off x="954233" y="1819456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duck is in the pond.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507F1BD-E8C7-06CB-AD0D-9049392AAB79}"/>
              </a:ext>
            </a:extLst>
          </p:cNvPr>
          <p:cNvSpPr txBox="1">
            <a:spLocks/>
          </p:cNvSpPr>
          <p:nvPr/>
        </p:nvSpPr>
        <p:spPr>
          <a:xfrm>
            <a:off x="954233" y="1840083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duck is in the pond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887CEE6-7556-39C5-0C0F-A861B2794A68}"/>
              </a:ext>
            </a:extLst>
          </p:cNvPr>
          <p:cNvSpPr/>
          <p:nvPr/>
        </p:nvSpPr>
        <p:spPr>
          <a:xfrm rot="10800000">
            <a:off x="8900863" y="2331139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A156096-520F-CCFF-F559-41BA78617EC7}"/>
              </a:ext>
            </a:extLst>
          </p:cNvPr>
          <p:cNvSpPr txBox="1">
            <a:spLocks/>
          </p:cNvSpPr>
          <p:nvPr/>
        </p:nvSpPr>
        <p:spPr>
          <a:xfrm>
            <a:off x="954233" y="4099736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full stop(.)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98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F0D7C-121B-B6BB-3C7A-BD1E1861A6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shape&#10;&#10;Description automatically generated">
            <a:extLst>
              <a:ext uri="{FF2B5EF4-FFF2-40B4-BE49-F238E27FC236}">
                <a16:creationId xmlns:a16="http://schemas.microsoft.com/office/drawing/2014/main" id="{D843B516-FB16-5FCB-52E0-8A9FEA224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666803-351D-AC6B-1E99-154A57160D44}"/>
              </a:ext>
            </a:extLst>
          </p:cNvPr>
          <p:cNvSpPr txBox="1">
            <a:spLocks/>
          </p:cNvSpPr>
          <p:nvPr/>
        </p:nvSpPr>
        <p:spPr>
          <a:xfrm>
            <a:off x="954234" y="1029277"/>
            <a:ext cx="10283535" cy="6692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read this?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296A6C-A673-76D2-B6D4-62E9B496E573}"/>
              </a:ext>
            </a:extLst>
          </p:cNvPr>
          <p:cNvSpPr txBox="1">
            <a:spLocks/>
          </p:cNvSpPr>
          <p:nvPr/>
        </p:nvSpPr>
        <p:spPr>
          <a:xfrm>
            <a:off x="954234" y="3052866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This is a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sentence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0054258-3BBD-A66F-DAC0-330AC3323B8F}"/>
              </a:ext>
            </a:extLst>
          </p:cNvPr>
          <p:cNvSpPr txBox="1">
            <a:spLocks/>
          </p:cNvSpPr>
          <p:nvPr/>
        </p:nvSpPr>
        <p:spPr>
          <a:xfrm>
            <a:off x="954234" y="4090212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How does the sentence end?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D24CF5-1401-7BAA-A2FF-E55DAA1ECD64}"/>
              </a:ext>
            </a:extLst>
          </p:cNvPr>
          <p:cNvSpPr txBox="1">
            <a:spLocks/>
          </p:cNvSpPr>
          <p:nvPr/>
        </p:nvSpPr>
        <p:spPr>
          <a:xfrm>
            <a:off x="954233" y="1819456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a red bag.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0815844-D3AE-63E6-89EB-D9EB4D8D952B}"/>
              </a:ext>
            </a:extLst>
          </p:cNvPr>
          <p:cNvSpPr txBox="1">
            <a:spLocks/>
          </p:cNvSpPr>
          <p:nvPr/>
        </p:nvSpPr>
        <p:spPr>
          <a:xfrm>
            <a:off x="954233" y="1819456"/>
            <a:ext cx="10283534" cy="1148260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has a red bag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5858B5-322B-7793-7BEF-18D3CC8DE75F}"/>
              </a:ext>
            </a:extLst>
          </p:cNvPr>
          <p:cNvSpPr/>
          <p:nvPr/>
        </p:nvSpPr>
        <p:spPr>
          <a:xfrm rot="10800000">
            <a:off x="8253163" y="2320387"/>
            <a:ext cx="1116530" cy="332939"/>
          </a:xfrm>
          <a:prstGeom prst="righ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81BEE26-B409-D2D6-D6F3-3ABECF154A93}"/>
              </a:ext>
            </a:extLst>
          </p:cNvPr>
          <p:cNvSpPr txBox="1">
            <a:spLocks/>
          </p:cNvSpPr>
          <p:nvPr/>
        </p:nvSpPr>
        <p:spPr>
          <a:xfrm>
            <a:off x="954233" y="4099736"/>
            <a:ext cx="10283534" cy="861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The sentence ends with a </a:t>
            </a:r>
            <a:r>
              <a:rPr lang="en-GB" sz="4000" u="sng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full stop(.)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565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 animBg="1"/>
      <p:bldP spid="8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The fox is in the box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bank is closed 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emile</a:t>
            </a:r>
            <a:r>
              <a:rPr lang="en-GB" sz="3200" dirty="0">
                <a:solidFill>
                  <a:schemeClr val="bg1"/>
                </a:solidFill>
              </a:rPr>
              <a:t> likes gems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children love school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i want to 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85736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The fox is in the box</a:t>
            </a:r>
            <a:r>
              <a:rPr lang="en-GB" sz="4400" u="sng" dirty="0">
                <a:solidFill>
                  <a:srgbClr val="FF00FF"/>
                </a:solidFill>
              </a:rPr>
              <a:t>.</a:t>
            </a:r>
            <a:endParaRPr lang="en-GB" sz="3200" u="sng" dirty="0">
              <a:solidFill>
                <a:srgbClr val="FF00FF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4" y="2877886"/>
            <a:ext cx="4857359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bank is closed</a:t>
            </a:r>
            <a:r>
              <a:rPr lang="en-GB" sz="4000" u="sng" dirty="0">
                <a:solidFill>
                  <a:srgbClr val="FF00FF"/>
                </a:solidFill>
              </a:rPr>
              <a:t>.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4" y="3795876"/>
            <a:ext cx="4857359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u="sng" dirty="0">
                <a:solidFill>
                  <a:srgbClr val="FFFF00"/>
                </a:solidFill>
              </a:rPr>
              <a:t>E</a:t>
            </a:r>
            <a:r>
              <a:rPr lang="en-GB" sz="3200" dirty="0">
                <a:solidFill>
                  <a:schemeClr val="bg1"/>
                </a:solidFill>
              </a:rPr>
              <a:t>mile likes gems</a:t>
            </a:r>
            <a:r>
              <a:rPr lang="en-GB" sz="4000" u="sng" dirty="0">
                <a:solidFill>
                  <a:srgbClr val="FF00FF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4" y="4694087"/>
            <a:ext cx="4857359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u="sng" dirty="0">
                <a:solidFill>
                  <a:srgbClr val="FFFF00"/>
                </a:solidFill>
              </a:rPr>
              <a:t>C</a:t>
            </a:r>
            <a:r>
              <a:rPr lang="en-GB" sz="3200" dirty="0">
                <a:solidFill>
                  <a:schemeClr val="bg1"/>
                </a:solidFill>
              </a:rPr>
              <a:t>hildren love school</a:t>
            </a:r>
            <a:r>
              <a:rPr lang="en-GB" sz="4300" u="sng" dirty="0">
                <a:solidFill>
                  <a:srgbClr val="FF00FF"/>
                </a:solidFill>
              </a:rPr>
              <a:t>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4" y="5599536"/>
            <a:ext cx="4857359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I </a:t>
            </a:r>
            <a:r>
              <a:rPr lang="en-GB" sz="3200" dirty="0">
                <a:solidFill>
                  <a:schemeClr val="bg1"/>
                </a:solidFill>
              </a:rPr>
              <a:t>want to go</a:t>
            </a:r>
            <a:r>
              <a:rPr lang="en-GB" sz="4000" u="sng" dirty="0">
                <a:solidFill>
                  <a:srgbClr val="FF00FF"/>
                </a:solidFill>
              </a:rPr>
              <a:t>.</a:t>
            </a:r>
            <a:endParaRPr lang="en-GB" sz="3200" dirty="0">
              <a:solidFill>
                <a:srgbClr val="FFFF00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66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</a:t>
            </a:r>
            <a:r>
              <a:rPr lang="en-GB" altLang="en-US" sz="2800">
                <a:solidFill>
                  <a:schemeClr val="bg1"/>
                </a:solidFill>
              </a:rPr>
              <a:t>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0495" y="2460858"/>
            <a:ext cx="491419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boy can run fast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girl can sing well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dog barks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71948" y="2193277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118416" y="2169799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40353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1682809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3 sentences.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Can you find 6 mistakes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in 1 minute?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21D6BD7-C109-69F2-1106-456D856F3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0965" y="2015111"/>
            <a:ext cx="4914194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the boy can run fast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boy can run fast</a:t>
            </a: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the girl can sing well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girl can sing well</a:t>
            </a: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.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the dog barks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 dog barks</a:t>
            </a:r>
            <a:r>
              <a:rPr lang="en-GB" altLang="en-US" sz="2800" dirty="0">
                <a:solidFill>
                  <a:srgbClr val="FF00FF"/>
                </a:solidFill>
                <a:latin typeface="Andika" panose="02000000000000000000" pitchFamily="2" charset="0"/>
              </a:rPr>
              <a:t>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she got a red pen.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he hit the ball.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Theman</a:t>
            </a:r>
            <a:r>
              <a:rPr lang="en-GB" sz="3200" dirty="0">
                <a:solidFill>
                  <a:schemeClr val="bg1"/>
                </a:solidFill>
              </a:rPr>
              <a:t> is tall.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</a:t>
            </a:r>
            <a:r>
              <a:rPr lang="en-GB" sz="3200" dirty="0" err="1">
                <a:solidFill>
                  <a:schemeClr val="bg1"/>
                </a:solidFill>
              </a:rPr>
              <a:t>Hehasa</a:t>
            </a:r>
            <a:r>
              <a:rPr lang="en-GB" sz="3200" dirty="0">
                <a:solidFill>
                  <a:schemeClr val="bg1"/>
                </a:solidFill>
              </a:rPr>
              <a:t> pet frog.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dirty="0" err="1">
                <a:solidFill>
                  <a:schemeClr val="bg1"/>
                </a:solidFill>
              </a:rPr>
              <a:t>thefoxranaway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u="sng" dirty="0">
                <a:solidFill>
                  <a:srgbClr val="FFFF00"/>
                </a:solidFill>
              </a:rPr>
              <a:t>S</a:t>
            </a:r>
            <a:r>
              <a:rPr lang="en-GB" sz="3200" dirty="0">
                <a:solidFill>
                  <a:schemeClr val="bg1"/>
                </a:solidFill>
              </a:rPr>
              <a:t>he got a red pen.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u="sng" dirty="0">
                <a:solidFill>
                  <a:srgbClr val="FFFF00"/>
                </a:solidFill>
              </a:rPr>
              <a:t>H</a:t>
            </a:r>
            <a:r>
              <a:rPr lang="en-GB" sz="3200" dirty="0">
                <a:solidFill>
                  <a:schemeClr val="bg1"/>
                </a:solidFill>
              </a:rPr>
              <a:t>e hit the ball.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The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man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tall.</a:t>
            </a:r>
            <a:endParaRPr lang="en-GB" sz="3200" u="sng" dirty="0">
              <a:solidFill>
                <a:srgbClr val="FFFF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has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pet frog.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</a:t>
            </a:r>
            <a:r>
              <a:rPr lang="en-GB" sz="3200" u="sng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fox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ran</a:t>
            </a:r>
            <a:r>
              <a:rPr lang="en-GB" sz="3200" u="sng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away.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245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Full stops.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A5007A-857B-4732-DA8A-5A444E120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40037E7-5903-EC74-520B-837FE9C1A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58AC77-BFA2-9986-9473-11EA42ADD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7EE29-986F-FB0B-4504-D9F3946302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6DD279E-FE09-7618-F963-6748517034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3185245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B6C9832-368F-1B5F-21EC-C1C4F007661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475976-8C7E-172A-1694-5C936EC29F9B}"/>
              </a:ext>
            </a:extLst>
          </p:cNvPr>
          <p:cNvSpPr txBox="1"/>
          <p:nvPr/>
        </p:nvSpPr>
        <p:spPr>
          <a:xfrm>
            <a:off x="2962909" y="4624297"/>
            <a:ext cx="81432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We’ve already met some punctuation like spaces between words. </a:t>
            </a:r>
          </a:p>
          <a:p>
            <a:pPr algn="ctr"/>
            <a:endParaRPr lang="en-GB" sz="2400" dirty="0">
              <a:solidFill>
                <a:schemeClr val="bg1"/>
              </a:solidFill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</a:rPr>
              <a:t>How do we show the start of a sentence?</a:t>
            </a:r>
          </a:p>
        </p:txBody>
      </p:sp>
    </p:spTree>
    <p:extLst>
      <p:ext uri="{BB962C8B-B14F-4D97-AF65-F5344CB8AC3E}">
        <p14:creationId xmlns:p14="http://schemas.microsoft.com/office/powerpoint/2010/main" val="805460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38086-CB5A-423D-1ECE-126CF2295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134197-47A3-A912-87FA-8333AE4EC7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AD899-49DF-41E2-30D5-14474AA67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544067-954E-5EA2-21C6-E2460D929B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81AE775-1E1C-B6B4-4DA6-2333FFBF4D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3192269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FD8739D-1FEE-1F7F-16EF-12AA93FF16A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83CFB-33C4-F4D5-E539-7A3BC9F25050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use capital letters to show a sentence has started.</a:t>
            </a:r>
          </a:p>
        </p:txBody>
      </p:sp>
    </p:spTree>
    <p:extLst>
      <p:ext uri="{BB962C8B-B14F-4D97-AF65-F5344CB8AC3E}">
        <p14:creationId xmlns:p14="http://schemas.microsoft.com/office/powerpoint/2010/main" val="386755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F1AB6-C9D9-A43D-B508-158D41395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98EFB2D-24BD-3486-371A-FF84F19AA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C81309-F223-A1BD-AF4D-063710E47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17A17B1-3106-F76C-0F60-5AA5683A9A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10A8C1-AC96-7A0E-9B3C-8625BCB2C4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FA0A1FF-AF25-317F-3A1E-8373EBBC0FD7}"/>
              </a:ext>
            </a:extLst>
          </p:cNvPr>
          <p:cNvSpPr txBox="1"/>
          <p:nvPr/>
        </p:nvSpPr>
        <p:spPr>
          <a:xfrm>
            <a:off x="2962909" y="4624297"/>
            <a:ext cx="8143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When do we use full stops?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78BD3E5-507F-2D1F-C03B-0E46792D7D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1060504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4539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D07B7-92EC-A188-4E64-CA726CF0F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EF647F-987D-B828-69D1-C78D0195E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C8F9DC91-DF1F-0CFE-BB4B-A1046B4F9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8BDC47-8FD0-46B7-8B83-3E54228242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A70A4F4-DA0B-5D3C-F065-2FE66E9914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8056894"/>
              </p:ext>
            </p:extLst>
          </p:nvPr>
        </p:nvGraphicFramePr>
        <p:xfrm>
          <a:off x="1544319" y="848707"/>
          <a:ext cx="9952356" cy="3513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B9C589B-43E0-FA75-F447-8DD9AF1FF1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BB1DB-2E9A-5AAC-0C58-7898A4DEBD1D}"/>
              </a:ext>
            </a:extLst>
          </p:cNvPr>
          <p:cNvSpPr txBox="1"/>
          <p:nvPr/>
        </p:nvSpPr>
        <p:spPr>
          <a:xfrm>
            <a:off x="2962909" y="4624297"/>
            <a:ext cx="81432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We can use full stops to show the end of a sentence.</a:t>
            </a:r>
          </a:p>
        </p:txBody>
      </p:sp>
    </p:spTree>
    <p:extLst>
      <p:ext uri="{BB962C8B-B14F-4D97-AF65-F5344CB8AC3E}">
        <p14:creationId xmlns:p14="http://schemas.microsoft.com/office/powerpoint/2010/main" val="2885707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4D42B9C2-2CCD-0815-441A-CFC42CF4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039" y="481825"/>
            <a:ext cx="11686902" cy="2521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2402" y="1179475"/>
            <a:ext cx="11338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Does anyone know what a </a:t>
            </a:r>
            <a:r>
              <a:rPr lang="en-GB" sz="4800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chemeClr val="bg1"/>
                </a:solidFill>
              </a:rPr>
              <a:t> is?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4D703F-016C-553E-97E4-16BFC21391B6}"/>
              </a:ext>
            </a:extLst>
          </p:cNvPr>
          <p:cNvSpPr txBox="1"/>
          <p:nvPr/>
        </p:nvSpPr>
        <p:spPr>
          <a:xfrm>
            <a:off x="3246809" y="3429000"/>
            <a:ext cx="8702473" cy="2553891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A </a:t>
            </a:r>
            <a:r>
              <a:rPr lang="en-GB" sz="4800" b="1" u="sng" dirty="0">
                <a:solidFill>
                  <a:srgbClr val="FFFF00"/>
                </a:solidFill>
              </a:rPr>
              <a:t>sentence</a:t>
            </a:r>
            <a:r>
              <a:rPr lang="en-GB" sz="4800" dirty="0">
                <a:solidFill>
                  <a:srgbClr val="7030A0"/>
                </a:solidFill>
              </a:rPr>
              <a:t> </a:t>
            </a:r>
            <a:r>
              <a:rPr lang="en-GB" sz="4800" dirty="0">
                <a:solidFill>
                  <a:schemeClr val="bg1"/>
                </a:solidFill>
              </a:rPr>
              <a:t>is a group of words that </a:t>
            </a:r>
            <a:br>
              <a:rPr lang="en-GB" sz="4800" dirty="0">
                <a:solidFill>
                  <a:schemeClr val="bg1"/>
                </a:solidFill>
              </a:rPr>
            </a:br>
            <a:r>
              <a:rPr lang="en-GB" sz="4800" dirty="0">
                <a:solidFill>
                  <a:schemeClr val="bg1"/>
                </a:solidFill>
              </a:rPr>
              <a:t>we say with </a:t>
            </a:r>
            <a:r>
              <a:rPr lang="en-GB" sz="4800" b="1" u="sng" dirty="0">
                <a:solidFill>
                  <a:srgbClr val="FFFF00"/>
                </a:solidFill>
              </a:rPr>
              <a:t>one</a:t>
            </a:r>
            <a:r>
              <a:rPr lang="en-GB" sz="4800" b="1" u="sng" dirty="0">
                <a:solidFill>
                  <a:srgbClr val="7030A0"/>
                </a:solidFill>
              </a:rPr>
              <a:t> </a:t>
            </a:r>
            <a:r>
              <a:rPr lang="en-GB" sz="4800" b="1" u="sng" dirty="0">
                <a:solidFill>
                  <a:srgbClr val="FFFF00"/>
                </a:solidFill>
              </a:rPr>
              <a:t>breath.</a:t>
            </a:r>
            <a:endParaRPr lang="en-GB" sz="4800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32FD10-85BA-FC35-90C3-43856382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8" y="3189946"/>
            <a:ext cx="3673490" cy="357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7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691680F-F1D2-825A-7F6E-FECAE40C23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40327"/>
            <a:ext cx="11338560" cy="5756564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046443" y="1181960"/>
            <a:ext cx="8014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Here are two </a:t>
            </a:r>
            <a:r>
              <a:rPr lang="en-GB" sz="3600" u="sng" dirty="0">
                <a:solidFill>
                  <a:srgbClr val="7030A0"/>
                </a:solidFill>
              </a:rPr>
              <a:t>sentences</a:t>
            </a:r>
            <a:r>
              <a:rPr lang="en-GB" sz="3600" dirty="0">
                <a:solidFill>
                  <a:schemeClr val="bg1"/>
                </a:solidFill>
              </a:rPr>
              <a:t>:</a:t>
            </a:r>
          </a:p>
        </p:txBody>
      </p:sp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6D43C52-E38E-07C2-8250-594ACF470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5193" y="98530"/>
            <a:ext cx="3104364" cy="38118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EB648-10C8-A8D0-D126-954BA0FE6B8C}"/>
              </a:ext>
            </a:extLst>
          </p:cNvPr>
          <p:cNvSpPr txBox="1"/>
          <p:nvPr/>
        </p:nvSpPr>
        <p:spPr>
          <a:xfrm>
            <a:off x="1774625" y="2181495"/>
            <a:ext cx="6064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(1) </a:t>
            </a:r>
            <a:r>
              <a:rPr lang="en-GB" sz="3600">
                <a:solidFill>
                  <a:schemeClr val="bg1"/>
                </a:solidFill>
              </a:rPr>
              <a:t>The girls </a:t>
            </a:r>
            <a:r>
              <a:rPr lang="en-GB" sz="3600" dirty="0">
                <a:solidFill>
                  <a:schemeClr val="bg1"/>
                </a:solidFill>
              </a:rPr>
              <a:t>play tig.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170B94-09E6-6F2F-FF3A-12B11BD2E21A}"/>
              </a:ext>
            </a:extLst>
          </p:cNvPr>
          <p:cNvSpPr txBox="1"/>
          <p:nvPr/>
        </p:nvSpPr>
        <p:spPr>
          <a:xfrm>
            <a:off x="1774625" y="3181030"/>
            <a:ext cx="7662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(2) A teacher works hard.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831534-C26F-DBF2-70EC-DDCCE0129DF6}"/>
              </a:ext>
            </a:extLst>
          </p:cNvPr>
          <p:cNvSpPr txBox="1"/>
          <p:nvPr/>
        </p:nvSpPr>
        <p:spPr>
          <a:xfrm>
            <a:off x="1046443" y="4367688"/>
            <a:ext cx="98543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Can you see how we show a reader that it is a sentence? </a:t>
            </a:r>
          </a:p>
        </p:txBody>
      </p:sp>
    </p:spTree>
    <p:extLst>
      <p:ext uri="{BB962C8B-B14F-4D97-AF65-F5344CB8AC3E}">
        <p14:creationId xmlns:p14="http://schemas.microsoft.com/office/powerpoint/2010/main" val="265012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691</Words>
  <Application>Microsoft Office PowerPoint</Application>
  <PresentationFormat>Widescreen</PresentationFormat>
  <Paragraphs>109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PowerPoint Presentation</vt:lpstr>
      <vt:lpstr>Full stops.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3 sentences.  Can you find 6 mistakes  in 1 minute?</vt:lpstr>
      <vt:lpstr>Below are 3 sentences.  Can you find 6 mistakes  in 1 minute?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2026-08-14T13:18:53Z</dcterms:modified>
</cp:coreProperties>
</file>