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7"/>
  </p:notesMasterIdLst>
  <p:sldIdLst>
    <p:sldId id="352" r:id="rId2"/>
    <p:sldId id="274" r:id="rId3"/>
    <p:sldId id="371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9" r:id="rId35"/>
    <p:sldId id="470" r:id="rId36"/>
    <p:sldId id="436" r:id="rId37"/>
    <p:sldId id="471" r:id="rId38"/>
    <p:sldId id="472" r:id="rId39"/>
    <p:sldId id="486" r:id="rId40"/>
    <p:sldId id="516" r:id="rId41"/>
    <p:sldId id="517" r:id="rId42"/>
    <p:sldId id="521" r:id="rId43"/>
    <p:sldId id="523" r:id="rId44"/>
    <p:sldId id="524" r:id="rId45"/>
    <p:sldId id="519" r:id="rId46"/>
    <p:sldId id="518" r:id="rId47"/>
    <p:sldId id="525" r:id="rId48"/>
    <p:sldId id="526" r:id="rId49"/>
    <p:sldId id="529" r:id="rId50"/>
    <p:sldId id="530" r:id="rId51"/>
    <p:sldId id="527" r:id="rId52"/>
    <p:sldId id="528" r:id="rId53"/>
    <p:sldId id="520" r:id="rId54"/>
    <p:sldId id="522" r:id="rId55"/>
    <p:sldId id="531" r:id="rId56"/>
  </p:sldIdLst>
  <p:sldSz cx="12192000" cy="6858000"/>
  <p:notesSz cx="6858000" cy="9144000"/>
  <p:embeddedFontLst>
    <p:embeddedFont>
      <p:font typeface="Andika" panose="02000000000000000000" pitchFamily="2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DA14A2-159F-4588-A883-6BA8952656B8}" v="205" dt="2026-08-14T12:10:02.2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552" y="72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9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68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8-14T12:10:02.273" v="1118"/>
      <pc:docMkLst>
        <pc:docMk/>
      </pc:docMkLst>
      <pc:sldChg chg="add del">
        <pc:chgData name="Glen Jones" userId="e846aaca-4b24-4b13-b0d0-f2308e16b284" providerId="ADAL" clId="{ED47ACC3-9597-4D89-A1DC-43CF280EF274}" dt="2026-08-14T11:41:51.438" v="467" actId="47"/>
        <pc:sldMkLst>
          <pc:docMk/>
          <pc:sldMk cId="0" sldId="259"/>
        </pc:sldMkLst>
      </pc:sldChg>
      <pc:sldChg chg="add del">
        <pc:chgData name="Glen Jones" userId="e846aaca-4b24-4b13-b0d0-f2308e16b284" providerId="ADAL" clId="{ED47ACC3-9597-4D89-A1DC-43CF280EF274}" dt="2026-08-14T11:41:51.438" v="467" actId="47"/>
        <pc:sldMkLst>
          <pc:docMk/>
          <pc:sldMk cId="0" sldId="260"/>
        </pc:sldMkLst>
      </pc:sldChg>
      <pc:sldChg chg="add del">
        <pc:chgData name="Glen Jones" userId="e846aaca-4b24-4b13-b0d0-f2308e16b284" providerId="ADAL" clId="{ED47ACC3-9597-4D89-A1DC-43CF280EF274}" dt="2026-08-14T11:41:51.438" v="467" actId="47"/>
        <pc:sldMkLst>
          <pc:docMk/>
          <pc:sldMk cId="0" sldId="264"/>
        </pc:sldMkLst>
      </pc:sldChg>
      <pc:sldChg chg="modSp mod">
        <pc:chgData name="Glen Jones" userId="e846aaca-4b24-4b13-b0d0-f2308e16b284" providerId="ADAL" clId="{ED47ACC3-9597-4D89-A1DC-43CF280EF274}" dt="2026-08-14T11:16:17.198" v="20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14T11:16:17.198" v="2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1684973580" sldId="296"/>
        </pc:sldMkLst>
      </pc:sldChg>
      <pc:sldChg chg="addSp delSp modSp mod ord modTransition addAnim delAnim modAnim">
        <pc:chgData name="Glen Jones" userId="e846aaca-4b24-4b13-b0d0-f2308e16b284" providerId="ADAL" clId="{ED47ACC3-9597-4D89-A1DC-43CF280EF274}" dt="2026-08-14T11:35:51.816" v="242"/>
        <pc:sldMkLst>
          <pc:docMk/>
          <pc:sldMk cId="2483252389" sldId="371"/>
        </pc:sldMkLst>
        <pc:spChg chg="del mod">
          <ac:chgData name="Glen Jones" userId="e846aaca-4b24-4b13-b0d0-f2308e16b284" providerId="ADAL" clId="{ED47ACC3-9597-4D89-A1DC-43CF280EF274}" dt="2026-08-14T11:33:36.745" v="174" actId="478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8-14T11:33:54.834" v="197" actId="1076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4" creationId="{EA6A6E71-2CE4-CEC3-51FC-FD12261E1C68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5" creationId="{F1C09F9D-087F-40D2-9332-DC3D04961B95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7" creationId="{17AD5852-1957-AF18-F274-F73DCABD9E5A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8" creationId="{FD4F99BA-857A-54FB-2DF8-4DD2616870F2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10" creationId="{0625C87B-4DAC-2D92-04DF-A2DE6651F207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1" creationId="{0A0C90FE-4CA2-9F67-0C6C-0B5DF4995782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2" creationId="{47785C81-C3AA-FE47-1732-7952DC5D1630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3" creationId="{3EAB713E-AC7E-C055-5FFB-9630E96C7C94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4" creationId="{C24378C5-7CF0-6F4A-6E07-CBE632C57C6C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5" creationId="{FC810898-1FB8-4A87-32DF-9E69D8149948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6" creationId="{518818C7-2117-FAEF-42B9-E054019A2C38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7" creationId="{D1DE01CF-5464-715F-943F-5C447FC0557A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8" creationId="{4C92B3EE-A68F-618F-D4BF-C37565FC7362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9" creationId="{65940689-6BBA-67EB-2936-3C5676AA7C0C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0" creationId="{57FF6461-9280-B2F0-8633-722D1DAA4334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1" creationId="{0140DAB8-AC0C-0581-2DDE-163BDC17104C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2" creationId="{C8839E6B-863B-8FA9-0A08-2FBF9E12F5FF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3" creationId="{A64749C1-30C5-48A5-F085-FAEB0134C6A9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4" creationId="{9D203C36-0305-7108-0D51-896BD6835D79}"/>
          </ac:spMkLst>
        </pc:spChg>
        <pc:spChg chg="add mod">
          <ac:chgData name="Glen Jones" userId="e846aaca-4b24-4b13-b0d0-f2308e16b284" providerId="ADAL" clId="{ED47ACC3-9597-4D89-A1DC-43CF280EF274}" dt="2026-08-14T11:34:47.894" v="233" actId="404"/>
          <ac:spMkLst>
            <pc:docMk/>
            <pc:sldMk cId="2483252389" sldId="371"/>
            <ac:spMk id="25" creationId="{5DA655E9-8B19-45CA-ECC5-1F00E3C0F119}"/>
          </ac:spMkLst>
        </pc:spChg>
        <pc:picChg chg="mod">
          <ac:chgData name="Glen Jones" userId="e846aaca-4b24-4b13-b0d0-f2308e16b284" providerId="ADAL" clId="{ED47ACC3-9597-4D89-A1DC-43CF280EF274}" dt="2026-08-14T11:33:48.995" v="196" actId="1076"/>
          <ac:picMkLst>
            <pc:docMk/>
            <pc:sldMk cId="2483252389" sldId="371"/>
            <ac:picMk id="6" creationId="{4D42B9C2-2CCD-0815-441A-CFC42CF4449C}"/>
          </ac:picMkLst>
        </pc:picChg>
        <pc:picChg chg="mod">
          <ac:chgData name="Glen Jones" userId="e846aaca-4b24-4b13-b0d0-f2308e16b284" providerId="ADAL" clId="{ED47ACC3-9597-4D89-A1DC-43CF280EF274}" dt="2026-08-14T11:32:56.313" v="166" actId="1076"/>
          <ac:picMkLst>
            <pc:docMk/>
            <pc:sldMk cId="2483252389" sldId="371"/>
            <ac:picMk id="9" creationId="{FE32FD10-85BA-FC35-90C3-438563825D88}"/>
          </ac:picMkLst>
        </pc:picChg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3953488883" sldId="381"/>
        </pc:sldMkLst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360819090" sldId="433"/>
        </pc:sldMkLst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4035578539" sldId="434"/>
        </pc:sldMkLst>
      </pc:sldChg>
      <pc:sldChg chg="del">
        <pc:chgData name="Glen Jones" userId="e846aaca-4b24-4b13-b0d0-f2308e16b284" providerId="ADAL" clId="{ED47ACC3-9597-4D89-A1DC-43CF280EF274}" dt="2026-08-14T11:59:56.319" v="797" actId="47"/>
        <pc:sldMkLst>
          <pc:docMk/>
          <pc:sldMk cId="2228854842" sldId="435"/>
        </pc:sldMkLst>
      </pc:sldChg>
      <pc:sldChg chg="modSp mod">
        <pc:chgData name="Glen Jones" userId="e846aaca-4b24-4b13-b0d0-f2308e16b284" providerId="ADAL" clId="{ED47ACC3-9597-4D89-A1DC-43CF280EF274}" dt="2026-08-14T12:01:08.807" v="869" actId="14100"/>
        <pc:sldMkLst>
          <pc:docMk/>
          <pc:sldMk cId="2400826705" sldId="436"/>
        </pc:sldMkLst>
        <pc:spChg chg="mod">
          <ac:chgData name="Glen Jones" userId="e846aaca-4b24-4b13-b0d0-f2308e16b284" providerId="ADAL" clId="{ED47ACC3-9597-4D89-A1DC-43CF280EF274}" dt="2026-08-14T12:01:08.807" v="869" actId="14100"/>
          <ac:spMkLst>
            <pc:docMk/>
            <pc:sldMk cId="2400826705" sldId="436"/>
            <ac:spMk id="5" creationId="{D489F44C-594A-795C-FA98-01C5ED00B9EB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14T11:36:12.236" v="248" actId="6549"/>
        <pc:sldMkLst>
          <pc:docMk/>
          <pc:sldMk cId="2745712754" sldId="437"/>
        </pc:sldMkLst>
        <pc:spChg chg="mod">
          <ac:chgData name="Glen Jones" userId="e846aaca-4b24-4b13-b0d0-f2308e16b284" providerId="ADAL" clId="{ED47ACC3-9597-4D89-A1DC-43CF280EF274}" dt="2026-08-14T11:36:12.236" v="248" actId="6549"/>
          <ac:spMkLst>
            <pc:docMk/>
            <pc:sldMk cId="2745712754" sldId="437"/>
            <ac:spMk id="4" creationId="{38CE276F-4408-42F1-B1D9-0C399A42569A}"/>
          </ac:spMkLst>
        </pc:spChg>
        <pc:spChg chg="mod">
          <ac:chgData name="Glen Jones" userId="e846aaca-4b24-4b13-b0d0-f2308e16b284" providerId="ADAL" clId="{ED47ACC3-9597-4D89-A1DC-43CF280EF274}" dt="2026-08-14T11:36:11.958" v="247" actId="6549"/>
          <ac:spMkLst>
            <pc:docMk/>
            <pc:sldMk cId="2745712754" sldId="437"/>
            <ac:spMk id="22" creationId="{8F599D74-5FB5-E2C7-FB77-9E5B741AB975}"/>
          </ac:spMkLst>
        </pc:spChg>
      </pc:sldChg>
      <pc:sldChg chg="modSp add mod">
        <pc:chgData name="Glen Jones" userId="e846aaca-4b24-4b13-b0d0-f2308e16b284" providerId="ADAL" clId="{ED47ACC3-9597-4D89-A1DC-43CF280EF274}" dt="2026-08-14T11:36:18.720" v="249" actId="1076"/>
        <pc:sldMkLst>
          <pc:docMk/>
          <pc:sldMk cId="2559582601" sldId="438"/>
        </pc:sldMkLst>
        <pc:spChg chg="mod">
          <ac:chgData name="Glen Jones" userId="e846aaca-4b24-4b13-b0d0-f2308e16b284" providerId="ADAL" clId="{ED47ACC3-9597-4D89-A1DC-43CF280EF274}" dt="2026-08-14T11:36:18.720" v="249" actId="1076"/>
          <ac:spMkLst>
            <pc:docMk/>
            <pc:sldMk cId="2559582601" sldId="438"/>
            <ac:spMk id="17" creationId="{C92CDCA3-9044-47EE-4429-9595540A6644}"/>
          </ac:spMkLst>
        </pc:spChg>
      </pc:sldChg>
      <pc:sldChg chg="modSp add mod">
        <pc:chgData name="Glen Jones" userId="e846aaca-4b24-4b13-b0d0-f2308e16b284" providerId="ADAL" clId="{ED47ACC3-9597-4D89-A1DC-43CF280EF274}" dt="2026-08-14T11:36:27.791" v="251" actId="1076"/>
        <pc:sldMkLst>
          <pc:docMk/>
          <pc:sldMk cId="3775261200" sldId="439"/>
        </pc:sldMkLst>
        <pc:spChg chg="mod">
          <ac:chgData name="Glen Jones" userId="e846aaca-4b24-4b13-b0d0-f2308e16b284" providerId="ADAL" clId="{ED47ACC3-9597-4D89-A1DC-43CF280EF274}" dt="2026-08-14T11:36:27.791" v="251" actId="1076"/>
          <ac:spMkLst>
            <pc:docMk/>
            <pc:sldMk cId="3775261200" sldId="439"/>
            <ac:spMk id="20" creationId="{E41C0FC1-D0A9-EEBE-A6B2-50D5C016998E}"/>
          </ac:spMkLst>
        </pc:spChg>
      </pc:sldChg>
      <pc:sldChg chg="modSp add mod">
        <pc:chgData name="Glen Jones" userId="e846aaca-4b24-4b13-b0d0-f2308e16b284" providerId="ADAL" clId="{ED47ACC3-9597-4D89-A1DC-43CF280EF274}" dt="2026-08-14T11:37:06.328" v="260" actId="1076"/>
        <pc:sldMkLst>
          <pc:docMk/>
          <pc:sldMk cId="2491641824" sldId="440"/>
        </pc:sldMkLst>
        <pc:spChg chg="mod">
          <ac:chgData name="Glen Jones" userId="e846aaca-4b24-4b13-b0d0-f2308e16b284" providerId="ADAL" clId="{ED47ACC3-9597-4D89-A1DC-43CF280EF274}" dt="2026-08-14T11:37:06.328" v="260" actId="1076"/>
          <ac:spMkLst>
            <pc:docMk/>
            <pc:sldMk cId="2491641824" sldId="440"/>
            <ac:spMk id="16" creationId="{5203DA4F-6514-B56F-E82D-C905F158B81B}"/>
          </ac:spMkLst>
        </pc:spChg>
      </pc:sldChg>
      <pc:sldChg chg="modSp add del mod">
        <pc:chgData name="Glen Jones" userId="e846aaca-4b24-4b13-b0d0-f2308e16b284" providerId="ADAL" clId="{ED47ACC3-9597-4D89-A1DC-43CF280EF274}" dt="2026-08-14T11:36:59.289" v="258" actId="47"/>
        <pc:sldMkLst>
          <pc:docMk/>
          <pc:sldMk cId="2754720416" sldId="440"/>
        </pc:sldMkLst>
        <pc:spChg chg="mod">
          <ac:chgData name="Glen Jones" userId="e846aaca-4b24-4b13-b0d0-f2308e16b284" providerId="ADAL" clId="{ED47ACC3-9597-4D89-A1DC-43CF280EF274}" dt="2026-08-14T11:36:34.172" v="253" actId="1076"/>
          <ac:spMkLst>
            <pc:docMk/>
            <pc:sldMk cId="2754720416" sldId="440"/>
            <ac:spMk id="16" creationId="{1146642F-1C49-5205-2843-8C4A9AC588DE}"/>
          </ac:spMkLst>
        </pc:spChg>
      </pc:sldChg>
      <pc:sldChg chg="modSp add del mod">
        <pc:chgData name="Glen Jones" userId="e846aaca-4b24-4b13-b0d0-f2308e16b284" providerId="ADAL" clId="{ED47ACC3-9597-4D89-A1DC-43CF280EF274}" dt="2026-08-14T11:36:57.749" v="257" actId="47"/>
        <pc:sldMkLst>
          <pc:docMk/>
          <pc:sldMk cId="3266732624" sldId="441"/>
        </pc:sldMkLst>
        <pc:spChg chg="mod">
          <ac:chgData name="Glen Jones" userId="e846aaca-4b24-4b13-b0d0-f2308e16b284" providerId="ADAL" clId="{ED47ACC3-9597-4D89-A1DC-43CF280EF274}" dt="2026-08-14T11:36:43.379" v="255" actId="1076"/>
          <ac:spMkLst>
            <pc:docMk/>
            <pc:sldMk cId="3266732624" sldId="441"/>
            <ac:spMk id="19" creationId="{55BB1757-E80B-AB9C-3D1E-235C3AD0E225}"/>
          </ac:spMkLst>
        </pc:spChg>
      </pc:sldChg>
      <pc:sldChg chg="modSp add mod">
        <pc:chgData name="Glen Jones" userId="e846aaca-4b24-4b13-b0d0-f2308e16b284" providerId="ADAL" clId="{ED47ACC3-9597-4D89-A1DC-43CF280EF274}" dt="2026-08-14T11:37:49.448" v="262" actId="1076"/>
        <pc:sldMkLst>
          <pc:docMk/>
          <pc:sldMk cId="4081295911" sldId="441"/>
        </pc:sldMkLst>
        <pc:spChg chg="mod">
          <ac:chgData name="Glen Jones" userId="e846aaca-4b24-4b13-b0d0-f2308e16b284" providerId="ADAL" clId="{ED47ACC3-9597-4D89-A1DC-43CF280EF274}" dt="2026-08-14T11:37:49.448" v="262" actId="1076"/>
          <ac:spMkLst>
            <pc:docMk/>
            <pc:sldMk cId="4081295911" sldId="441"/>
            <ac:spMk id="23" creationId="{DF965E24-E002-7F80-B1CF-BCB5EA2FB0CA}"/>
          </ac:spMkLst>
        </pc:spChg>
      </pc:sldChg>
      <pc:sldChg chg="modSp add mod">
        <pc:chgData name="Glen Jones" userId="e846aaca-4b24-4b13-b0d0-f2308e16b284" providerId="ADAL" clId="{ED47ACC3-9597-4D89-A1DC-43CF280EF274}" dt="2026-08-14T11:37:55.535" v="264" actId="1076"/>
        <pc:sldMkLst>
          <pc:docMk/>
          <pc:sldMk cId="759786637" sldId="442"/>
        </pc:sldMkLst>
        <pc:spChg chg="mod">
          <ac:chgData name="Glen Jones" userId="e846aaca-4b24-4b13-b0d0-f2308e16b284" providerId="ADAL" clId="{ED47ACC3-9597-4D89-A1DC-43CF280EF274}" dt="2026-08-14T11:37:55.535" v="264" actId="1076"/>
          <ac:spMkLst>
            <pc:docMk/>
            <pc:sldMk cId="759786637" sldId="442"/>
            <ac:spMk id="19" creationId="{69701881-FB2F-FDB6-9E30-132DCB5A5758}"/>
          </ac:spMkLst>
        </pc:spChg>
      </pc:sldChg>
      <pc:sldChg chg="add del">
        <pc:chgData name="Glen Jones" userId="e846aaca-4b24-4b13-b0d0-f2308e16b284" providerId="ADAL" clId="{ED47ACC3-9597-4D89-A1DC-43CF280EF274}" dt="2026-08-14T11:36:57.749" v="257" actId="47"/>
        <pc:sldMkLst>
          <pc:docMk/>
          <pc:sldMk cId="1074868464" sldId="442"/>
        </pc:sldMkLst>
      </pc:sldChg>
      <pc:sldChg chg="modSp add mod">
        <pc:chgData name="Glen Jones" userId="e846aaca-4b24-4b13-b0d0-f2308e16b284" providerId="ADAL" clId="{ED47ACC3-9597-4D89-A1DC-43CF280EF274}" dt="2026-08-14T11:38:02.246" v="266" actId="1076"/>
        <pc:sldMkLst>
          <pc:docMk/>
          <pc:sldMk cId="1785762177" sldId="443"/>
        </pc:sldMkLst>
        <pc:spChg chg="mod">
          <ac:chgData name="Glen Jones" userId="e846aaca-4b24-4b13-b0d0-f2308e16b284" providerId="ADAL" clId="{ED47ACC3-9597-4D89-A1DC-43CF280EF274}" dt="2026-08-14T11:38:02.246" v="266" actId="1076"/>
          <ac:spMkLst>
            <pc:docMk/>
            <pc:sldMk cId="1785762177" sldId="443"/>
            <ac:spMk id="21" creationId="{948E68EA-3CD0-6AD4-8487-B711ACA1A320}"/>
          </ac:spMkLst>
        </pc:spChg>
      </pc:sldChg>
      <pc:sldChg chg="modSp add mod">
        <pc:chgData name="Glen Jones" userId="e846aaca-4b24-4b13-b0d0-f2308e16b284" providerId="ADAL" clId="{ED47ACC3-9597-4D89-A1DC-43CF280EF274}" dt="2026-08-14T11:38:07.437" v="268" actId="1076"/>
        <pc:sldMkLst>
          <pc:docMk/>
          <pc:sldMk cId="1890686027" sldId="444"/>
        </pc:sldMkLst>
        <pc:spChg chg="mod">
          <ac:chgData name="Glen Jones" userId="e846aaca-4b24-4b13-b0d0-f2308e16b284" providerId="ADAL" clId="{ED47ACC3-9597-4D89-A1DC-43CF280EF274}" dt="2026-08-14T11:38:07.437" v="268" actId="1076"/>
          <ac:spMkLst>
            <pc:docMk/>
            <pc:sldMk cId="1890686027" sldId="444"/>
            <ac:spMk id="25" creationId="{E2D0D432-76AE-2985-599B-81AC60D5927C}"/>
          </ac:spMkLst>
        </pc:spChg>
      </pc:sldChg>
      <pc:sldChg chg="modSp add mod">
        <pc:chgData name="Glen Jones" userId="e846aaca-4b24-4b13-b0d0-f2308e16b284" providerId="ADAL" clId="{ED47ACC3-9597-4D89-A1DC-43CF280EF274}" dt="2026-08-14T11:38:12.578" v="270" actId="1076"/>
        <pc:sldMkLst>
          <pc:docMk/>
          <pc:sldMk cId="3776803058" sldId="445"/>
        </pc:sldMkLst>
        <pc:spChg chg="mod">
          <ac:chgData name="Glen Jones" userId="e846aaca-4b24-4b13-b0d0-f2308e16b284" providerId="ADAL" clId="{ED47ACC3-9597-4D89-A1DC-43CF280EF274}" dt="2026-08-14T11:38:12.578" v="270" actId="1076"/>
          <ac:spMkLst>
            <pc:docMk/>
            <pc:sldMk cId="3776803058" sldId="445"/>
            <ac:spMk id="18" creationId="{8B96712F-413E-00EB-5CCE-56EFB58606F4}"/>
          </ac:spMkLst>
        </pc:spChg>
      </pc:sldChg>
      <pc:sldChg chg="modSp add mod">
        <pc:chgData name="Glen Jones" userId="e846aaca-4b24-4b13-b0d0-f2308e16b284" providerId="ADAL" clId="{ED47ACC3-9597-4D89-A1DC-43CF280EF274}" dt="2026-08-14T11:38:17.578" v="272" actId="1076"/>
        <pc:sldMkLst>
          <pc:docMk/>
          <pc:sldMk cId="4129819294" sldId="446"/>
        </pc:sldMkLst>
        <pc:spChg chg="mod">
          <ac:chgData name="Glen Jones" userId="e846aaca-4b24-4b13-b0d0-f2308e16b284" providerId="ADAL" clId="{ED47ACC3-9597-4D89-A1DC-43CF280EF274}" dt="2026-08-14T11:38:17.578" v="272" actId="1076"/>
          <ac:spMkLst>
            <pc:docMk/>
            <pc:sldMk cId="4129819294" sldId="446"/>
            <ac:spMk id="24" creationId="{64764077-373A-ED4A-CE03-932773C2EEBB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1:39:57.868" v="347" actId="20577"/>
        <pc:sldMkLst>
          <pc:docMk/>
          <pc:sldMk cId="3975545827" sldId="447"/>
        </pc:sldMkLst>
        <pc:spChg chg="mod">
          <ac:chgData name="Glen Jones" userId="e846aaca-4b24-4b13-b0d0-f2308e16b284" providerId="ADAL" clId="{ED47ACC3-9597-4D89-A1DC-43CF280EF274}" dt="2026-08-14T11:38:39.610" v="285" actId="27636"/>
          <ac:spMkLst>
            <pc:docMk/>
            <pc:sldMk cId="3975545827" sldId="447"/>
            <ac:spMk id="4" creationId="{133341A5-7225-8514-D9BF-8957CA7CAFFD}"/>
          </ac:spMkLst>
        </pc:spChg>
        <pc:spChg chg="mod">
          <ac:chgData name="Glen Jones" userId="e846aaca-4b24-4b13-b0d0-f2308e16b284" providerId="ADAL" clId="{ED47ACC3-9597-4D89-A1DC-43CF280EF274}" dt="2026-08-14T11:39:27.016" v="311" actId="20577"/>
          <ac:spMkLst>
            <pc:docMk/>
            <pc:sldMk cId="3975545827" sldId="447"/>
            <ac:spMk id="5" creationId="{A7B705B6-65F1-8797-D8DF-61AA45763DF9}"/>
          </ac:spMkLst>
        </pc:spChg>
        <pc:spChg chg="add del">
          <ac:chgData name="Glen Jones" userId="e846aaca-4b24-4b13-b0d0-f2308e16b284" providerId="ADAL" clId="{ED47ACC3-9597-4D89-A1DC-43CF280EF274}" dt="2026-08-14T11:39:03.310" v="296" actId="478"/>
          <ac:spMkLst>
            <pc:docMk/>
            <pc:sldMk cId="3975545827" sldId="447"/>
            <ac:spMk id="7" creationId="{06DD649C-4B12-666D-6C98-16F34D4377E3}"/>
          </ac:spMkLst>
        </pc:spChg>
        <pc:spChg chg="del mod">
          <ac:chgData name="Glen Jones" userId="e846aaca-4b24-4b13-b0d0-f2308e16b284" providerId="ADAL" clId="{ED47ACC3-9597-4D89-A1DC-43CF280EF274}" dt="2026-08-14T11:39:41.223" v="330" actId="478"/>
          <ac:spMkLst>
            <pc:docMk/>
            <pc:sldMk cId="3975545827" sldId="447"/>
            <ac:spMk id="8" creationId="{173E8613-BBF6-FADF-027C-8B2792A3AFA9}"/>
          </ac:spMkLst>
        </pc:spChg>
        <pc:spChg chg="mod">
          <ac:chgData name="Glen Jones" userId="e846aaca-4b24-4b13-b0d0-f2308e16b284" providerId="ADAL" clId="{ED47ACC3-9597-4D89-A1DC-43CF280EF274}" dt="2026-08-14T11:39:50.331" v="340" actId="27636"/>
          <ac:spMkLst>
            <pc:docMk/>
            <pc:sldMk cId="3975545827" sldId="447"/>
            <ac:spMk id="10" creationId="{274ADD67-93E6-6E06-418F-5C13031A246F}"/>
          </ac:spMkLst>
        </pc:spChg>
        <pc:spChg chg="add del">
          <ac:chgData name="Glen Jones" userId="e846aaca-4b24-4b13-b0d0-f2308e16b284" providerId="ADAL" clId="{ED47ACC3-9597-4D89-A1DC-43CF280EF274}" dt="2026-08-14T11:38:59.366" v="295" actId="478"/>
          <ac:spMkLst>
            <pc:docMk/>
            <pc:sldMk cId="3975545827" sldId="447"/>
            <ac:spMk id="11" creationId="{808F488A-8D09-8734-8FC1-D255C9DE7E6C}"/>
          </ac:spMkLst>
        </pc:spChg>
        <pc:spChg chg="mod">
          <ac:chgData name="Glen Jones" userId="e846aaca-4b24-4b13-b0d0-f2308e16b284" providerId="ADAL" clId="{ED47ACC3-9597-4D89-A1DC-43CF280EF274}" dt="2026-08-14T11:39:38.548" v="329" actId="27636"/>
          <ac:spMkLst>
            <pc:docMk/>
            <pc:sldMk cId="3975545827" sldId="447"/>
            <ac:spMk id="16" creationId="{7D3314AE-5A95-F02B-E5B2-6777863E3E22}"/>
          </ac:spMkLst>
        </pc:spChg>
        <pc:spChg chg="mod">
          <ac:chgData name="Glen Jones" userId="e846aaca-4b24-4b13-b0d0-f2308e16b284" providerId="ADAL" clId="{ED47ACC3-9597-4D89-A1DC-43CF280EF274}" dt="2026-08-14T11:38:48.725" v="293" actId="27636"/>
          <ac:spMkLst>
            <pc:docMk/>
            <pc:sldMk cId="3975545827" sldId="447"/>
            <ac:spMk id="17" creationId="{4E256953-4BA0-0D45-D749-5C8AEEB450E1}"/>
          </ac:spMkLst>
        </pc:spChg>
        <pc:spChg chg="mod">
          <ac:chgData name="Glen Jones" userId="e846aaca-4b24-4b13-b0d0-f2308e16b284" providerId="ADAL" clId="{ED47ACC3-9597-4D89-A1DC-43CF280EF274}" dt="2026-08-14T11:39:57.868" v="347" actId="20577"/>
          <ac:spMkLst>
            <pc:docMk/>
            <pc:sldMk cId="3975545827" sldId="447"/>
            <ac:spMk id="19" creationId="{6570C67E-2A5C-8365-1DD0-2CC0FA123DF0}"/>
          </ac:spMkLst>
        </pc:spChg>
        <pc:spChg chg="del mod">
          <ac:chgData name="Glen Jones" userId="e846aaca-4b24-4b13-b0d0-f2308e16b284" providerId="ADAL" clId="{ED47ACC3-9597-4D89-A1DC-43CF280EF274}" dt="2026-08-14T11:39:25.047" v="307" actId="478"/>
          <ac:spMkLst>
            <pc:docMk/>
            <pc:sldMk cId="3975545827" sldId="447"/>
            <ac:spMk id="20" creationId="{6023B821-1572-3F0F-A6E6-79FB089DAB18}"/>
          </ac:spMkLst>
        </pc:spChg>
        <pc:spChg chg="del mod">
          <ac:chgData name="Glen Jones" userId="e846aaca-4b24-4b13-b0d0-f2308e16b284" providerId="ADAL" clId="{ED47ACC3-9597-4D89-A1DC-43CF280EF274}" dt="2026-08-14T11:38:34.705" v="283" actId="478"/>
          <ac:spMkLst>
            <pc:docMk/>
            <pc:sldMk cId="3975545827" sldId="447"/>
            <ac:spMk id="22" creationId="{D6F47D5A-4EAF-F73B-4DE2-F4305F4DFC68}"/>
          </ac:spMkLst>
        </pc:spChg>
        <pc:spChg chg="del">
          <ac:chgData name="Glen Jones" userId="e846aaca-4b24-4b13-b0d0-f2308e16b284" providerId="ADAL" clId="{ED47ACC3-9597-4D89-A1DC-43CF280EF274}" dt="2026-08-14T11:39:45.978" v="335" actId="478"/>
          <ac:spMkLst>
            <pc:docMk/>
            <pc:sldMk cId="3975545827" sldId="447"/>
            <ac:spMk id="23" creationId="{8810C9EC-5C0C-FA13-3456-FD721F176F6B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1:48:02.196" v="652" actId="478"/>
        <pc:sldMkLst>
          <pc:docMk/>
          <pc:sldMk cId="1936955911" sldId="448"/>
        </pc:sldMkLst>
        <pc:spChg chg="add mod">
          <ac:chgData name="Glen Jones" userId="e846aaca-4b24-4b13-b0d0-f2308e16b284" providerId="ADAL" clId="{ED47ACC3-9597-4D89-A1DC-43CF280EF274}" dt="2026-08-14T11:41:44.112" v="466" actId="20577"/>
          <ac:spMkLst>
            <pc:docMk/>
            <pc:sldMk cId="1936955911" sldId="448"/>
            <ac:spMk id="2" creationId="{6DE5785C-679F-17FA-E544-CFC6EDCC1055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1" creationId="{CD873958-EC06-BC35-33A5-7E02423047F8}"/>
          </ac:spMkLst>
        </pc:spChg>
        <pc:spChg chg="del mod">
          <ac:chgData name="Glen Jones" userId="e846aaca-4b24-4b13-b0d0-f2308e16b284" providerId="ADAL" clId="{ED47ACC3-9597-4D89-A1DC-43CF280EF274}" dt="2026-08-14T11:48:02.196" v="652" actId="478"/>
          <ac:spMkLst>
            <pc:docMk/>
            <pc:sldMk cId="1936955911" sldId="448"/>
            <ac:spMk id="12" creationId="{91D7FBC4-6E86-0B97-8716-3A6877B13D21}"/>
          </ac:spMkLst>
        </pc:spChg>
        <pc:spChg chg="del mod">
          <ac:chgData name="Glen Jones" userId="e846aaca-4b24-4b13-b0d0-f2308e16b284" providerId="ADAL" clId="{ED47ACC3-9597-4D89-A1DC-43CF280EF274}" dt="2026-08-14T11:40:45.469" v="378" actId="478"/>
          <ac:spMkLst>
            <pc:docMk/>
            <pc:sldMk cId="1936955911" sldId="448"/>
            <ac:spMk id="13" creationId="{A3D03E30-A6FF-467C-784D-1F4F524EC5A6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4" creationId="{D3F95BC5-5B1B-479D-F4D9-99BABEAFA9DA}"/>
          </ac:spMkLst>
        </pc:spChg>
        <pc:spChg chg="del">
          <ac:chgData name="Glen Jones" userId="e846aaca-4b24-4b13-b0d0-f2308e16b284" providerId="ADAL" clId="{ED47ACC3-9597-4D89-A1DC-43CF280EF274}" dt="2026-08-14T11:41:10.713" v="410" actId="478"/>
          <ac:spMkLst>
            <pc:docMk/>
            <pc:sldMk cId="1936955911" sldId="448"/>
            <ac:spMk id="15" creationId="{FF3A5A95-5A1A-BE18-1CA5-340606E29BDD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6" creationId="{A679A3BB-1BB0-DEC1-9D7D-604DB488BC91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7" creationId="{DD152E9F-07C3-5C14-FDD2-87BC8A977C37}"/>
          </ac:spMkLst>
        </pc:spChg>
        <pc:spChg chg="del">
          <ac:chgData name="Glen Jones" userId="e846aaca-4b24-4b13-b0d0-f2308e16b284" providerId="ADAL" clId="{ED47ACC3-9597-4D89-A1DC-43CF280EF274}" dt="2026-08-14T11:41:02.528" v="401" actId="478"/>
          <ac:spMkLst>
            <pc:docMk/>
            <pc:sldMk cId="1936955911" sldId="448"/>
            <ac:spMk id="18" creationId="{6F2B93C0-24CD-F8E8-06F1-FC7414504310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9" creationId="{5D186FC1-EB9B-D076-2C0D-5579691129DF}"/>
          </ac:spMkLst>
        </pc:spChg>
        <pc:spChg chg="del">
          <ac:chgData name="Glen Jones" userId="e846aaca-4b24-4b13-b0d0-f2308e16b284" providerId="ADAL" clId="{ED47ACC3-9597-4D89-A1DC-43CF280EF274}" dt="2026-08-14T11:40:24.743" v="368" actId="478"/>
          <ac:spMkLst>
            <pc:docMk/>
            <pc:sldMk cId="1936955911" sldId="448"/>
            <ac:spMk id="21" creationId="{DF8C99DE-E1EE-56F5-B73D-1CE1771CDA7F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24" creationId="{1C112E38-C955-AB5C-4E03-237F58BFD78F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25" creationId="{B5B72326-496E-A7F6-90E8-A92A8294F8E2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1:44:38.272" v="558" actId="20577"/>
        <pc:sldMkLst>
          <pc:docMk/>
          <pc:sldMk cId="4091624224" sldId="449"/>
        </pc:sldMkLst>
        <pc:spChg chg="mod">
          <ac:chgData name="Glen Jones" userId="e846aaca-4b24-4b13-b0d0-f2308e16b284" providerId="ADAL" clId="{ED47ACC3-9597-4D89-A1DC-43CF280EF274}" dt="2026-08-14T11:43:18.803" v="516" actId="27636"/>
          <ac:spMkLst>
            <pc:docMk/>
            <pc:sldMk cId="4091624224" sldId="449"/>
            <ac:spMk id="4" creationId="{A742FE8F-C921-BB2C-DC26-94FD9AB0ADD8}"/>
          </ac:spMkLst>
        </pc:spChg>
        <pc:spChg chg="mod">
          <ac:chgData name="Glen Jones" userId="e846aaca-4b24-4b13-b0d0-f2308e16b284" providerId="ADAL" clId="{ED47ACC3-9597-4D89-A1DC-43CF280EF274}" dt="2026-08-14T11:43:18.813" v="517" actId="27636"/>
          <ac:spMkLst>
            <pc:docMk/>
            <pc:sldMk cId="4091624224" sldId="449"/>
            <ac:spMk id="5" creationId="{28DCE0B9-E1BA-47CC-7168-0C80E0F98E6D}"/>
          </ac:spMkLst>
        </pc:spChg>
        <pc:spChg chg="mod">
          <ac:chgData name="Glen Jones" userId="e846aaca-4b24-4b13-b0d0-f2308e16b284" providerId="ADAL" clId="{ED47ACC3-9597-4D89-A1DC-43CF280EF274}" dt="2026-08-14T11:43:18.815" v="518" actId="27636"/>
          <ac:spMkLst>
            <pc:docMk/>
            <pc:sldMk cId="4091624224" sldId="449"/>
            <ac:spMk id="7" creationId="{23EBEFAA-0967-46EF-5E31-B8315881AE24}"/>
          </ac:spMkLst>
        </pc:spChg>
        <pc:spChg chg="mod">
          <ac:chgData name="Glen Jones" userId="e846aaca-4b24-4b13-b0d0-f2308e16b284" providerId="ADAL" clId="{ED47ACC3-9597-4D89-A1DC-43CF280EF274}" dt="2026-08-14T11:43:18.815" v="520" actId="27636"/>
          <ac:spMkLst>
            <pc:docMk/>
            <pc:sldMk cId="4091624224" sldId="449"/>
            <ac:spMk id="8" creationId="{907BE563-6890-ADAA-F9CD-9131A65C1828}"/>
          </ac:spMkLst>
        </pc:spChg>
        <pc:spChg chg="mod">
          <ac:chgData name="Glen Jones" userId="e846aaca-4b24-4b13-b0d0-f2308e16b284" providerId="ADAL" clId="{ED47ACC3-9597-4D89-A1DC-43CF280EF274}" dt="2026-08-14T11:43:18.815" v="519" actId="27636"/>
          <ac:spMkLst>
            <pc:docMk/>
            <pc:sldMk cId="4091624224" sldId="449"/>
            <ac:spMk id="10" creationId="{C90B3B5C-BC67-E132-6F3B-D9CA2AC22538}"/>
          </ac:spMkLst>
        </pc:spChg>
        <pc:spChg chg="mod">
          <ac:chgData name="Glen Jones" userId="e846aaca-4b24-4b13-b0d0-f2308e16b284" providerId="ADAL" clId="{ED47ACC3-9597-4D89-A1DC-43CF280EF274}" dt="2026-08-14T11:43:18.823" v="522" actId="27636"/>
          <ac:spMkLst>
            <pc:docMk/>
            <pc:sldMk cId="4091624224" sldId="449"/>
            <ac:spMk id="11" creationId="{6A862851-D910-712E-9205-DB73858D6657}"/>
          </ac:spMkLst>
        </pc:spChg>
        <pc:spChg chg="mod">
          <ac:chgData name="Glen Jones" userId="e846aaca-4b24-4b13-b0d0-f2308e16b284" providerId="ADAL" clId="{ED47ACC3-9597-4D89-A1DC-43CF280EF274}" dt="2026-08-14T11:43:18.828" v="524" actId="27636"/>
          <ac:spMkLst>
            <pc:docMk/>
            <pc:sldMk cId="4091624224" sldId="449"/>
            <ac:spMk id="12" creationId="{5458E7C0-623A-5E27-C634-8C3ABECAD15B}"/>
          </ac:spMkLst>
        </pc:spChg>
        <pc:spChg chg="mod">
          <ac:chgData name="Glen Jones" userId="e846aaca-4b24-4b13-b0d0-f2308e16b284" providerId="ADAL" clId="{ED47ACC3-9597-4D89-A1DC-43CF280EF274}" dt="2026-08-14T11:43:18.823" v="523" actId="27636"/>
          <ac:spMkLst>
            <pc:docMk/>
            <pc:sldMk cId="4091624224" sldId="449"/>
            <ac:spMk id="13" creationId="{429CA00D-ED8E-435B-CCA4-46DC5355F262}"/>
          </ac:spMkLst>
        </pc:spChg>
        <pc:spChg chg="mod">
          <ac:chgData name="Glen Jones" userId="e846aaca-4b24-4b13-b0d0-f2308e16b284" providerId="ADAL" clId="{ED47ACC3-9597-4D89-A1DC-43CF280EF274}" dt="2026-08-14T11:43:18.823" v="521" actId="27636"/>
          <ac:spMkLst>
            <pc:docMk/>
            <pc:sldMk cId="4091624224" sldId="449"/>
            <ac:spMk id="14" creationId="{E0786BEA-FD16-6C02-CFE8-79C55CEEF96D}"/>
          </ac:spMkLst>
        </pc:spChg>
        <pc:spChg chg="mod">
          <ac:chgData name="Glen Jones" userId="e846aaca-4b24-4b13-b0d0-f2308e16b284" providerId="ADAL" clId="{ED47ACC3-9597-4D89-A1DC-43CF280EF274}" dt="2026-08-14T11:43:14.862" v="514" actId="255"/>
          <ac:spMkLst>
            <pc:docMk/>
            <pc:sldMk cId="4091624224" sldId="449"/>
            <ac:spMk id="15" creationId="{68519D77-CC46-A0FB-1018-5DDFDBE90E04}"/>
          </ac:spMkLst>
        </pc:spChg>
        <pc:spChg chg="mod">
          <ac:chgData name="Glen Jones" userId="e846aaca-4b24-4b13-b0d0-f2308e16b284" providerId="ADAL" clId="{ED47ACC3-9597-4D89-A1DC-43CF280EF274}" dt="2026-08-14T11:44:08.032" v="550" actId="27636"/>
          <ac:spMkLst>
            <pc:docMk/>
            <pc:sldMk cId="4091624224" sldId="449"/>
            <ac:spMk id="16" creationId="{8F6C6981-3E2C-85DB-3407-8F7B706E2E98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17" creationId="{E133DB29-B741-A996-9682-4BFD33E9B5A7}"/>
          </ac:spMkLst>
        </pc:spChg>
        <pc:spChg chg="mod">
          <ac:chgData name="Glen Jones" userId="e846aaca-4b24-4b13-b0d0-f2308e16b284" providerId="ADAL" clId="{ED47ACC3-9597-4D89-A1DC-43CF280EF274}" dt="2026-08-14T11:44:08.037" v="552" actId="27636"/>
          <ac:spMkLst>
            <pc:docMk/>
            <pc:sldMk cId="4091624224" sldId="449"/>
            <ac:spMk id="18" creationId="{1A3AC8E8-3D23-05C7-B5B1-533C97BABE6C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19" creationId="{9E010A5B-99E2-BB21-3C07-CBAD39742F0F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0" creationId="{3B36CEEB-1BDD-9B7F-08D5-129F97BD650E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1" creationId="{7D601039-FDCB-055C-57AC-29B7BBFFE111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2" creationId="{5D8A1943-18B7-B465-B3C5-5F627EEFCC23}"/>
          </ac:spMkLst>
        </pc:spChg>
        <pc:spChg chg="mod">
          <ac:chgData name="Glen Jones" userId="e846aaca-4b24-4b13-b0d0-f2308e16b284" providerId="ADAL" clId="{ED47ACC3-9597-4D89-A1DC-43CF280EF274}" dt="2026-08-14T11:44:38.272" v="558" actId="20577"/>
          <ac:spMkLst>
            <pc:docMk/>
            <pc:sldMk cId="4091624224" sldId="449"/>
            <ac:spMk id="23" creationId="{11C23A60-DE8A-C9C0-31A5-3FCFB75DDE20}"/>
          </ac:spMkLst>
        </pc:spChg>
        <pc:spChg chg="mod">
          <ac:chgData name="Glen Jones" userId="e846aaca-4b24-4b13-b0d0-f2308e16b284" providerId="ADAL" clId="{ED47ACC3-9597-4D89-A1DC-43CF280EF274}" dt="2026-08-14T11:44:08.034" v="551" actId="27636"/>
          <ac:spMkLst>
            <pc:docMk/>
            <pc:sldMk cId="4091624224" sldId="449"/>
            <ac:spMk id="24" creationId="{3C261F42-2D05-72DF-27E8-E3A5CEE09424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5" creationId="{6B514448-36F7-6E76-D0F2-68CF046F911A}"/>
          </ac:spMkLst>
        </pc:spChg>
        <pc:picChg chg="del">
          <ac:chgData name="Glen Jones" userId="e846aaca-4b24-4b13-b0d0-f2308e16b284" providerId="ADAL" clId="{ED47ACC3-9597-4D89-A1DC-43CF280EF274}" dt="2026-08-14T11:42:34.488" v="469" actId="478"/>
          <ac:picMkLst>
            <pc:docMk/>
            <pc:sldMk cId="4091624224" sldId="449"/>
            <ac:picMk id="6" creationId="{BBBAAF81-003A-C4B1-586C-17927C6B6F6A}"/>
          </ac:picMkLst>
        </pc:picChg>
        <pc:picChg chg="add ord">
          <ac:chgData name="Glen Jones" userId="e846aaca-4b24-4b13-b0d0-f2308e16b284" providerId="ADAL" clId="{ED47ACC3-9597-4D89-A1DC-43CF280EF274}" dt="2026-08-14T11:42:37.293" v="471" actId="167"/>
          <ac:picMkLst>
            <pc:docMk/>
            <pc:sldMk cId="4091624224" sldId="449"/>
            <ac:picMk id="26" creationId="{3F5EFD7E-15F5-3FDD-8BA7-F2FCD6B74302}"/>
          </ac:picMkLst>
        </pc:picChg>
      </pc:sldChg>
      <pc:sldChg chg="modSp add mod modAnim">
        <pc:chgData name="Glen Jones" userId="e846aaca-4b24-4b13-b0d0-f2308e16b284" providerId="ADAL" clId="{ED47ACC3-9597-4D89-A1DC-43CF280EF274}" dt="2026-08-14T11:44:43.493" v="559" actId="1076"/>
        <pc:sldMkLst>
          <pc:docMk/>
          <pc:sldMk cId="334031200" sldId="450"/>
        </pc:sldMkLst>
        <pc:spChg chg="mod">
          <ac:chgData name="Glen Jones" userId="e846aaca-4b24-4b13-b0d0-f2308e16b284" providerId="ADAL" clId="{ED47ACC3-9597-4D89-A1DC-43CF280EF274}" dt="2026-08-14T11:44:43.493" v="559" actId="1076"/>
          <ac:spMkLst>
            <pc:docMk/>
            <pc:sldMk cId="334031200" sldId="450"/>
            <ac:spMk id="23" creationId="{9A5B24C6-6BF9-3394-207B-D1B7A96729B0}"/>
          </ac:spMkLst>
        </pc:spChg>
      </pc:sldChg>
      <pc:sldChg chg="modSp add mod">
        <pc:chgData name="Glen Jones" userId="e846aaca-4b24-4b13-b0d0-f2308e16b284" providerId="ADAL" clId="{ED47ACC3-9597-4D89-A1DC-43CF280EF274}" dt="2026-08-14T11:44:50.724" v="561" actId="1076"/>
        <pc:sldMkLst>
          <pc:docMk/>
          <pc:sldMk cId="3617171818" sldId="451"/>
        </pc:sldMkLst>
        <pc:spChg chg="mod">
          <ac:chgData name="Glen Jones" userId="e846aaca-4b24-4b13-b0d0-f2308e16b284" providerId="ADAL" clId="{ED47ACC3-9597-4D89-A1DC-43CF280EF274}" dt="2026-08-14T11:44:50.724" v="561" actId="1076"/>
          <ac:spMkLst>
            <pc:docMk/>
            <pc:sldMk cId="3617171818" sldId="451"/>
            <ac:spMk id="19" creationId="{774CE683-15C2-6E60-AFD8-C6B91E8C0074}"/>
          </ac:spMkLst>
        </pc:spChg>
      </pc:sldChg>
      <pc:sldChg chg="modSp add mod">
        <pc:chgData name="Glen Jones" userId="e846aaca-4b24-4b13-b0d0-f2308e16b284" providerId="ADAL" clId="{ED47ACC3-9597-4D89-A1DC-43CF280EF274}" dt="2026-08-14T11:44:56.530" v="563" actId="1076"/>
        <pc:sldMkLst>
          <pc:docMk/>
          <pc:sldMk cId="1928741148" sldId="452"/>
        </pc:sldMkLst>
        <pc:spChg chg="mod">
          <ac:chgData name="Glen Jones" userId="e846aaca-4b24-4b13-b0d0-f2308e16b284" providerId="ADAL" clId="{ED47ACC3-9597-4D89-A1DC-43CF280EF274}" dt="2026-08-14T11:44:56.530" v="563" actId="1076"/>
          <ac:spMkLst>
            <pc:docMk/>
            <pc:sldMk cId="1928741148" sldId="452"/>
            <ac:spMk id="16" creationId="{B4923ED3-738E-0E00-B4F2-CD87522C9739}"/>
          </ac:spMkLst>
        </pc:spChg>
      </pc:sldChg>
      <pc:sldChg chg="modSp add mod">
        <pc:chgData name="Glen Jones" userId="e846aaca-4b24-4b13-b0d0-f2308e16b284" providerId="ADAL" clId="{ED47ACC3-9597-4D89-A1DC-43CF280EF274}" dt="2026-08-14T11:45:04.225" v="565" actId="1076"/>
        <pc:sldMkLst>
          <pc:docMk/>
          <pc:sldMk cId="54573147" sldId="453"/>
        </pc:sldMkLst>
        <pc:spChg chg="mod">
          <ac:chgData name="Glen Jones" userId="e846aaca-4b24-4b13-b0d0-f2308e16b284" providerId="ADAL" clId="{ED47ACC3-9597-4D89-A1DC-43CF280EF274}" dt="2026-08-14T11:45:04.225" v="565" actId="1076"/>
          <ac:spMkLst>
            <pc:docMk/>
            <pc:sldMk cId="54573147" sldId="453"/>
            <ac:spMk id="21" creationId="{50F5529D-FB78-29D2-C605-2B3609AB213D}"/>
          </ac:spMkLst>
        </pc:spChg>
      </pc:sldChg>
      <pc:sldChg chg="modSp add mod">
        <pc:chgData name="Glen Jones" userId="e846aaca-4b24-4b13-b0d0-f2308e16b284" providerId="ADAL" clId="{ED47ACC3-9597-4D89-A1DC-43CF280EF274}" dt="2026-08-14T11:45:11.160" v="567" actId="1076"/>
        <pc:sldMkLst>
          <pc:docMk/>
          <pc:sldMk cId="4267732653" sldId="454"/>
        </pc:sldMkLst>
        <pc:spChg chg="mod">
          <ac:chgData name="Glen Jones" userId="e846aaca-4b24-4b13-b0d0-f2308e16b284" providerId="ADAL" clId="{ED47ACC3-9597-4D89-A1DC-43CF280EF274}" dt="2026-08-14T11:45:11.160" v="567" actId="1076"/>
          <ac:spMkLst>
            <pc:docMk/>
            <pc:sldMk cId="4267732653" sldId="454"/>
            <ac:spMk id="24" creationId="{4FF04A58-0B1E-9926-3290-EAF145F7A866}"/>
          </ac:spMkLst>
        </pc:spChg>
      </pc:sldChg>
      <pc:sldChg chg="modSp add mod">
        <pc:chgData name="Glen Jones" userId="e846aaca-4b24-4b13-b0d0-f2308e16b284" providerId="ADAL" clId="{ED47ACC3-9597-4D89-A1DC-43CF280EF274}" dt="2026-08-14T11:45:16.703" v="569" actId="1076"/>
        <pc:sldMkLst>
          <pc:docMk/>
          <pc:sldMk cId="324508174" sldId="455"/>
        </pc:sldMkLst>
        <pc:spChg chg="mod">
          <ac:chgData name="Glen Jones" userId="e846aaca-4b24-4b13-b0d0-f2308e16b284" providerId="ADAL" clId="{ED47ACC3-9597-4D89-A1DC-43CF280EF274}" dt="2026-08-14T11:45:16.703" v="569" actId="1076"/>
          <ac:spMkLst>
            <pc:docMk/>
            <pc:sldMk cId="324508174" sldId="455"/>
            <ac:spMk id="17" creationId="{DA711719-F58A-6613-1852-1A86380023A7}"/>
          </ac:spMkLst>
        </pc:spChg>
      </pc:sldChg>
      <pc:sldChg chg="modSp add mod">
        <pc:chgData name="Glen Jones" userId="e846aaca-4b24-4b13-b0d0-f2308e16b284" providerId="ADAL" clId="{ED47ACC3-9597-4D89-A1DC-43CF280EF274}" dt="2026-08-14T11:45:22.757" v="571" actId="1076"/>
        <pc:sldMkLst>
          <pc:docMk/>
          <pc:sldMk cId="3862774180" sldId="456"/>
        </pc:sldMkLst>
        <pc:spChg chg="mod">
          <ac:chgData name="Glen Jones" userId="e846aaca-4b24-4b13-b0d0-f2308e16b284" providerId="ADAL" clId="{ED47ACC3-9597-4D89-A1DC-43CF280EF274}" dt="2026-08-14T11:45:22.757" v="571" actId="1076"/>
          <ac:spMkLst>
            <pc:docMk/>
            <pc:sldMk cId="3862774180" sldId="456"/>
            <ac:spMk id="18" creationId="{557ACADC-6BC5-7858-623C-001B2726AF2F}"/>
          </ac:spMkLst>
        </pc:spChg>
      </pc:sldChg>
      <pc:sldChg chg="modSp add mod">
        <pc:chgData name="Glen Jones" userId="e846aaca-4b24-4b13-b0d0-f2308e16b284" providerId="ADAL" clId="{ED47ACC3-9597-4D89-A1DC-43CF280EF274}" dt="2026-08-14T11:45:29.333" v="573" actId="1076"/>
        <pc:sldMkLst>
          <pc:docMk/>
          <pc:sldMk cId="4130489642" sldId="457"/>
        </pc:sldMkLst>
        <pc:spChg chg="mod">
          <ac:chgData name="Glen Jones" userId="e846aaca-4b24-4b13-b0d0-f2308e16b284" providerId="ADAL" clId="{ED47ACC3-9597-4D89-A1DC-43CF280EF274}" dt="2026-08-14T11:45:29.333" v="573" actId="1076"/>
          <ac:spMkLst>
            <pc:docMk/>
            <pc:sldMk cId="4130489642" sldId="457"/>
            <ac:spMk id="22" creationId="{FE16D27A-ECF7-AC03-98CC-395C9FEFEE0E}"/>
          </ac:spMkLst>
        </pc:spChg>
      </pc:sldChg>
      <pc:sldChg chg="modSp add mod">
        <pc:chgData name="Glen Jones" userId="e846aaca-4b24-4b13-b0d0-f2308e16b284" providerId="ADAL" clId="{ED47ACC3-9597-4D89-A1DC-43CF280EF274}" dt="2026-08-14T11:45:34.349" v="575" actId="1076"/>
        <pc:sldMkLst>
          <pc:docMk/>
          <pc:sldMk cId="2617264617" sldId="458"/>
        </pc:sldMkLst>
        <pc:spChg chg="mod">
          <ac:chgData name="Glen Jones" userId="e846aaca-4b24-4b13-b0d0-f2308e16b284" providerId="ADAL" clId="{ED47ACC3-9597-4D89-A1DC-43CF280EF274}" dt="2026-08-14T11:45:34.349" v="575" actId="1076"/>
          <ac:spMkLst>
            <pc:docMk/>
            <pc:sldMk cId="2617264617" sldId="458"/>
            <ac:spMk id="20" creationId="{38863269-F0E0-66C0-5AD3-03771C8B89D1}"/>
          </ac:spMkLst>
        </pc:spChg>
      </pc:sldChg>
      <pc:sldChg chg="modSp add mod">
        <pc:chgData name="Glen Jones" userId="e846aaca-4b24-4b13-b0d0-f2308e16b284" providerId="ADAL" clId="{ED47ACC3-9597-4D89-A1DC-43CF280EF274}" dt="2026-08-14T11:45:40.009" v="577" actId="1076"/>
        <pc:sldMkLst>
          <pc:docMk/>
          <pc:sldMk cId="3226536034" sldId="459"/>
        </pc:sldMkLst>
        <pc:spChg chg="mod">
          <ac:chgData name="Glen Jones" userId="e846aaca-4b24-4b13-b0d0-f2308e16b284" providerId="ADAL" clId="{ED47ACC3-9597-4D89-A1DC-43CF280EF274}" dt="2026-08-14T11:45:40.009" v="577" actId="1076"/>
          <ac:spMkLst>
            <pc:docMk/>
            <pc:sldMk cId="3226536034" sldId="459"/>
            <ac:spMk id="25" creationId="{761F300A-E2A6-8CE1-FE4A-E739D733718E}"/>
          </ac:spMkLst>
        </pc:spChg>
      </pc:sldChg>
      <pc:sldChg chg="addSp delSp modSp add mod">
        <pc:chgData name="Glen Jones" userId="e846aaca-4b24-4b13-b0d0-f2308e16b284" providerId="ADAL" clId="{ED47ACC3-9597-4D89-A1DC-43CF280EF274}" dt="2026-08-14T11:48:47.961" v="655" actId="22"/>
        <pc:sldMkLst>
          <pc:docMk/>
          <pc:sldMk cId="2886885260" sldId="460"/>
        </pc:sldMkLst>
        <pc:spChg chg="mod">
          <ac:chgData name="Glen Jones" userId="e846aaca-4b24-4b13-b0d0-f2308e16b284" providerId="ADAL" clId="{ED47ACC3-9597-4D89-A1DC-43CF280EF274}" dt="2026-08-14T11:45:48.514" v="583" actId="14100"/>
          <ac:spMkLst>
            <pc:docMk/>
            <pc:sldMk cId="2886885260" sldId="460"/>
            <ac:spMk id="4" creationId="{3F846161-70A4-7BAD-B7EA-993B7B714E4A}"/>
          </ac:spMkLst>
        </pc:spChg>
        <pc:spChg chg="mod">
          <ac:chgData name="Glen Jones" userId="e846aaca-4b24-4b13-b0d0-f2308e16b284" providerId="ADAL" clId="{ED47ACC3-9597-4D89-A1DC-43CF280EF274}" dt="2026-08-14T11:46:02.042" v="597" actId="14100"/>
          <ac:spMkLst>
            <pc:docMk/>
            <pc:sldMk cId="2886885260" sldId="460"/>
            <ac:spMk id="5" creationId="{D4F432F0-2355-ABA1-2FB5-7232AA20D1BA}"/>
          </ac:spMkLst>
        </pc:spChg>
        <pc:spChg chg="add">
          <ac:chgData name="Glen Jones" userId="e846aaca-4b24-4b13-b0d0-f2308e16b284" providerId="ADAL" clId="{ED47ACC3-9597-4D89-A1DC-43CF280EF274}" dt="2026-08-14T11:48:47.961" v="655" actId="22"/>
          <ac:spMkLst>
            <pc:docMk/>
            <pc:sldMk cId="2886885260" sldId="460"/>
            <ac:spMk id="6" creationId="{8F639F7B-F594-9BB2-6352-A653E0EF71EA}"/>
          </ac:spMkLst>
        </pc:spChg>
        <pc:spChg chg="del">
          <ac:chgData name="Glen Jones" userId="e846aaca-4b24-4b13-b0d0-f2308e16b284" providerId="ADAL" clId="{ED47ACC3-9597-4D89-A1DC-43CF280EF274}" dt="2026-08-14T11:46:10.837" v="600" actId="478"/>
          <ac:spMkLst>
            <pc:docMk/>
            <pc:sldMk cId="2886885260" sldId="460"/>
            <ac:spMk id="7" creationId="{93256FD9-675F-35CF-A759-363866EB7BD5}"/>
          </ac:spMkLst>
        </pc:spChg>
        <pc:spChg chg="del">
          <ac:chgData name="Glen Jones" userId="e846aaca-4b24-4b13-b0d0-f2308e16b284" providerId="ADAL" clId="{ED47ACC3-9597-4D89-A1DC-43CF280EF274}" dt="2026-08-14T11:48:35.090" v="654" actId="478"/>
          <ac:spMkLst>
            <pc:docMk/>
            <pc:sldMk cId="2886885260" sldId="460"/>
            <ac:spMk id="8" creationId="{6EF2445C-897A-3FE5-6F1D-5E6C1A3EA56F}"/>
          </ac:spMkLst>
        </pc:spChg>
        <pc:spChg chg="mod">
          <ac:chgData name="Glen Jones" userId="e846aaca-4b24-4b13-b0d0-f2308e16b284" providerId="ADAL" clId="{ED47ACC3-9597-4D89-A1DC-43CF280EF274}" dt="2026-08-14T11:46:27.955" v="615" actId="20577"/>
          <ac:spMkLst>
            <pc:docMk/>
            <pc:sldMk cId="2886885260" sldId="460"/>
            <ac:spMk id="10" creationId="{E7F866A5-23F3-48D4-8742-93FCE0EEA881}"/>
          </ac:spMkLst>
        </pc:spChg>
        <pc:spChg chg="mod">
          <ac:chgData name="Glen Jones" userId="e846aaca-4b24-4b13-b0d0-f2308e16b284" providerId="ADAL" clId="{ED47ACC3-9597-4D89-A1DC-43CF280EF274}" dt="2026-08-14T11:46:47.527" v="630" actId="20577"/>
          <ac:spMkLst>
            <pc:docMk/>
            <pc:sldMk cId="2886885260" sldId="460"/>
            <ac:spMk id="11" creationId="{AA354DDE-F53C-A57B-61E3-73559CD44BF2}"/>
          </ac:spMkLst>
        </pc:spChg>
        <pc:spChg chg="del">
          <ac:chgData name="Glen Jones" userId="e846aaca-4b24-4b13-b0d0-f2308e16b284" providerId="ADAL" clId="{ED47ACC3-9597-4D89-A1DC-43CF280EF274}" dt="2026-08-14T11:48:30.700" v="653" actId="478"/>
          <ac:spMkLst>
            <pc:docMk/>
            <pc:sldMk cId="2886885260" sldId="460"/>
            <ac:spMk id="12" creationId="{2D55BAF9-BD0E-8DAC-DC47-2EDB41307403}"/>
          </ac:spMkLst>
        </pc:spChg>
        <pc:spChg chg="del">
          <ac:chgData name="Glen Jones" userId="e846aaca-4b24-4b13-b0d0-f2308e16b284" providerId="ADAL" clId="{ED47ACC3-9597-4D89-A1DC-43CF280EF274}" dt="2026-08-14T11:47:03.119" v="636" actId="478"/>
          <ac:spMkLst>
            <pc:docMk/>
            <pc:sldMk cId="2886885260" sldId="460"/>
            <ac:spMk id="13" creationId="{57DB9D9E-7735-7190-4DC1-F19034DDE2A3}"/>
          </ac:spMkLst>
        </pc:spChg>
        <pc:spChg chg="mod">
          <ac:chgData name="Glen Jones" userId="e846aaca-4b24-4b13-b0d0-f2308e16b284" providerId="ADAL" clId="{ED47ACC3-9597-4D89-A1DC-43CF280EF274}" dt="2026-08-14T11:47:13.340" v="645" actId="20577"/>
          <ac:spMkLst>
            <pc:docMk/>
            <pc:sldMk cId="2886885260" sldId="460"/>
            <ac:spMk id="14" creationId="{84F5DA97-DA0C-05F8-6846-D8347A8D0958}"/>
          </ac:spMkLst>
        </pc:spChg>
        <pc:spChg chg="del">
          <ac:chgData name="Glen Jones" userId="e846aaca-4b24-4b13-b0d0-f2308e16b284" providerId="ADAL" clId="{ED47ACC3-9597-4D89-A1DC-43CF280EF274}" dt="2026-08-14T11:47:20.171" v="650" actId="478"/>
          <ac:spMkLst>
            <pc:docMk/>
            <pc:sldMk cId="2886885260" sldId="460"/>
            <ac:spMk id="15" creationId="{2A0B8AD3-E6A6-2786-BB2A-00B0D52AD50C}"/>
          </ac:spMkLst>
        </pc:spChg>
        <pc:spChg chg="del">
          <ac:chgData name="Glen Jones" userId="e846aaca-4b24-4b13-b0d0-f2308e16b284" providerId="ADAL" clId="{ED47ACC3-9597-4D89-A1DC-43CF280EF274}" dt="2026-08-14T11:46:04.452" v="598" actId="478"/>
          <ac:spMkLst>
            <pc:docMk/>
            <pc:sldMk cId="2886885260" sldId="460"/>
            <ac:spMk id="16" creationId="{F7E4CBF9-5CBC-BBC4-B9D7-18848751ECB7}"/>
          </ac:spMkLst>
        </pc:spChg>
        <pc:spChg chg="mod">
          <ac:chgData name="Glen Jones" userId="e846aaca-4b24-4b13-b0d0-f2308e16b284" providerId="ADAL" clId="{ED47ACC3-9597-4D89-A1DC-43CF280EF274}" dt="2026-08-14T11:46:38.196" v="621" actId="14100"/>
          <ac:spMkLst>
            <pc:docMk/>
            <pc:sldMk cId="2886885260" sldId="460"/>
            <ac:spMk id="17" creationId="{99D9190F-1BAE-83C3-63A1-6B60E24DC659}"/>
          </ac:spMkLst>
        </pc:spChg>
        <pc:spChg chg="del">
          <ac:chgData name="Glen Jones" userId="e846aaca-4b24-4b13-b0d0-f2308e16b284" providerId="ADAL" clId="{ED47ACC3-9597-4D89-A1DC-43CF280EF274}" dt="2026-08-14T11:46:43.457" v="626" actId="478"/>
          <ac:spMkLst>
            <pc:docMk/>
            <pc:sldMk cId="2886885260" sldId="460"/>
            <ac:spMk id="18" creationId="{AC3BBF12-DA47-9980-ADEC-23FA01180272}"/>
          </ac:spMkLst>
        </pc:spChg>
        <pc:spChg chg="mod">
          <ac:chgData name="Glen Jones" userId="e846aaca-4b24-4b13-b0d0-f2308e16b284" providerId="ADAL" clId="{ED47ACC3-9597-4D89-A1DC-43CF280EF274}" dt="2026-08-14T11:45:55.681" v="591" actId="14100"/>
          <ac:spMkLst>
            <pc:docMk/>
            <pc:sldMk cId="2886885260" sldId="460"/>
            <ac:spMk id="19" creationId="{3DFF4B32-25C3-CCE8-F1AE-10F3554920E1}"/>
          </ac:spMkLst>
        </pc:spChg>
        <pc:spChg chg="del">
          <ac:chgData name="Glen Jones" userId="e846aaca-4b24-4b13-b0d0-f2308e16b284" providerId="ADAL" clId="{ED47ACC3-9597-4D89-A1DC-43CF280EF274}" dt="2026-08-14T11:47:09.403" v="641" actId="478"/>
          <ac:spMkLst>
            <pc:docMk/>
            <pc:sldMk cId="2886885260" sldId="460"/>
            <ac:spMk id="20" creationId="{F4C098E7-9FDE-A1C8-498B-5954AE324BA6}"/>
          </ac:spMkLst>
        </pc:spChg>
        <pc:spChg chg="mod">
          <ac:chgData name="Glen Jones" userId="e846aaca-4b24-4b13-b0d0-f2308e16b284" providerId="ADAL" clId="{ED47ACC3-9597-4D89-A1DC-43CF280EF274}" dt="2026-08-14T11:46:18.202" v="606" actId="14100"/>
          <ac:spMkLst>
            <pc:docMk/>
            <pc:sldMk cId="2886885260" sldId="460"/>
            <ac:spMk id="21" creationId="{E494F7BD-02DA-F5D2-9D1B-CF15ED731560}"/>
          </ac:spMkLst>
        </pc:spChg>
        <pc:spChg chg="mod">
          <ac:chgData name="Glen Jones" userId="e846aaca-4b24-4b13-b0d0-f2308e16b284" providerId="ADAL" clId="{ED47ACC3-9597-4D89-A1DC-43CF280EF274}" dt="2026-08-14T11:46:57.178" v="635" actId="14100"/>
          <ac:spMkLst>
            <pc:docMk/>
            <pc:sldMk cId="2886885260" sldId="460"/>
            <ac:spMk id="22" creationId="{BC1A539B-3B3F-1FA7-1EE2-FBEBCF9F8116}"/>
          </ac:spMkLst>
        </pc:spChg>
        <pc:spChg chg="del">
          <ac:chgData name="Glen Jones" userId="e846aaca-4b24-4b13-b0d0-f2308e16b284" providerId="ADAL" clId="{ED47ACC3-9597-4D89-A1DC-43CF280EF274}" dt="2026-08-14T11:46:05.402" v="599" actId="478"/>
          <ac:spMkLst>
            <pc:docMk/>
            <pc:sldMk cId="2886885260" sldId="460"/>
            <ac:spMk id="23" creationId="{DF5375B4-DD81-C50E-739A-C66AEBE410E0}"/>
          </ac:spMkLst>
        </pc:spChg>
        <pc:spChg chg="del">
          <ac:chgData name="Glen Jones" userId="e846aaca-4b24-4b13-b0d0-f2308e16b284" providerId="ADAL" clId="{ED47ACC3-9597-4D89-A1DC-43CF280EF274}" dt="2026-08-14T11:46:26.366" v="612" actId="478"/>
          <ac:spMkLst>
            <pc:docMk/>
            <pc:sldMk cId="2886885260" sldId="460"/>
            <ac:spMk id="24" creationId="{D35C6478-623C-CC98-E617-863ED53CFE1B}"/>
          </ac:spMkLst>
        </pc:spChg>
        <pc:spChg chg="mod">
          <ac:chgData name="Glen Jones" userId="e846aaca-4b24-4b13-b0d0-f2308e16b284" providerId="ADAL" clId="{ED47ACC3-9597-4D89-A1DC-43CF280EF274}" dt="2026-08-14T11:47:23.221" v="651" actId="14100"/>
          <ac:spMkLst>
            <pc:docMk/>
            <pc:sldMk cId="2886885260" sldId="460"/>
            <ac:spMk id="25" creationId="{77793B47-FFC7-9F6C-A993-F3A3F2065221}"/>
          </ac:spMkLst>
        </pc:spChg>
      </pc:sldChg>
      <pc:sldChg chg="addSp delSp modSp add mod delAnim">
        <pc:chgData name="Glen Jones" userId="e846aaca-4b24-4b13-b0d0-f2308e16b284" providerId="ADAL" clId="{ED47ACC3-9597-4D89-A1DC-43CF280EF274}" dt="2026-08-14T11:57:01.297" v="722" actId="408"/>
        <pc:sldMkLst>
          <pc:docMk/>
          <pc:sldMk cId="918125573" sldId="461"/>
        </pc:sldMkLst>
        <pc:spChg chg="mod">
          <ac:chgData name="Glen Jones" userId="e846aaca-4b24-4b13-b0d0-f2308e16b284" providerId="ADAL" clId="{ED47ACC3-9597-4D89-A1DC-43CF280EF274}" dt="2026-08-14T11:49:10.547" v="673" actId="20577"/>
          <ac:spMkLst>
            <pc:docMk/>
            <pc:sldMk cId="918125573" sldId="461"/>
            <ac:spMk id="3" creationId="{554BAFA0-5F44-9FA9-2A28-9A788FB637EE}"/>
          </ac:spMkLst>
        </pc:spChg>
        <pc:spChg chg="mod">
          <ac:chgData name="Glen Jones" userId="e846aaca-4b24-4b13-b0d0-f2308e16b284" providerId="ADAL" clId="{ED47ACC3-9597-4D89-A1DC-43CF280EF274}" dt="2026-08-14T11:49:55.729" v="686" actId="12789"/>
          <ac:spMkLst>
            <pc:docMk/>
            <pc:sldMk cId="918125573" sldId="461"/>
            <ac:spMk id="4" creationId="{5D771663-60B7-DD96-44B4-E208AFC2E6FA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5" creationId="{DBD92D8F-E4BC-EB9C-C774-C7310D7736D3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7" creationId="{77DCA365-6D2D-9098-A654-9A595EBB9077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8" creationId="{2E99CEEC-D3F4-39B3-423C-AF62CE63ED84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10" creationId="{42E748BA-3AB4-8222-465C-CDB2F7DFFD5D}"/>
          </ac:spMkLst>
        </pc:spChg>
        <pc:spChg chg="del">
          <ac:chgData name="Glen Jones" userId="e846aaca-4b24-4b13-b0d0-f2308e16b284" providerId="ADAL" clId="{ED47ACC3-9597-4D89-A1DC-43CF280EF274}" dt="2026-08-14T11:50:03.950" v="690" actId="478"/>
          <ac:spMkLst>
            <pc:docMk/>
            <pc:sldMk cId="918125573" sldId="461"/>
            <ac:spMk id="11" creationId="{00EAD71A-87AF-792F-0ECB-8D2EC1F9FD94}"/>
          </ac:spMkLst>
        </pc:spChg>
        <pc:spChg chg="mod">
          <ac:chgData name="Glen Jones" userId="e846aaca-4b24-4b13-b0d0-f2308e16b284" providerId="ADAL" clId="{ED47ACC3-9597-4D89-A1DC-43CF280EF274}" dt="2026-08-14T11:56:51.427" v="720" actId="408"/>
          <ac:spMkLst>
            <pc:docMk/>
            <pc:sldMk cId="918125573" sldId="461"/>
            <ac:spMk id="12" creationId="{AA9EFA5A-D29E-C6C1-13C6-02771AE78690}"/>
          </ac:spMkLst>
        </pc:spChg>
        <pc:spChg chg="del">
          <ac:chgData name="Glen Jones" userId="e846aaca-4b24-4b13-b0d0-f2308e16b284" providerId="ADAL" clId="{ED47ACC3-9597-4D89-A1DC-43CF280EF274}" dt="2026-08-14T11:50:03.950" v="690" actId="478"/>
          <ac:spMkLst>
            <pc:docMk/>
            <pc:sldMk cId="918125573" sldId="461"/>
            <ac:spMk id="13" creationId="{C894271C-A3DC-1C06-73CA-71E2018B6D09}"/>
          </ac:spMkLst>
        </pc:spChg>
        <pc:spChg chg="del">
          <ac:chgData name="Glen Jones" userId="e846aaca-4b24-4b13-b0d0-f2308e16b284" providerId="ADAL" clId="{ED47ACC3-9597-4D89-A1DC-43CF280EF274}" dt="2026-08-14T11:50:03.950" v="690" actId="478"/>
          <ac:spMkLst>
            <pc:docMk/>
            <pc:sldMk cId="918125573" sldId="461"/>
            <ac:spMk id="14" creationId="{FE57284B-3ACA-F950-F208-D6E50EF46A6B}"/>
          </ac:spMkLst>
        </pc:spChg>
        <pc:spChg chg="del">
          <ac:chgData name="Glen Jones" userId="e846aaca-4b24-4b13-b0d0-f2308e16b284" providerId="ADAL" clId="{ED47ACC3-9597-4D89-A1DC-43CF280EF274}" dt="2026-08-14T11:50:03.950" v="690" actId="478"/>
          <ac:spMkLst>
            <pc:docMk/>
            <pc:sldMk cId="918125573" sldId="461"/>
            <ac:spMk id="15" creationId="{59755422-9971-993E-DE77-E63EC419B979}"/>
          </ac:spMkLst>
        </pc:spChg>
        <pc:spChg chg="mod">
          <ac:chgData name="Glen Jones" userId="e846aaca-4b24-4b13-b0d0-f2308e16b284" providerId="ADAL" clId="{ED47ACC3-9597-4D89-A1DC-43CF280EF274}" dt="2026-08-14T11:56:51.427" v="720" actId="408"/>
          <ac:spMkLst>
            <pc:docMk/>
            <pc:sldMk cId="918125573" sldId="461"/>
            <ac:spMk id="16" creationId="{EE7A26AE-678B-B698-A94D-975503393786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7" creationId="{B5BC0E4D-02C9-AC55-DE18-83D017390B9D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8" creationId="{98E9DF16-6A53-E7ED-AF52-2FCBD4EBCA6A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9" creationId="{472CB3F7-7970-E3F4-537A-B7D834F4E2DF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20" creationId="{D63A69F2-34E7-36BA-74BD-9DF854EECF49}"/>
          </ac:spMkLst>
        </pc:spChg>
        <pc:spChg chg="del">
          <ac:chgData name="Glen Jones" userId="e846aaca-4b24-4b13-b0d0-f2308e16b284" providerId="ADAL" clId="{ED47ACC3-9597-4D89-A1DC-43CF280EF274}" dt="2026-08-14T11:50:14.722" v="693" actId="478"/>
          <ac:spMkLst>
            <pc:docMk/>
            <pc:sldMk cId="918125573" sldId="461"/>
            <ac:spMk id="21" creationId="{EB015A43-E47E-B3D9-62C8-472261B94EB2}"/>
          </ac:spMkLst>
        </pc:spChg>
        <pc:spChg chg="del">
          <ac:chgData name="Glen Jones" userId="e846aaca-4b24-4b13-b0d0-f2308e16b284" providerId="ADAL" clId="{ED47ACC3-9597-4D89-A1DC-43CF280EF274}" dt="2026-08-14T11:50:14.722" v="693" actId="478"/>
          <ac:spMkLst>
            <pc:docMk/>
            <pc:sldMk cId="918125573" sldId="461"/>
            <ac:spMk id="22" creationId="{FF7EF181-4F10-5BA8-87E9-AFC616B8B340}"/>
          </ac:spMkLst>
        </pc:spChg>
        <pc:spChg chg="del">
          <ac:chgData name="Glen Jones" userId="e846aaca-4b24-4b13-b0d0-f2308e16b284" providerId="ADAL" clId="{ED47ACC3-9597-4D89-A1DC-43CF280EF274}" dt="2026-08-14T11:50:14.722" v="693" actId="478"/>
          <ac:spMkLst>
            <pc:docMk/>
            <pc:sldMk cId="918125573" sldId="461"/>
            <ac:spMk id="23" creationId="{33E1A284-A282-67B3-DBD5-7E9AF8FA30FC}"/>
          </ac:spMkLst>
        </pc:spChg>
        <pc:spChg chg="del">
          <ac:chgData name="Glen Jones" userId="e846aaca-4b24-4b13-b0d0-f2308e16b284" providerId="ADAL" clId="{ED47ACC3-9597-4D89-A1DC-43CF280EF274}" dt="2026-08-14T11:50:14.722" v="693" actId="478"/>
          <ac:spMkLst>
            <pc:docMk/>
            <pc:sldMk cId="918125573" sldId="461"/>
            <ac:spMk id="24" creationId="{A47AC7CD-654F-B580-1DF6-487EB92C6B20}"/>
          </ac:spMkLst>
        </pc:spChg>
        <pc:spChg chg="mod">
          <ac:chgData name="Glen Jones" userId="e846aaca-4b24-4b13-b0d0-f2308e16b284" providerId="ADAL" clId="{ED47ACC3-9597-4D89-A1DC-43CF280EF274}" dt="2026-08-14T11:56:44.259" v="718" actId="1076"/>
          <ac:spMkLst>
            <pc:docMk/>
            <pc:sldMk cId="918125573" sldId="461"/>
            <ac:spMk id="25" creationId="{B0183D63-BC77-152F-42F1-1F4D30E31420}"/>
          </ac:spMkLst>
        </pc:spChg>
        <pc:picChg chg="add mod ord">
          <ac:chgData name="Glen Jones" userId="e846aaca-4b24-4b13-b0d0-f2308e16b284" providerId="ADAL" clId="{ED47ACC3-9597-4D89-A1DC-43CF280EF274}" dt="2026-08-14T11:51:13.449" v="704" actId="167"/>
          <ac:picMkLst>
            <pc:docMk/>
            <pc:sldMk cId="918125573" sldId="461"/>
            <ac:picMk id="6" creationId="{E7AD7254-55A0-B018-58D9-DCA5135C162C}"/>
          </ac:picMkLst>
        </pc:picChg>
        <pc:picChg chg="del">
          <ac:chgData name="Glen Jones" userId="e846aaca-4b24-4b13-b0d0-f2308e16b284" providerId="ADAL" clId="{ED47ACC3-9597-4D89-A1DC-43CF280EF274}" dt="2026-08-14T11:51:07.817" v="701" actId="478"/>
          <ac:picMkLst>
            <pc:docMk/>
            <pc:sldMk cId="918125573" sldId="461"/>
            <ac:picMk id="26" creationId="{4D0D1940-C7BA-DEFE-73EB-3C79A6B7B180}"/>
          </ac:picMkLst>
        </pc:picChg>
      </pc:sldChg>
      <pc:sldChg chg="modSp add del mod modAnim">
        <pc:chgData name="Glen Jones" userId="e846aaca-4b24-4b13-b0d0-f2308e16b284" providerId="ADAL" clId="{ED47ACC3-9597-4D89-A1DC-43CF280EF274}" dt="2026-08-14T11:56:38.112" v="717" actId="47"/>
        <pc:sldMkLst>
          <pc:docMk/>
          <pc:sldMk cId="2728713944" sldId="462"/>
        </pc:sldMkLst>
        <pc:spChg chg="mod">
          <ac:chgData name="Glen Jones" userId="e846aaca-4b24-4b13-b0d0-f2308e16b284" providerId="ADAL" clId="{ED47ACC3-9597-4D89-A1DC-43CF280EF274}" dt="2026-08-14T11:56:07.669" v="707" actId="1076"/>
          <ac:spMkLst>
            <pc:docMk/>
            <pc:sldMk cId="2728713944" sldId="462"/>
            <ac:spMk id="19" creationId="{9C7B61C1-FEF4-86E1-3831-ADB7802822E2}"/>
          </ac:spMkLst>
        </pc:spChg>
      </pc:sldChg>
      <pc:sldChg chg="modSp add mod modAnim">
        <pc:chgData name="Glen Jones" userId="e846aaca-4b24-4b13-b0d0-f2308e16b284" providerId="ADAL" clId="{ED47ACC3-9597-4D89-A1DC-43CF280EF274}" dt="2026-08-14T11:57:20.951" v="727" actId="1076"/>
        <pc:sldMkLst>
          <pc:docMk/>
          <pc:sldMk cId="3357335989" sldId="462"/>
        </pc:sldMkLst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4" creationId="{0FE0F98C-D37F-1CC9-AE7A-8217519D1241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7" creationId="{3746A81F-6D72-7988-889B-A57F8FA5ED20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8" creationId="{086BAFD9-8E00-BBD5-2483-7411E9A66860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0" creationId="{A448AEE4-A695-749D-F66E-DB765519CFCD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2" creationId="{C92AA20C-FE5A-036B-BEAF-9F5BA56F5B62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6" creationId="{D2DB9D25-258E-4E22-E9D5-D350224FD329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7" creationId="{380D18CD-24F9-EB25-D136-931DCD6B2B4F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8" creationId="{69E0B618-887F-2CD6-9183-0776AC1B5227}"/>
          </ac:spMkLst>
        </pc:spChg>
        <pc:spChg chg="mod">
          <ac:chgData name="Glen Jones" userId="e846aaca-4b24-4b13-b0d0-f2308e16b284" providerId="ADAL" clId="{ED47ACC3-9597-4D89-A1DC-43CF280EF274}" dt="2026-08-14T11:57:20.951" v="727" actId="1076"/>
          <ac:spMkLst>
            <pc:docMk/>
            <pc:sldMk cId="3357335989" sldId="462"/>
            <ac:spMk id="19" creationId="{82D3503B-15CE-0EEF-93B0-2D30A3532CA2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20" creationId="{A3EF0974-8688-3605-63DB-C1EF292EBB66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25" creationId="{1B00056E-7976-7FEF-0B03-69B87DF315F6}"/>
          </ac:spMkLst>
        </pc:spChg>
      </pc:sldChg>
      <pc:sldChg chg="modSp add del mod">
        <pc:chgData name="Glen Jones" userId="e846aaca-4b24-4b13-b0d0-f2308e16b284" providerId="ADAL" clId="{ED47ACC3-9597-4D89-A1DC-43CF280EF274}" dt="2026-08-14T11:56:38.112" v="717" actId="47"/>
        <pc:sldMkLst>
          <pc:docMk/>
          <pc:sldMk cId="1773044196" sldId="463"/>
        </pc:sldMkLst>
        <pc:spChg chg="mod">
          <ac:chgData name="Glen Jones" userId="e846aaca-4b24-4b13-b0d0-f2308e16b284" providerId="ADAL" clId="{ED47ACC3-9597-4D89-A1DC-43CF280EF274}" dt="2026-08-14T11:56:14.073" v="709" actId="1076"/>
          <ac:spMkLst>
            <pc:docMk/>
            <pc:sldMk cId="1773044196" sldId="463"/>
            <ac:spMk id="16" creationId="{E8385EAB-A19C-5DEC-15B6-248723F21C3B}"/>
          </ac:spMkLst>
        </pc:spChg>
      </pc:sldChg>
      <pc:sldChg chg="modSp add mod">
        <pc:chgData name="Glen Jones" userId="e846aaca-4b24-4b13-b0d0-f2308e16b284" providerId="ADAL" clId="{ED47ACC3-9597-4D89-A1DC-43CF280EF274}" dt="2026-08-14T11:57:26.182" v="729" actId="1076"/>
        <pc:sldMkLst>
          <pc:docMk/>
          <pc:sldMk cId="2282038752" sldId="463"/>
        </pc:sldMkLst>
        <pc:spChg chg="mod">
          <ac:chgData name="Glen Jones" userId="e846aaca-4b24-4b13-b0d0-f2308e16b284" providerId="ADAL" clId="{ED47ACC3-9597-4D89-A1DC-43CF280EF274}" dt="2026-08-14T11:57:26.182" v="729" actId="1076"/>
          <ac:spMkLst>
            <pc:docMk/>
            <pc:sldMk cId="2282038752" sldId="463"/>
            <ac:spMk id="16" creationId="{4B56EF6B-8657-28D1-F337-7000E37E3B57}"/>
          </ac:spMkLst>
        </pc:spChg>
      </pc:sldChg>
      <pc:sldChg chg="modSp add del mod">
        <pc:chgData name="Glen Jones" userId="e846aaca-4b24-4b13-b0d0-f2308e16b284" providerId="ADAL" clId="{ED47ACC3-9597-4D89-A1DC-43CF280EF274}" dt="2026-08-14T11:56:38.112" v="717" actId="47"/>
        <pc:sldMkLst>
          <pc:docMk/>
          <pc:sldMk cId="1080346803" sldId="464"/>
        </pc:sldMkLst>
        <pc:spChg chg="mod">
          <ac:chgData name="Glen Jones" userId="e846aaca-4b24-4b13-b0d0-f2308e16b284" providerId="ADAL" clId="{ED47ACC3-9597-4D89-A1DC-43CF280EF274}" dt="2026-08-14T11:56:20.590" v="712" actId="1036"/>
          <ac:spMkLst>
            <pc:docMk/>
            <pc:sldMk cId="1080346803" sldId="464"/>
            <ac:spMk id="18" creationId="{A4222E98-9DD6-D935-9D6F-39340C765083}"/>
          </ac:spMkLst>
        </pc:spChg>
      </pc:sldChg>
      <pc:sldChg chg="modSp add mod">
        <pc:chgData name="Glen Jones" userId="e846aaca-4b24-4b13-b0d0-f2308e16b284" providerId="ADAL" clId="{ED47ACC3-9597-4D89-A1DC-43CF280EF274}" dt="2026-08-14T11:57:31.362" v="731" actId="1076"/>
        <pc:sldMkLst>
          <pc:docMk/>
          <pc:sldMk cId="3089117903" sldId="464"/>
        </pc:sldMkLst>
        <pc:spChg chg="mod">
          <ac:chgData name="Glen Jones" userId="e846aaca-4b24-4b13-b0d0-f2308e16b284" providerId="ADAL" clId="{ED47ACC3-9597-4D89-A1DC-43CF280EF274}" dt="2026-08-14T11:57:31.362" v="731" actId="1076"/>
          <ac:spMkLst>
            <pc:docMk/>
            <pc:sldMk cId="3089117903" sldId="464"/>
            <ac:spMk id="18" creationId="{108440EF-AFD4-516C-F25C-7F12D3C65922}"/>
          </ac:spMkLst>
        </pc:spChg>
      </pc:sldChg>
      <pc:sldChg chg="modSp add del mod">
        <pc:chgData name="Glen Jones" userId="e846aaca-4b24-4b13-b0d0-f2308e16b284" providerId="ADAL" clId="{ED47ACC3-9597-4D89-A1DC-43CF280EF274}" dt="2026-08-14T11:56:38.112" v="717" actId="47"/>
        <pc:sldMkLst>
          <pc:docMk/>
          <pc:sldMk cId="713900884" sldId="465"/>
        </pc:sldMkLst>
        <pc:spChg chg="mod">
          <ac:chgData name="Glen Jones" userId="e846aaca-4b24-4b13-b0d0-f2308e16b284" providerId="ADAL" clId="{ED47ACC3-9597-4D89-A1DC-43CF280EF274}" dt="2026-08-14T11:56:25.704" v="714" actId="1076"/>
          <ac:spMkLst>
            <pc:docMk/>
            <pc:sldMk cId="713900884" sldId="465"/>
            <ac:spMk id="17" creationId="{9FC8D6F0-32C5-BCBB-E6D5-9C4AFB29B463}"/>
          </ac:spMkLst>
        </pc:spChg>
      </pc:sldChg>
      <pc:sldChg chg="modSp add mod">
        <pc:chgData name="Glen Jones" userId="e846aaca-4b24-4b13-b0d0-f2308e16b284" providerId="ADAL" clId="{ED47ACC3-9597-4D89-A1DC-43CF280EF274}" dt="2026-08-14T11:57:36.302" v="733" actId="1076"/>
        <pc:sldMkLst>
          <pc:docMk/>
          <pc:sldMk cId="3067481165" sldId="465"/>
        </pc:sldMkLst>
        <pc:spChg chg="mod">
          <ac:chgData name="Glen Jones" userId="e846aaca-4b24-4b13-b0d0-f2308e16b284" providerId="ADAL" clId="{ED47ACC3-9597-4D89-A1DC-43CF280EF274}" dt="2026-08-14T11:57:36.302" v="733" actId="1076"/>
          <ac:spMkLst>
            <pc:docMk/>
            <pc:sldMk cId="3067481165" sldId="465"/>
            <ac:spMk id="17" creationId="{7BB52E01-F940-0ED1-5647-40A1E7A91325}"/>
          </ac:spMkLst>
        </pc:spChg>
      </pc:sldChg>
      <pc:sldChg chg="modSp add mod">
        <pc:chgData name="Glen Jones" userId="e846aaca-4b24-4b13-b0d0-f2308e16b284" providerId="ADAL" clId="{ED47ACC3-9597-4D89-A1DC-43CF280EF274}" dt="2026-08-14T11:57:41.973" v="735" actId="1076"/>
        <pc:sldMkLst>
          <pc:docMk/>
          <pc:sldMk cId="613475404" sldId="466"/>
        </pc:sldMkLst>
        <pc:spChg chg="mod">
          <ac:chgData name="Glen Jones" userId="e846aaca-4b24-4b13-b0d0-f2308e16b284" providerId="ADAL" clId="{ED47ACC3-9597-4D89-A1DC-43CF280EF274}" dt="2026-08-14T11:57:41.973" v="735" actId="1076"/>
          <ac:spMkLst>
            <pc:docMk/>
            <pc:sldMk cId="613475404" sldId="466"/>
            <ac:spMk id="25" creationId="{67659E27-683A-4627-FBD4-B09EE395B7AF}"/>
          </ac:spMkLst>
        </pc:spChg>
      </pc:sldChg>
      <pc:sldChg chg="modSp add del mod">
        <pc:chgData name="Glen Jones" userId="e846aaca-4b24-4b13-b0d0-f2308e16b284" providerId="ADAL" clId="{ED47ACC3-9597-4D89-A1DC-43CF280EF274}" dt="2026-08-14T11:56:38.112" v="717" actId="47"/>
        <pc:sldMkLst>
          <pc:docMk/>
          <pc:sldMk cId="2729627783" sldId="466"/>
        </pc:sldMkLst>
        <pc:spChg chg="mod">
          <ac:chgData name="Glen Jones" userId="e846aaca-4b24-4b13-b0d0-f2308e16b284" providerId="ADAL" clId="{ED47ACC3-9597-4D89-A1DC-43CF280EF274}" dt="2026-08-14T11:56:31.031" v="716" actId="1076"/>
          <ac:spMkLst>
            <pc:docMk/>
            <pc:sldMk cId="2729627783" sldId="466"/>
            <ac:spMk id="25" creationId="{1F52D826-A3B8-FE6F-328B-952D8FD27B93}"/>
          </ac:spMkLst>
        </pc:spChg>
      </pc:sldChg>
      <pc:sldChg chg="addSp modSp add del mod modAnim">
        <pc:chgData name="Glen Jones" userId="e846aaca-4b24-4b13-b0d0-f2308e16b284" providerId="ADAL" clId="{ED47ACC3-9597-4D89-A1DC-43CF280EF274}" dt="2026-08-14T11:59:56.319" v="797" actId="47"/>
        <pc:sldMkLst>
          <pc:docMk/>
          <pc:sldMk cId="2708826753" sldId="467"/>
        </pc:sldMkLst>
        <pc:spChg chg="add mod">
          <ac:chgData name="Glen Jones" userId="e846aaca-4b24-4b13-b0d0-f2308e16b284" providerId="ADAL" clId="{ED47ACC3-9597-4D89-A1DC-43CF280EF274}" dt="2026-08-14T11:58:06.537" v="739" actId="1076"/>
          <ac:spMkLst>
            <pc:docMk/>
            <pc:sldMk cId="2708826753" sldId="467"/>
            <ac:spMk id="11" creationId="{158ECA72-5095-26A4-0056-1942EC662AE5}"/>
          </ac:spMkLst>
        </pc:spChg>
        <pc:spChg chg="mod">
          <ac:chgData name="Glen Jones" userId="e846aaca-4b24-4b13-b0d0-f2308e16b284" providerId="ADAL" clId="{ED47ACC3-9597-4D89-A1DC-43CF280EF274}" dt="2026-08-14T11:57:55.150" v="737" actId="1076"/>
          <ac:spMkLst>
            <pc:docMk/>
            <pc:sldMk cId="2708826753" sldId="467"/>
            <ac:spMk id="20" creationId="{976E7F99-C325-68A1-1779-B9E97B3E7A6A}"/>
          </ac:spMkLst>
        </pc:spChg>
      </pc:sldChg>
      <pc:sldChg chg="add del">
        <pc:chgData name="Glen Jones" userId="e846aaca-4b24-4b13-b0d0-f2308e16b284" providerId="ADAL" clId="{ED47ACC3-9597-4D89-A1DC-43CF280EF274}" dt="2026-08-14T11:59:56.319" v="797" actId="47"/>
        <pc:sldMkLst>
          <pc:docMk/>
          <pc:sldMk cId="2476238136" sldId="468"/>
        </pc:sldMkLst>
      </pc:sldChg>
      <pc:sldChg chg="modSp add mod">
        <pc:chgData name="Glen Jones" userId="e846aaca-4b24-4b13-b0d0-f2308e16b284" providerId="ADAL" clId="{ED47ACC3-9597-4D89-A1DC-43CF280EF274}" dt="2026-08-14T11:58:26.001" v="743" actId="1076"/>
        <pc:sldMkLst>
          <pc:docMk/>
          <pc:sldMk cId="2017334012" sldId="469"/>
        </pc:sldMkLst>
        <pc:spChg chg="mod">
          <ac:chgData name="Glen Jones" userId="e846aaca-4b24-4b13-b0d0-f2308e16b284" providerId="ADAL" clId="{ED47ACC3-9597-4D89-A1DC-43CF280EF274}" dt="2026-08-14T11:58:26.001" v="743" actId="1076"/>
          <ac:spMkLst>
            <pc:docMk/>
            <pc:sldMk cId="2017334012" sldId="469"/>
            <ac:spMk id="20" creationId="{E73C40A3-0DB8-6D75-6F63-8B602F5F012B}"/>
          </ac:spMkLst>
        </pc:spChg>
      </pc:sldChg>
      <pc:sldChg chg="delSp modSp add mod">
        <pc:chgData name="Glen Jones" userId="e846aaca-4b24-4b13-b0d0-f2308e16b284" providerId="ADAL" clId="{ED47ACC3-9597-4D89-A1DC-43CF280EF274}" dt="2026-08-14T11:59:37.788" v="793" actId="478"/>
        <pc:sldMkLst>
          <pc:docMk/>
          <pc:sldMk cId="661626485" sldId="470"/>
        </pc:sldMkLst>
        <pc:spChg chg="mod">
          <ac:chgData name="Glen Jones" userId="e846aaca-4b24-4b13-b0d0-f2308e16b284" providerId="ADAL" clId="{ED47ACC3-9597-4D89-A1DC-43CF280EF274}" dt="2026-08-14T11:58:47.342" v="760" actId="20577"/>
          <ac:spMkLst>
            <pc:docMk/>
            <pc:sldMk cId="661626485" sldId="470"/>
            <ac:spMk id="4" creationId="{8657D75B-B787-F556-41C6-5C1E91E69531}"/>
          </ac:spMkLst>
        </pc:spChg>
        <pc:spChg chg="mod">
          <ac:chgData name="Glen Jones" userId="e846aaca-4b24-4b13-b0d0-f2308e16b284" providerId="ADAL" clId="{ED47ACC3-9597-4D89-A1DC-43CF280EF274}" dt="2026-08-14T11:58:57.582" v="768" actId="14100"/>
          <ac:spMkLst>
            <pc:docMk/>
            <pc:sldMk cId="661626485" sldId="470"/>
            <ac:spMk id="5" creationId="{D87C4E83-9523-E8EC-5412-D9C204D7943E}"/>
          </ac:spMkLst>
        </pc:spChg>
        <pc:spChg chg="del">
          <ac:chgData name="Glen Jones" userId="e846aaca-4b24-4b13-b0d0-f2308e16b284" providerId="ADAL" clId="{ED47ACC3-9597-4D89-A1DC-43CF280EF274}" dt="2026-08-14T11:59:30.606" v="791" actId="478"/>
          <ac:spMkLst>
            <pc:docMk/>
            <pc:sldMk cId="661626485" sldId="470"/>
            <ac:spMk id="7" creationId="{1BB6993A-6B27-F0FC-B675-D72F973AC50A}"/>
          </ac:spMkLst>
        </pc:spChg>
        <pc:spChg chg="del">
          <ac:chgData name="Glen Jones" userId="e846aaca-4b24-4b13-b0d0-f2308e16b284" providerId="ADAL" clId="{ED47ACC3-9597-4D89-A1DC-43CF280EF274}" dt="2026-08-14T11:59:34.019" v="792" actId="478"/>
          <ac:spMkLst>
            <pc:docMk/>
            <pc:sldMk cId="661626485" sldId="470"/>
            <ac:spMk id="8" creationId="{A493E4D1-4197-02D9-2E75-6ED4D64344B2}"/>
          </ac:spMkLst>
        </pc:spChg>
        <pc:spChg chg="mod">
          <ac:chgData name="Glen Jones" userId="e846aaca-4b24-4b13-b0d0-f2308e16b284" providerId="ADAL" clId="{ED47ACC3-9597-4D89-A1DC-43CF280EF274}" dt="2026-08-14T11:59:15.444" v="781" actId="14100"/>
          <ac:spMkLst>
            <pc:docMk/>
            <pc:sldMk cId="661626485" sldId="470"/>
            <ac:spMk id="10" creationId="{FBF4C2A9-A4AC-8E93-1FC5-166B36C3E7A8}"/>
          </ac:spMkLst>
        </pc:spChg>
        <pc:spChg chg="del">
          <ac:chgData name="Glen Jones" userId="e846aaca-4b24-4b13-b0d0-f2308e16b284" providerId="ADAL" clId="{ED47ACC3-9597-4D89-A1DC-43CF280EF274}" dt="2026-08-14T11:59:37.788" v="793" actId="478"/>
          <ac:spMkLst>
            <pc:docMk/>
            <pc:sldMk cId="661626485" sldId="470"/>
            <ac:spMk id="12" creationId="{85E54163-379B-C56D-4943-51DF7497552B}"/>
          </ac:spMkLst>
        </pc:spChg>
        <pc:spChg chg="mod">
          <ac:chgData name="Glen Jones" userId="e846aaca-4b24-4b13-b0d0-f2308e16b284" providerId="ADAL" clId="{ED47ACC3-9597-4D89-A1DC-43CF280EF274}" dt="2026-08-14T11:58:45.871" v="757" actId="14100"/>
          <ac:spMkLst>
            <pc:docMk/>
            <pc:sldMk cId="661626485" sldId="470"/>
            <ac:spMk id="16" creationId="{4109BC63-1164-B719-EFE3-DD8D114810FE}"/>
          </ac:spMkLst>
        </pc:spChg>
        <pc:spChg chg="mod">
          <ac:chgData name="Glen Jones" userId="e846aaca-4b24-4b13-b0d0-f2308e16b284" providerId="ADAL" clId="{ED47ACC3-9597-4D89-A1DC-43CF280EF274}" dt="2026-08-14T11:59:06.808" v="773" actId="14100"/>
          <ac:spMkLst>
            <pc:docMk/>
            <pc:sldMk cId="661626485" sldId="470"/>
            <ac:spMk id="17" creationId="{169AA956-61A8-2EC3-8E10-188F5C094FAA}"/>
          </ac:spMkLst>
        </pc:spChg>
        <pc:spChg chg="del">
          <ac:chgData name="Glen Jones" userId="e846aaca-4b24-4b13-b0d0-f2308e16b284" providerId="ADAL" clId="{ED47ACC3-9597-4D89-A1DC-43CF280EF274}" dt="2026-08-14T11:59:27.396" v="789" actId="478"/>
          <ac:spMkLst>
            <pc:docMk/>
            <pc:sldMk cId="661626485" sldId="470"/>
            <ac:spMk id="18" creationId="{EED89F50-B122-AD2F-71B7-A045630717BC}"/>
          </ac:spMkLst>
        </pc:spChg>
        <pc:spChg chg="del">
          <ac:chgData name="Glen Jones" userId="e846aaca-4b24-4b13-b0d0-f2308e16b284" providerId="ADAL" clId="{ED47ACC3-9597-4D89-A1DC-43CF280EF274}" dt="2026-08-14T11:59:28.438" v="790" actId="478"/>
          <ac:spMkLst>
            <pc:docMk/>
            <pc:sldMk cId="661626485" sldId="470"/>
            <ac:spMk id="19" creationId="{EEF6160D-C5FC-1F72-99B6-FC6943F82BCE}"/>
          </ac:spMkLst>
        </pc:spChg>
        <pc:spChg chg="mod">
          <ac:chgData name="Glen Jones" userId="e846aaca-4b24-4b13-b0d0-f2308e16b284" providerId="ADAL" clId="{ED47ACC3-9597-4D89-A1DC-43CF280EF274}" dt="2026-08-14T11:59:23.667" v="787" actId="14100"/>
          <ac:spMkLst>
            <pc:docMk/>
            <pc:sldMk cId="661626485" sldId="470"/>
            <ac:spMk id="20" creationId="{6D0EEE8E-D9E9-97DA-0A22-FC2D262B10B7}"/>
          </ac:spMkLst>
        </pc:spChg>
        <pc:spChg chg="del">
          <ac:chgData name="Glen Jones" userId="e846aaca-4b24-4b13-b0d0-f2308e16b284" providerId="ADAL" clId="{ED47ACC3-9597-4D89-A1DC-43CF280EF274}" dt="2026-08-14T11:59:26.291" v="788" actId="478"/>
          <ac:spMkLst>
            <pc:docMk/>
            <pc:sldMk cId="661626485" sldId="470"/>
            <ac:spMk id="25" creationId="{416E6E8C-61E2-7B5B-717A-BCEBBC477BFC}"/>
          </ac:spMkLst>
        </pc:spChg>
      </pc:sldChg>
      <pc:sldChg chg="addSp modSp add del modAnim">
        <pc:chgData name="Glen Jones" userId="e846aaca-4b24-4b13-b0d0-f2308e16b284" providerId="ADAL" clId="{ED47ACC3-9597-4D89-A1DC-43CF280EF274}" dt="2026-08-14T11:59:56.319" v="797" actId="47"/>
        <pc:sldMkLst>
          <pc:docMk/>
          <pc:sldMk cId="1831445400" sldId="471"/>
        </pc:sldMkLst>
        <pc:spChg chg="add mod">
          <ac:chgData name="Glen Jones" userId="e846aaca-4b24-4b13-b0d0-f2308e16b284" providerId="ADAL" clId="{ED47ACC3-9597-4D89-A1DC-43CF280EF274}" dt="2026-08-14T11:59:49.285" v="795"/>
          <ac:spMkLst>
            <pc:docMk/>
            <pc:sldMk cId="1831445400" sldId="471"/>
            <ac:spMk id="2" creationId="{F9F08869-12DC-E6D3-9788-97EAA4F73A35}"/>
          </ac:spMkLst>
        </pc:spChg>
      </pc:sldChg>
      <pc:sldChg chg="delSp modSp add mod modAnim">
        <pc:chgData name="Glen Jones" userId="e846aaca-4b24-4b13-b0d0-f2308e16b284" providerId="ADAL" clId="{ED47ACC3-9597-4D89-A1DC-43CF280EF274}" dt="2026-08-14T12:01:53.442" v="894" actId="478"/>
        <pc:sldMkLst>
          <pc:docMk/>
          <pc:sldMk cId="2029549882" sldId="471"/>
        </pc:sldMkLst>
        <pc:spChg chg="mod">
          <ac:chgData name="Glen Jones" userId="e846aaca-4b24-4b13-b0d0-f2308e16b284" providerId="ADAL" clId="{ED47ACC3-9597-4D89-A1DC-43CF280EF274}" dt="2026-08-14T12:01:41.421" v="892" actId="20577"/>
          <ac:spMkLst>
            <pc:docMk/>
            <pc:sldMk cId="2029549882" sldId="471"/>
            <ac:spMk id="5" creationId="{C345C1C3-9433-9F95-1A20-BEDE20F8D6E3}"/>
          </ac:spMkLst>
        </pc:spChg>
        <pc:picChg chg="del">
          <ac:chgData name="Glen Jones" userId="e846aaca-4b24-4b13-b0d0-f2308e16b284" providerId="ADAL" clId="{ED47ACC3-9597-4D89-A1DC-43CF280EF274}" dt="2026-08-14T12:01:53.442" v="894" actId="478"/>
          <ac:picMkLst>
            <pc:docMk/>
            <pc:sldMk cId="2029549882" sldId="471"/>
            <ac:picMk id="2" creationId="{EF35864F-5AC2-1534-EEB1-D619F9C9026A}"/>
          </ac:picMkLst>
        </pc:picChg>
      </pc:sldChg>
      <pc:sldChg chg="modSp add mod">
        <pc:chgData name="Glen Jones" userId="e846aaca-4b24-4b13-b0d0-f2308e16b284" providerId="ADAL" clId="{ED47ACC3-9597-4D89-A1DC-43CF280EF274}" dt="2026-08-14T12:02:12.075" v="934" actId="20577"/>
        <pc:sldMkLst>
          <pc:docMk/>
          <pc:sldMk cId="2498222814" sldId="472"/>
        </pc:sldMkLst>
        <pc:spChg chg="mod">
          <ac:chgData name="Glen Jones" userId="e846aaca-4b24-4b13-b0d0-f2308e16b284" providerId="ADAL" clId="{ED47ACC3-9597-4D89-A1DC-43CF280EF274}" dt="2026-08-14T12:02:12.075" v="934" actId="20577"/>
          <ac:spMkLst>
            <pc:docMk/>
            <pc:sldMk cId="2498222814" sldId="472"/>
            <ac:spMk id="5" creationId="{6A740D97-73E5-E061-5939-C8D022C7695B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8-14T12:03:58.445" v="973"/>
        <pc:sldMkLst>
          <pc:docMk/>
          <pc:sldMk cId="1188107512" sldId="486"/>
        </pc:sldMkLst>
        <pc:spChg chg="del">
          <ac:chgData name="Glen Jones" userId="e846aaca-4b24-4b13-b0d0-f2308e16b284" providerId="ADAL" clId="{ED47ACC3-9597-4D89-A1DC-43CF280EF274}" dt="2026-08-14T12:03:20.483" v="940" actId="478"/>
          <ac:spMkLst>
            <pc:docMk/>
            <pc:sldMk cId="1188107512" sldId="486"/>
            <ac:spMk id="2" creationId="{A1C3B517-F1CE-0B7F-B9CD-FB8CE2C8A4C7}"/>
          </ac:spMkLst>
        </pc:spChg>
        <pc:spChg chg="mod">
          <ac:chgData name="Glen Jones" userId="e846aaca-4b24-4b13-b0d0-f2308e16b284" providerId="ADAL" clId="{ED47ACC3-9597-4D89-A1DC-43CF280EF274}" dt="2026-08-14T12:03:46.247" v="971" actId="1076"/>
          <ac:spMkLst>
            <pc:docMk/>
            <pc:sldMk cId="1188107512" sldId="486"/>
            <ac:spMk id="3" creationId="{A614EE0A-4C3B-D3B8-B7B8-5666F4E0B13E}"/>
          </ac:spMkLst>
        </pc:spChg>
        <pc:spChg chg="del">
          <ac:chgData name="Glen Jones" userId="e846aaca-4b24-4b13-b0d0-f2308e16b284" providerId="ADAL" clId="{ED47ACC3-9597-4D89-A1DC-43CF280EF274}" dt="2026-08-14T12:03:20.483" v="940" actId="478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8-14T12:03:27.143" v="943" actId="20577"/>
          <ac:spMkLst>
            <pc:docMk/>
            <pc:sldMk cId="1188107512" sldId="486"/>
            <ac:spMk id="6" creationId="{B64E1795-DB4C-491B-6E45-2643C6493FAE}"/>
          </ac:spMkLst>
        </pc:spChg>
        <pc:spChg chg="del">
          <ac:chgData name="Glen Jones" userId="e846aaca-4b24-4b13-b0d0-f2308e16b284" providerId="ADAL" clId="{ED47ACC3-9597-4D89-A1DC-43CF280EF274}" dt="2026-08-14T12:03:20.483" v="940" actId="478"/>
          <ac:spMkLst>
            <pc:docMk/>
            <pc:sldMk cId="1188107512" sldId="486"/>
            <ac:spMk id="8" creationId="{1023110B-79AE-5418-DED3-402847A14290}"/>
          </ac:spMkLst>
        </pc:spChg>
        <pc:spChg chg="del">
          <ac:chgData name="Glen Jones" userId="e846aaca-4b24-4b13-b0d0-f2308e16b284" providerId="ADAL" clId="{ED47ACC3-9597-4D89-A1DC-43CF280EF274}" dt="2026-08-14T12:03:20.483" v="940" actId="478"/>
          <ac:spMkLst>
            <pc:docMk/>
            <pc:sldMk cId="1188107512" sldId="486"/>
            <ac:spMk id="9" creationId="{CA688691-0B3B-0066-C88A-A9AB332CF492}"/>
          </ac:spMkLst>
        </pc:spChg>
        <pc:spChg chg="del">
          <ac:chgData name="Glen Jones" userId="e846aaca-4b24-4b13-b0d0-f2308e16b284" providerId="ADAL" clId="{ED47ACC3-9597-4D89-A1DC-43CF280EF274}" dt="2026-08-14T12:03:20.483" v="940" actId="478"/>
          <ac:spMkLst>
            <pc:docMk/>
            <pc:sldMk cId="1188107512" sldId="486"/>
            <ac:spMk id="11" creationId="{1DC9ECEC-351A-B5AC-5DD1-60BD97E5F243}"/>
          </ac:spMkLst>
        </pc:spChg>
        <pc:spChg chg="add mod">
          <ac:chgData name="Glen Jones" userId="e846aaca-4b24-4b13-b0d0-f2308e16b284" providerId="ADAL" clId="{ED47ACC3-9597-4D89-A1DC-43CF280EF274}" dt="2026-08-14T12:03:54.896" v="972"/>
          <ac:spMkLst>
            <pc:docMk/>
            <pc:sldMk cId="1188107512" sldId="486"/>
            <ac:spMk id="14" creationId="{B46F3348-F941-7F49-6BA1-343C96DD9D4C}"/>
          </ac:spMkLst>
        </pc:spChg>
        <pc:picChg chg="del">
          <ac:chgData name="Glen Jones" userId="e846aaca-4b24-4b13-b0d0-f2308e16b284" providerId="ADAL" clId="{ED47ACC3-9597-4D89-A1DC-43CF280EF274}" dt="2026-08-14T12:03:09.541" v="936" actId="478"/>
          <ac:picMkLst>
            <pc:docMk/>
            <pc:sldMk cId="1188107512" sldId="486"/>
            <ac:picMk id="5" creationId="{6B420A32-E0C6-36F0-0C90-F2C09C30AD51}"/>
          </ac:picMkLst>
        </pc:picChg>
        <pc:picChg chg="add mod ord">
          <ac:chgData name="Glen Jones" userId="e846aaca-4b24-4b13-b0d0-f2308e16b284" providerId="ADAL" clId="{ED47ACC3-9597-4D89-A1DC-43CF280EF274}" dt="2026-08-14T12:03:14.702" v="939" actId="167"/>
          <ac:picMkLst>
            <pc:docMk/>
            <pc:sldMk cId="1188107512" sldId="486"/>
            <ac:picMk id="12" creationId="{ABF8ACCE-C52C-8221-886D-83BE94452622}"/>
          </ac:picMkLst>
        </pc:picChg>
        <pc:picChg chg="add mod">
          <ac:chgData name="Glen Jones" userId="e846aaca-4b24-4b13-b0d0-f2308e16b284" providerId="ADAL" clId="{ED47ACC3-9597-4D89-A1DC-43CF280EF274}" dt="2026-08-14T12:03:54.896" v="972"/>
          <ac:picMkLst>
            <pc:docMk/>
            <pc:sldMk cId="1188107512" sldId="486"/>
            <ac:picMk id="13" creationId="{E8DA68E2-773D-BA12-BAFA-17B1E0A90E63}"/>
          </ac:picMkLst>
        </pc:picChg>
      </pc:sldChg>
      <pc:sldChg chg="add del">
        <pc:chgData name="Glen Jones" userId="e846aaca-4b24-4b13-b0d0-f2308e16b284" providerId="ADAL" clId="{ED47ACC3-9597-4D89-A1DC-43CF280EF274}" dt="2026-08-14T12:04:09.090" v="974" actId="47"/>
        <pc:sldMkLst>
          <pc:docMk/>
          <pc:sldMk cId="2193475781" sldId="487"/>
        </pc:sldMkLst>
      </pc:sldChg>
      <pc:sldChg chg="add del">
        <pc:chgData name="Glen Jones" userId="e846aaca-4b24-4b13-b0d0-f2308e16b284" providerId="ADAL" clId="{ED47ACC3-9597-4D89-A1DC-43CF280EF274}" dt="2026-08-14T12:04:09.090" v="974" actId="47"/>
        <pc:sldMkLst>
          <pc:docMk/>
          <pc:sldMk cId="2039260386" sldId="511"/>
        </pc:sldMkLst>
      </pc:sldChg>
      <pc:sldChg chg="add del">
        <pc:chgData name="Glen Jones" userId="e846aaca-4b24-4b13-b0d0-f2308e16b284" providerId="ADAL" clId="{ED47ACC3-9597-4D89-A1DC-43CF280EF274}" dt="2026-08-14T12:05:15.002" v="991" actId="47"/>
        <pc:sldMkLst>
          <pc:docMk/>
          <pc:sldMk cId="3920872163" sldId="512"/>
        </pc:sldMkLst>
      </pc:sldChg>
      <pc:sldChg chg="add del">
        <pc:chgData name="Glen Jones" userId="e846aaca-4b24-4b13-b0d0-f2308e16b284" providerId="ADAL" clId="{ED47ACC3-9597-4D89-A1DC-43CF280EF274}" dt="2026-08-14T12:05:15.002" v="991" actId="47"/>
        <pc:sldMkLst>
          <pc:docMk/>
          <pc:sldMk cId="326002052" sldId="513"/>
        </pc:sldMkLst>
      </pc:sldChg>
      <pc:sldChg chg="add del">
        <pc:chgData name="Glen Jones" userId="e846aaca-4b24-4b13-b0d0-f2308e16b284" providerId="ADAL" clId="{ED47ACC3-9597-4D89-A1DC-43CF280EF274}" dt="2026-08-14T12:05:15.002" v="991" actId="47"/>
        <pc:sldMkLst>
          <pc:docMk/>
          <pc:sldMk cId="1763556576" sldId="514"/>
        </pc:sldMkLst>
      </pc:sldChg>
      <pc:sldChg chg="add del">
        <pc:chgData name="Glen Jones" userId="e846aaca-4b24-4b13-b0d0-f2308e16b284" providerId="ADAL" clId="{ED47ACC3-9597-4D89-A1DC-43CF280EF274}" dt="2026-08-14T12:05:15.002" v="991" actId="47"/>
        <pc:sldMkLst>
          <pc:docMk/>
          <pc:sldMk cId="1863283796" sldId="515"/>
        </pc:sldMkLst>
      </pc:sldChg>
      <pc:sldChg chg="addSp delSp modSp add mod delAnim modAnim">
        <pc:chgData name="Glen Jones" userId="e846aaca-4b24-4b13-b0d0-f2308e16b284" providerId="ADAL" clId="{ED47ACC3-9597-4D89-A1DC-43CF280EF274}" dt="2026-08-14T12:09:24.878" v="1115"/>
        <pc:sldMkLst>
          <pc:docMk/>
          <pc:sldMk cId="2304530136" sldId="516"/>
        </pc:sldMkLst>
        <pc:spChg chg="add mod">
          <ac:chgData name="Glen Jones" userId="e846aaca-4b24-4b13-b0d0-f2308e16b284" providerId="ADAL" clId="{ED47ACC3-9597-4D89-A1DC-43CF280EF274}" dt="2026-08-14T12:04:32.661" v="983" actId="1076"/>
          <ac:spMkLst>
            <pc:docMk/>
            <pc:sldMk cId="2304530136" sldId="516"/>
            <ac:spMk id="2" creationId="{7545AC44-DB88-20FC-BDD9-6B4F7CFF271A}"/>
          </ac:spMkLst>
        </pc:spChg>
        <pc:spChg chg="mod">
          <ac:chgData name="Glen Jones" userId="e846aaca-4b24-4b13-b0d0-f2308e16b284" providerId="ADAL" clId="{ED47ACC3-9597-4D89-A1DC-43CF280EF274}" dt="2026-08-14T12:04:21.088" v="981" actId="20577"/>
          <ac:spMkLst>
            <pc:docMk/>
            <pc:sldMk cId="2304530136" sldId="516"/>
            <ac:spMk id="3" creationId="{7BF83900-CC7D-1660-9285-CBFD44C2068A}"/>
          </ac:spMkLst>
        </pc:spChg>
        <pc:spChg chg="del">
          <ac:chgData name="Glen Jones" userId="e846aaca-4b24-4b13-b0d0-f2308e16b284" providerId="ADAL" clId="{ED47ACC3-9597-4D89-A1DC-43CF280EF274}" dt="2026-08-14T12:04:18.714" v="976" actId="478"/>
          <ac:spMkLst>
            <pc:docMk/>
            <pc:sldMk cId="2304530136" sldId="516"/>
            <ac:spMk id="14" creationId="{224DC15D-7BA8-8392-33AC-C233217C1926}"/>
          </ac:spMkLst>
        </pc:spChg>
        <pc:picChg chg="add mod">
          <ac:chgData name="Glen Jones" userId="e846aaca-4b24-4b13-b0d0-f2308e16b284" providerId="ADAL" clId="{ED47ACC3-9597-4D89-A1DC-43CF280EF274}" dt="2026-08-14T12:04:32.661" v="983" actId="1076"/>
          <ac:picMkLst>
            <pc:docMk/>
            <pc:sldMk cId="2304530136" sldId="516"/>
            <ac:picMk id="4" creationId="{E9FE77C0-9CE5-7D1A-C18F-D50B8E973272}"/>
          </ac:picMkLst>
        </pc:picChg>
        <pc:picChg chg="del">
          <ac:chgData name="Glen Jones" userId="e846aaca-4b24-4b13-b0d0-f2308e16b284" providerId="ADAL" clId="{ED47ACC3-9597-4D89-A1DC-43CF280EF274}" dt="2026-08-14T12:04:18.714" v="976" actId="478"/>
          <ac:picMkLst>
            <pc:docMk/>
            <pc:sldMk cId="2304530136" sldId="516"/>
            <ac:picMk id="13" creationId="{0C68C8CB-9123-F5EF-9693-576CB61E5669}"/>
          </ac:picMkLst>
        </pc:picChg>
      </pc:sldChg>
      <pc:sldChg chg="delSp modSp add del mod delAnim">
        <pc:chgData name="Glen Jones" userId="e846aaca-4b24-4b13-b0d0-f2308e16b284" providerId="ADAL" clId="{ED47ACC3-9597-4D89-A1DC-43CF280EF274}" dt="2026-08-14T12:05:11.726" v="990" actId="47"/>
        <pc:sldMkLst>
          <pc:docMk/>
          <pc:sldMk cId="1954475977" sldId="517"/>
        </pc:sldMkLst>
        <pc:spChg chg="del">
          <ac:chgData name="Glen Jones" userId="e846aaca-4b24-4b13-b0d0-f2308e16b284" providerId="ADAL" clId="{ED47ACC3-9597-4D89-A1DC-43CF280EF274}" dt="2026-08-14T12:04:38.866" v="985" actId="478"/>
          <ac:spMkLst>
            <pc:docMk/>
            <pc:sldMk cId="1954475977" sldId="517"/>
            <ac:spMk id="2" creationId="{54180965-37A3-4A5C-2FC7-0AD9251D272C}"/>
          </ac:spMkLst>
        </pc:spChg>
        <pc:spChg chg="mod">
          <ac:chgData name="Glen Jones" userId="e846aaca-4b24-4b13-b0d0-f2308e16b284" providerId="ADAL" clId="{ED47ACC3-9597-4D89-A1DC-43CF280EF274}" dt="2026-08-14T12:04:47.542" v="988" actId="207"/>
          <ac:spMkLst>
            <pc:docMk/>
            <pc:sldMk cId="1954475977" sldId="517"/>
            <ac:spMk id="3" creationId="{93D1E2B6-C399-3DBA-8DE6-31BE0BF1E63A}"/>
          </ac:spMkLst>
        </pc:spChg>
        <pc:picChg chg="del">
          <ac:chgData name="Glen Jones" userId="e846aaca-4b24-4b13-b0d0-f2308e16b284" providerId="ADAL" clId="{ED47ACC3-9597-4D89-A1DC-43CF280EF274}" dt="2026-08-14T12:04:40.172" v="986" actId="478"/>
          <ac:picMkLst>
            <pc:docMk/>
            <pc:sldMk cId="1954475977" sldId="517"/>
            <ac:picMk id="4" creationId="{1D858A19-B00C-45B9-66CC-FFADC27E6B7B}"/>
          </ac:picMkLst>
        </pc:picChg>
      </pc:sldChg>
      <pc:sldChg chg="modSp add mod ord">
        <pc:chgData name="Glen Jones" userId="e846aaca-4b24-4b13-b0d0-f2308e16b284" providerId="ADAL" clId="{ED47ACC3-9597-4D89-A1DC-43CF280EF274}" dt="2026-08-14T12:08:05.566" v="1111"/>
        <pc:sldMkLst>
          <pc:docMk/>
          <pc:sldMk cId="1466986471" sldId="518"/>
        </pc:sldMkLst>
        <pc:spChg chg="mod">
          <ac:chgData name="Glen Jones" userId="e846aaca-4b24-4b13-b0d0-f2308e16b284" providerId="ADAL" clId="{ED47ACC3-9597-4D89-A1DC-43CF280EF274}" dt="2026-08-14T12:05:25.997" v="999" actId="20577"/>
          <ac:spMkLst>
            <pc:docMk/>
            <pc:sldMk cId="1466986471" sldId="518"/>
            <ac:spMk id="3" creationId="{DB7A9F4B-BE5B-C5D3-4F2E-B479BD987BFA}"/>
          </ac:spMkLst>
        </pc:spChg>
        <pc:spChg chg="mod">
          <ac:chgData name="Glen Jones" userId="e846aaca-4b24-4b13-b0d0-f2308e16b284" providerId="ADAL" clId="{ED47ACC3-9597-4D89-A1DC-43CF280EF274}" dt="2026-08-14T12:07:33.733" v="1101" actId="1076"/>
          <ac:spMkLst>
            <pc:docMk/>
            <pc:sldMk cId="1466986471" sldId="518"/>
            <ac:spMk id="14" creationId="{62A4FF21-AF3C-B10F-FD9A-4D7501A583A6}"/>
          </ac:spMkLst>
        </pc:spChg>
      </pc:sldChg>
      <pc:sldChg chg="modSp add mod ord">
        <pc:chgData name="Glen Jones" userId="e846aaca-4b24-4b13-b0d0-f2308e16b284" providerId="ADAL" clId="{ED47ACC3-9597-4D89-A1DC-43CF280EF274}" dt="2026-08-14T12:08:00.115" v="1109"/>
        <pc:sldMkLst>
          <pc:docMk/>
          <pc:sldMk cId="1751784686" sldId="519"/>
        </pc:sldMkLst>
        <pc:spChg chg="mod">
          <ac:chgData name="Glen Jones" userId="e846aaca-4b24-4b13-b0d0-f2308e16b284" providerId="ADAL" clId="{ED47ACC3-9597-4D89-A1DC-43CF280EF274}" dt="2026-08-14T12:05:39.639" v="1010" actId="27636"/>
          <ac:spMkLst>
            <pc:docMk/>
            <pc:sldMk cId="1751784686" sldId="519"/>
            <ac:spMk id="3" creationId="{E69A7CF8-3651-42DB-0234-84C90522FCEB}"/>
          </ac:spMkLst>
        </pc:spChg>
        <pc:spChg chg="mod">
          <ac:chgData name="Glen Jones" userId="e846aaca-4b24-4b13-b0d0-f2308e16b284" providerId="ADAL" clId="{ED47ACC3-9597-4D89-A1DC-43CF280EF274}" dt="2026-08-14T12:07:37.603" v="1102" actId="1076"/>
          <ac:spMkLst>
            <pc:docMk/>
            <pc:sldMk cId="1751784686" sldId="519"/>
            <ac:spMk id="14" creationId="{D485E238-6C7D-0595-BE13-CC8DA94B6939}"/>
          </ac:spMkLst>
        </pc:spChg>
      </pc:sldChg>
      <pc:sldChg chg="modSp add mod">
        <pc:chgData name="Glen Jones" userId="e846aaca-4b24-4b13-b0d0-f2308e16b284" providerId="ADAL" clId="{ED47ACC3-9597-4D89-A1DC-43CF280EF274}" dt="2026-08-14T12:07:41.093" v="1103" actId="1076"/>
        <pc:sldMkLst>
          <pc:docMk/>
          <pc:sldMk cId="1692020125" sldId="520"/>
        </pc:sldMkLst>
        <pc:spChg chg="mod">
          <ac:chgData name="Glen Jones" userId="e846aaca-4b24-4b13-b0d0-f2308e16b284" providerId="ADAL" clId="{ED47ACC3-9597-4D89-A1DC-43CF280EF274}" dt="2026-08-14T12:05:45.552" v="1016" actId="20577"/>
          <ac:spMkLst>
            <pc:docMk/>
            <pc:sldMk cId="1692020125" sldId="520"/>
            <ac:spMk id="3" creationId="{42684474-8D8B-37F3-AC34-71ED70DA6765}"/>
          </ac:spMkLst>
        </pc:spChg>
        <pc:spChg chg="mod">
          <ac:chgData name="Glen Jones" userId="e846aaca-4b24-4b13-b0d0-f2308e16b284" providerId="ADAL" clId="{ED47ACC3-9597-4D89-A1DC-43CF280EF274}" dt="2026-08-14T12:07:41.093" v="1103" actId="1076"/>
          <ac:spMkLst>
            <pc:docMk/>
            <pc:sldMk cId="1692020125" sldId="520"/>
            <ac:spMk id="14" creationId="{838C6FC2-72C2-18CE-62A7-5D976B8AC585}"/>
          </ac:spMkLst>
        </pc:spChg>
      </pc:sldChg>
      <pc:sldChg chg="modSp add mod ord">
        <pc:chgData name="Glen Jones" userId="e846aaca-4b24-4b13-b0d0-f2308e16b284" providerId="ADAL" clId="{ED47ACC3-9597-4D89-A1DC-43CF280EF274}" dt="2026-08-14T12:07:56.534" v="1107"/>
        <pc:sldMkLst>
          <pc:docMk/>
          <pc:sldMk cId="3439439398" sldId="521"/>
        </pc:sldMkLst>
        <pc:spChg chg="mod">
          <ac:chgData name="Glen Jones" userId="e846aaca-4b24-4b13-b0d0-f2308e16b284" providerId="ADAL" clId="{ED47ACC3-9597-4D89-A1DC-43CF280EF274}" dt="2026-08-14T12:05:54.330" v="1023" actId="20577"/>
          <ac:spMkLst>
            <pc:docMk/>
            <pc:sldMk cId="3439439398" sldId="521"/>
            <ac:spMk id="3" creationId="{627728C8-59FF-B4D3-9758-362FD9AB4C8B}"/>
          </ac:spMkLst>
        </pc:spChg>
        <pc:spChg chg="mod">
          <ac:chgData name="Glen Jones" userId="e846aaca-4b24-4b13-b0d0-f2308e16b284" providerId="ADAL" clId="{ED47ACC3-9597-4D89-A1DC-43CF280EF274}" dt="2026-08-14T12:07:45.196" v="1104" actId="1076"/>
          <ac:spMkLst>
            <pc:docMk/>
            <pc:sldMk cId="3439439398" sldId="521"/>
            <ac:spMk id="14" creationId="{DDE5D774-F53D-05BA-983C-5831CA851C2E}"/>
          </ac:spMkLst>
        </pc:spChg>
      </pc:sldChg>
      <pc:sldChg chg="modSp add mod">
        <pc:chgData name="Glen Jones" userId="e846aaca-4b24-4b13-b0d0-f2308e16b284" providerId="ADAL" clId="{ED47ACC3-9597-4D89-A1DC-43CF280EF274}" dt="2026-08-14T12:07:48.378" v="1105" actId="1076"/>
        <pc:sldMkLst>
          <pc:docMk/>
          <pc:sldMk cId="3631931332" sldId="522"/>
        </pc:sldMkLst>
        <pc:spChg chg="mod">
          <ac:chgData name="Glen Jones" userId="e846aaca-4b24-4b13-b0d0-f2308e16b284" providerId="ADAL" clId="{ED47ACC3-9597-4D89-A1DC-43CF280EF274}" dt="2026-08-14T12:06:03.685" v="1027" actId="20577"/>
          <ac:spMkLst>
            <pc:docMk/>
            <pc:sldMk cId="3631931332" sldId="522"/>
            <ac:spMk id="3" creationId="{EBD6872D-E7A6-830B-FD47-19B4D0E163C2}"/>
          </ac:spMkLst>
        </pc:spChg>
        <pc:spChg chg="mod">
          <ac:chgData name="Glen Jones" userId="e846aaca-4b24-4b13-b0d0-f2308e16b284" providerId="ADAL" clId="{ED47ACC3-9597-4D89-A1DC-43CF280EF274}" dt="2026-08-14T12:07:48.378" v="1105" actId="1076"/>
          <ac:spMkLst>
            <pc:docMk/>
            <pc:sldMk cId="3631931332" sldId="522"/>
            <ac:spMk id="14" creationId="{3B00C08B-2926-2FFC-8D5B-6D79B8D15D40}"/>
          </ac:spMkLst>
        </pc:spChg>
      </pc:sldChg>
      <pc:sldChg chg="modSp add mod modAnim">
        <pc:chgData name="Glen Jones" userId="e846aaca-4b24-4b13-b0d0-f2308e16b284" providerId="ADAL" clId="{ED47ACC3-9597-4D89-A1DC-43CF280EF274}" dt="2026-08-14T12:09:20.262" v="1114"/>
        <pc:sldMkLst>
          <pc:docMk/>
          <pc:sldMk cId="2594428769" sldId="523"/>
        </pc:sldMkLst>
        <pc:spChg chg="mod">
          <ac:chgData name="Glen Jones" userId="e846aaca-4b24-4b13-b0d0-f2308e16b284" providerId="ADAL" clId="{ED47ACC3-9597-4D89-A1DC-43CF280EF274}" dt="2026-08-14T12:08:47.616" v="1112" actId="1076"/>
          <ac:spMkLst>
            <pc:docMk/>
            <pc:sldMk cId="2594428769" sldId="523"/>
            <ac:spMk id="2" creationId="{ABA16BC3-DA6F-FA69-846D-CF849FBB2A82}"/>
          </ac:spMkLst>
        </pc:spChg>
        <pc:spChg chg="mod">
          <ac:chgData name="Glen Jones" userId="e846aaca-4b24-4b13-b0d0-f2308e16b284" providerId="ADAL" clId="{ED47ACC3-9597-4D89-A1DC-43CF280EF274}" dt="2026-08-14T12:06:14.843" v="1033" actId="20577"/>
          <ac:spMkLst>
            <pc:docMk/>
            <pc:sldMk cId="2594428769" sldId="523"/>
            <ac:spMk id="3" creationId="{5130B704-2557-9320-37C6-5111D36D1B69}"/>
          </ac:spMkLst>
        </pc:spChg>
      </pc:sldChg>
      <pc:sldChg chg="modSp add mod">
        <pc:chgData name="Glen Jones" userId="e846aaca-4b24-4b13-b0d0-f2308e16b284" providerId="ADAL" clId="{ED47ACC3-9597-4D89-A1DC-43CF280EF274}" dt="2026-08-14T12:06:23.934" v="1042" actId="20577"/>
        <pc:sldMkLst>
          <pc:docMk/>
          <pc:sldMk cId="1537968385" sldId="524"/>
        </pc:sldMkLst>
        <pc:spChg chg="mod">
          <ac:chgData name="Glen Jones" userId="e846aaca-4b24-4b13-b0d0-f2308e16b284" providerId="ADAL" clId="{ED47ACC3-9597-4D89-A1DC-43CF280EF274}" dt="2026-08-14T12:06:23.934" v="1042" actId="20577"/>
          <ac:spMkLst>
            <pc:docMk/>
            <pc:sldMk cId="1537968385" sldId="524"/>
            <ac:spMk id="3" creationId="{F3F4A4DF-33DD-4AD3-DF1B-BFF72EBB59F0}"/>
          </ac:spMkLst>
        </pc:spChg>
      </pc:sldChg>
      <pc:sldChg chg="modSp add mod modAnim">
        <pc:chgData name="Glen Jones" userId="e846aaca-4b24-4b13-b0d0-f2308e16b284" providerId="ADAL" clId="{ED47ACC3-9597-4D89-A1DC-43CF280EF274}" dt="2026-08-14T12:09:13.279" v="1113"/>
        <pc:sldMkLst>
          <pc:docMk/>
          <pc:sldMk cId="2584728480" sldId="525"/>
        </pc:sldMkLst>
        <pc:spChg chg="mod">
          <ac:chgData name="Glen Jones" userId="e846aaca-4b24-4b13-b0d0-f2308e16b284" providerId="ADAL" clId="{ED47ACC3-9597-4D89-A1DC-43CF280EF274}" dt="2026-08-14T12:07:18.610" v="1098" actId="1076"/>
          <ac:spMkLst>
            <pc:docMk/>
            <pc:sldMk cId="2584728480" sldId="525"/>
            <ac:spMk id="2" creationId="{5D6FB34B-FD75-490B-E321-003DFDBCC256}"/>
          </ac:spMkLst>
        </pc:spChg>
        <pc:spChg chg="mod">
          <ac:chgData name="Glen Jones" userId="e846aaca-4b24-4b13-b0d0-f2308e16b284" providerId="ADAL" clId="{ED47ACC3-9597-4D89-A1DC-43CF280EF274}" dt="2026-08-14T12:06:33.095" v="1049" actId="20577"/>
          <ac:spMkLst>
            <pc:docMk/>
            <pc:sldMk cId="2584728480" sldId="525"/>
            <ac:spMk id="3" creationId="{F054B874-148D-5592-A31F-D951160EE5C3}"/>
          </ac:spMkLst>
        </pc:spChg>
      </pc:sldChg>
      <pc:sldChg chg="modSp add mod">
        <pc:chgData name="Glen Jones" userId="e846aaca-4b24-4b13-b0d0-f2308e16b284" providerId="ADAL" clId="{ED47ACC3-9597-4D89-A1DC-43CF280EF274}" dt="2026-08-14T12:06:39.732" v="1059" actId="6549"/>
        <pc:sldMkLst>
          <pc:docMk/>
          <pc:sldMk cId="3443198919" sldId="526"/>
        </pc:sldMkLst>
        <pc:spChg chg="mod">
          <ac:chgData name="Glen Jones" userId="e846aaca-4b24-4b13-b0d0-f2308e16b284" providerId="ADAL" clId="{ED47ACC3-9597-4D89-A1DC-43CF280EF274}" dt="2026-08-14T12:06:39.732" v="1059" actId="6549"/>
          <ac:spMkLst>
            <pc:docMk/>
            <pc:sldMk cId="3443198919" sldId="526"/>
            <ac:spMk id="3" creationId="{B56F31BF-9599-36F4-D870-112739A3F8B7}"/>
          </ac:spMkLst>
        </pc:spChg>
      </pc:sldChg>
      <pc:sldChg chg="modSp add mod modAnim">
        <pc:chgData name="Glen Jones" userId="e846aaca-4b24-4b13-b0d0-f2308e16b284" providerId="ADAL" clId="{ED47ACC3-9597-4D89-A1DC-43CF280EF274}" dt="2026-08-14T12:09:46.902" v="1117"/>
        <pc:sldMkLst>
          <pc:docMk/>
          <pc:sldMk cId="857169449" sldId="527"/>
        </pc:sldMkLst>
        <pc:spChg chg="mod">
          <ac:chgData name="Glen Jones" userId="e846aaca-4b24-4b13-b0d0-f2308e16b284" providerId="ADAL" clId="{ED47ACC3-9597-4D89-A1DC-43CF280EF274}" dt="2026-08-14T12:07:29.671" v="1100" actId="1076"/>
          <ac:spMkLst>
            <pc:docMk/>
            <pc:sldMk cId="857169449" sldId="527"/>
            <ac:spMk id="2" creationId="{7629DF8C-AD78-C698-5EF3-F5C7D011E359}"/>
          </ac:spMkLst>
        </pc:spChg>
        <pc:spChg chg="mod">
          <ac:chgData name="Glen Jones" userId="e846aaca-4b24-4b13-b0d0-f2308e16b284" providerId="ADAL" clId="{ED47ACC3-9597-4D89-A1DC-43CF280EF274}" dt="2026-08-14T12:06:46.770" v="1066" actId="20577"/>
          <ac:spMkLst>
            <pc:docMk/>
            <pc:sldMk cId="857169449" sldId="527"/>
            <ac:spMk id="3" creationId="{3FBE6F29-35BC-9E0B-9630-D1B61A5B21C1}"/>
          </ac:spMkLst>
        </pc:spChg>
      </pc:sldChg>
      <pc:sldChg chg="modSp add mod">
        <pc:chgData name="Glen Jones" userId="e846aaca-4b24-4b13-b0d0-f2308e16b284" providerId="ADAL" clId="{ED47ACC3-9597-4D89-A1DC-43CF280EF274}" dt="2026-08-14T12:06:54.427" v="1082" actId="20577"/>
        <pc:sldMkLst>
          <pc:docMk/>
          <pc:sldMk cId="2917799940" sldId="528"/>
        </pc:sldMkLst>
        <pc:spChg chg="mod">
          <ac:chgData name="Glen Jones" userId="e846aaca-4b24-4b13-b0d0-f2308e16b284" providerId="ADAL" clId="{ED47ACC3-9597-4D89-A1DC-43CF280EF274}" dt="2026-08-14T12:06:54.427" v="1082" actId="20577"/>
          <ac:spMkLst>
            <pc:docMk/>
            <pc:sldMk cId="2917799940" sldId="528"/>
            <ac:spMk id="3" creationId="{9126C15F-0430-8A54-8A22-B29097D5C221}"/>
          </ac:spMkLst>
        </pc:spChg>
      </pc:sldChg>
      <pc:sldChg chg="modSp add mod modAnim">
        <pc:chgData name="Glen Jones" userId="e846aaca-4b24-4b13-b0d0-f2308e16b284" providerId="ADAL" clId="{ED47ACC3-9597-4D89-A1DC-43CF280EF274}" dt="2026-08-14T12:09:42.257" v="1116"/>
        <pc:sldMkLst>
          <pc:docMk/>
          <pc:sldMk cId="661820402" sldId="529"/>
        </pc:sldMkLst>
        <pc:spChg chg="mod">
          <ac:chgData name="Glen Jones" userId="e846aaca-4b24-4b13-b0d0-f2308e16b284" providerId="ADAL" clId="{ED47ACC3-9597-4D89-A1DC-43CF280EF274}" dt="2026-08-14T12:07:26.601" v="1099" actId="1076"/>
          <ac:spMkLst>
            <pc:docMk/>
            <pc:sldMk cId="661820402" sldId="529"/>
            <ac:spMk id="2" creationId="{C23C7DE7-A5A0-49DA-B4BD-EC63C086A396}"/>
          </ac:spMkLst>
        </pc:spChg>
        <pc:spChg chg="mod">
          <ac:chgData name="Glen Jones" userId="e846aaca-4b24-4b13-b0d0-f2308e16b284" providerId="ADAL" clId="{ED47ACC3-9597-4D89-A1DC-43CF280EF274}" dt="2026-08-14T12:07:04.533" v="1087" actId="20577"/>
          <ac:spMkLst>
            <pc:docMk/>
            <pc:sldMk cId="661820402" sldId="529"/>
            <ac:spMk id="3" creationId="{6B934727-0E3E-1C6D-E8A8-07F6450E9DF5}"/>
          </ac:spMkLst>
        </pc:spChg>
      </pc:sldChg>
      <pc:sldChg chg="modSp add mod">
        <pc:chgData name="Glen Jones" userId="e846aaca-4b24-4b13-b0d0-f2308e16b284" providerId="ADAL" clId="{ED47ACC3-9597-4D89-A1DC-43CF280EF274}" dt="2026-08-14T12:07:12.944" v="1097" actId="6549"/>
        <pc:sldMkLst>
          <pc:docMk/>
          <pc:sldMk cId="2457950022" sldId="530"/>
        </pc:sldMkLst>
        <pc:spChg chg="mod">
          <ac:chgData name="Glen Jones" userId="e846aaca-4b24-4b13-b0d0-f2308e16b284" providerId="ADAL" clId="{ED47ACC3-9597-4D89-A1DC-43CF280EF274}" dt="2026-08-14T12:07:12.944" v="1097" actId="6549"/>
          <ac:spMkLst>
            <pc:docMk/>
            <pc:sldMk cId="2457950022" sldId="530"/>
            <ac:spMk id="3" creationId="{8E804B2C-EDE5-DC7C-1B83-384AE37E4C42}"/>
          </ac:spMkLst>
        </pc:spChg>
      </pc:sldChg>
      <pc:sldChg chg="add">
        <pc:chgData name="Glen Jones" userId="e846aaca-4b24-4b13-b0d0-f2308e16b284" providerId="ADAL" clId="{ED47ACC3-9597-4D89-A1DC-43CF280EF274}" dt="2026-08-14T12:10:02.273" v="1118"/>
        <pc:sldMkLst>
          <pc:docMk/>
          <pc:sldMk cId="209112889" sldId="531"/>
        </pc:sldMkLst>
      </pc:sldChg>
      <pc:sldMasterChg chg="delSldLayout">
        <pc:chgData name="Glen Jones" userId="e846aaca-4b24-4b13-b0d0-f2308e16b284" providerId="ADAL" clId="{ED47ACC3-9597-4D89-A1DC-43CF280EF274}" dt="2026-08-14T11:41:51.438" v="467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8-14T11:41:51.438" v="467" actId="47"/>
          <pc:sldLayoutMkLst>
            <pc:docMk/>
            <pc:sldMasterMk cId="451012602" sldId="2147483648"/>
            <pc:sldLayoutMk cId="264756537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?subject=Emile%20-%20Spelling%20Scheme%20Slides%20-%20School%20Feedbac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These slides have been designed to be used in </a:t>
            </a:r>
            <a:r>
              <a:rPr lang="en-GB" err="1">
                <a:solidFill>
                  <a:schemeClr val="bg1"/>
                </a:solidFill>
              </a:rPr>
              <a:t>Powerpoint</a:t>
            </a:r>
            <a:r>
              <a:rPr lang="en-GB">
                <a:solidFill>
                  <a:schemeClr val="bg1"/>
                </a:solidFill>
              </a:rPr>
              <a:t> as a </a:t>
            </a:r>
            <a:r>
              <a:rPr lang="en-GB" i="1" u="sng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>
                <a:solidFill>
                  <a:schemeClr val="bg1"/>
                </a:solidFill>
              </a:rPr>
              <a:t>please</a:t>
            </a:r>
            <a:r>
              <a:rPr lang="en-GB" i="1" u="sng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7A954-1E88-374F-193E-62811AA76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E2783B3-B3EE-5C80-FFCB-CCCD7503E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1CB54-8FE4-8FAB-82BF-EB9388C80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CA4DDE-815E-1BA7-2D67-9F7587896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32C7CD9-4F98-AE1B-7D10-9CD5F9532D05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2B568A-5F7E-8929-1156-7BA32F36299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29C963-2A27-7419-4C9D-5B4577B1312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6A3A17-2343-8772-31AB-15E97485B27F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33E22F-E6A3-7BA5-ECCE-B25B208D4BD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4D6885E-D916-D2A6-970B-9F044979A61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4B993E-6DF3-63D7-B96B-B61B8EB6110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143907-62CA-80FC-AAF3-8DFFA5A9AA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A6E28B-5D55-3996-AAC6-26D95B943B1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BE0856-C66F-8DB2-AE93-6EC1195E6096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85C5F24-C230-C47F-FFD1-7F761CDD9133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06C922-9CEF-7AB0-B073-DB20641B6B4C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7E9631B-A2B1-CF4C-A761-1F05C0C4E6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EF2DB2-2328-152B-E67B-CA0BA10B946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7EE22E5-D666-031B-F18D-96B3B18DDFB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8E68EA-3CD0-6AD4-8487-B711ACA1A320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F316585-8C4F-BCE5-A842-4C55EC37C809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D255733-6E63-2995-BCED-E345D29E5B9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891041C-877E-04B0-D125-43767CF970B8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50A757C-751B-827B-7AB7-489EE857DBED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57621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3D13B-863C-9B9D-DD07-BDF7A521C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56E49FC-5FD6-8D30-EC05-90EDB91DC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44E12-3801-2B9E-FDFE-95E1346C2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832C57-A3DA-5D4C-A215-FC28BD73D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AFAF11-68D4-C198-7C94-30F27A682A6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D4D9D-1960-7A01-2C1B-D00FDAED8BC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2B72AB-5047-5E71-67E0-A22D0388B829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BE6359-3B8A-494D-0C67-A6B6E5B6725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483385-EC1B-56BE-7B15-5AF4492D28E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9452B0-5D3F-0C66-B69C-823153D309B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965EEA-056A-DCD8-92EC-73AF1F0FD196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A2F301-71B0-17EC-1664-BF0575D1195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13D882-347B-C950-337D-11EBDB2550B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3F685E-F4E4-AA1D-328F-420D7774FDD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8956A7-34B5-D659-C6BA-A97F195FC53E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89D5B41-CB46-5BDB-CD0C-5C0850792A17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F1A9FA3-E25A-8346-3C9B-A588F3009C23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E3BFA6C-A535-21D6-3A1A-5326E255157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7739223-BEE1-EE0A-B2DC-90C288EF5A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608E0EB-A239-7DDD-0EC8-B9485A9E9F0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451491-DDF3-B26B-31DF-B922F5277BBD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19B756A-8375-2644-5B0C-D267F2E55D86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363DC5F-0508-298C-CD97-F41099DB07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2D0D432-76AE-2985-599B-81AC60D5927C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90686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4321B-0B67-9240-0CE1-D6D5BFC18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ADEE1589-E247-5790-C7F7-41D5E0144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D7E35-8893-FAF7-49A2-8F55AA174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4B251B-0E85-617C-F2A6-019B29C21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FBA657-61FC-D3F6-C04F-0408E31E0CD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9C4C8B-8FD8-FDDB-8CD8-0D8EDCF705B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486CAF-ACF1-E2C2-0B5F-CB258324AD1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052409-0D43-71CE-0178-D68B8317A07B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5F2C886-F7B0-27B9-C144-E600799242A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3FC278-1CDE-B71C-B093-9F99C751490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1676550-3219-3A93-A762-2E34A9CD3E3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B9FFB8-4642-FA47-C8EB-5BC1AA28D548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F6416E-B0EB-3B7E-94A4-932EDC9700B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FCB5E73-2603-D0C6-140A-146C4641D85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403585B-44A4-CF57-9F1A-B7E2BF95828C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78ACBD-6C70-8A52-B5F1-4C44870606E5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96712F-413E-00EB-5CCE-56EFB58606F4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2E1C93-9BCD-DF39-7547-7703F1FA074B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ED510A1-717A-68FF-0FF6-39B6D5372DC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EFB18B4-A51A-66EF-D0F4-B5AA1DE164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A4E257-6297-547D-968E-0B8DA4A3FCD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A4E526C-7F21-6972-8142-F0134D072CF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1D3401D-BA35-C9B2-D6C2-D607F41B4272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761CCA3-2FBD-13BF-D940-8E4F124ACB71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68030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1CECD-3F19-BF47-100F-3D5E83296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282B036C-EEE9-0B18-2B91-79AAD6ECA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07156-3F55-A861-913C-37654FC91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68B8DA-D3B2-45FC-F5D3-95A0CA957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333DECB-2AAB-F1CF-C5B8-4CCCDA2ACE6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78B797-9B58-9DCA-B21B-7DEC1AD29A8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F6A79C-7985-E3DF-E324-AAFB032C58F0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AFC185-1B0B-F79F-0615-82EA7C7741B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7A80417-A907-7108-B5A5-2964C9776259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B9CDB8-DADB-A862-E7DD-C16AD2371A16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AA4236-439D-11F1-7770-F719908AE04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C2129C-E4AF-63E8-74C6-95B26B43813F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4B8EA0-F094-63A9-E6A5-B4D95F50FBB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11EAF1-FC3C-D223-D998-BB80089AC15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08725-B6FE-96F0-D8EC-534A00A5369F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933FCE-696C-9143-C000-D88B952A012B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60BE5F1-27BE-A573-FF6C-07EBF13FD6AD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D6B481-A6FD-4C16-4BB2-982CDFD76ED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B88528E-D2C2-3827-9D0C-D1EC4186C1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B4888F8-899A-76AF-66F5-B7E4EAE615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AF51439-D8A8-96AA-FC7A-34DCAB592EEE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2BD20C5-5270-760D-64C4-9A44A19734A2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4764077-373A-ED4A-CE03-932773C2EEBB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5D5A65-C5B8-C476-E414-772414FBBF06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29819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34F21-6950-FC97-0BEB-FB9666D63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86F6C0F-8390-77C3-24A5-53C225404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57CC0-F0DC-113A-017A-F099396F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B90D71-B5A1-64D9-A3A8-09F02D574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33341A5-7225-8514-D9BF-8957CA7CAFF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705B6-65F1-8797-D8DF-61AA45763D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4ADD67-93E6-6E06-418F-5C13031A246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08F488A-8D09-8734-8FC1-D255C9DE7E6C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530D295-CE9E-C028-B3F6-0D5F8ECADFB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3C79E3-FFDA-DF79-DBB7-64AADFCBD2B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0D3698-B763-7164-B82B-EF46B6FC860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7E05F0-2E5B-0A51-E032-6C8F375AF5D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3314AE-5A95-F02B-E5B2-6777863E3E22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E256953-4BA0-0D45-D749-5C8AEEB450E1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B041EC-9E45-B3A5-1E11-CD06DD55135B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70C67E-2A5C-8365-1DD0-2CC0FA123DF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B51BF74-E2C8-7A1C-3A79-28B8EF3DE32D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7806F82-00F7-387A-8A45-E9AA1ABA4B64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0A4BFE-0AB9-B07B-7FB7-4B60BB0260E2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75545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57FF3-ABF1-D680-1372-88E76A937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D9C0F71-2F57-AD7A-2A7F-CCC7E5EF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32111-E639-05AE-77B7-6111FDDA5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F53BF6-3509-F6A7-5AEA-AF2E3F321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9C8B45-F7E1-CB95-A92A-577193E0C16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E963EC-5E13-C27E-DB22-9D55F5F6F13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BD7B06-1D02-632B-618A-C1AB1EB8B4A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873958-EC06-BC35-33A5-7E02423047F8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39927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 = 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F95BC5-5B1B-479D-F4D9-99BABEAFA9DA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= 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679A3BB-1BB0-DEC1-9D7D-604DB488BC91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D152E9F-07C3-5C14-FDD2-87BC8A977C37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D186FC1-EB9B-D076-2C0D-5579691129DF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 = 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112E38-C955-AB5C-4E03-237F58BFD78F}"/>
              </a:ext>
            </a:extLst>
          </p:cNvPr>
          <p:cNvSpPr txBox="1">
            <a:spLocks/>
          </p:cNvSpPr>
          <p:nvPr/>
        </p:nvSpPr>
        <p:spPr>
          <a:xfrm>
            <a:off x="9943458" y="3079668"/>
            <a:ext cx="202959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 =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5B72326-496E-A7F6-90E8-A92A8294F8E2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39930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h= H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DE5785C-679F-17FA-E544-CFC6EDCC1055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193695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12AE4-9934-6B1F-A121-F27D65391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F5EFD7E-15F5-3FDD-8BA7-F2FCD6B74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55530-DFF4-2569-D03A-13102B7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A4ECC8-BBC7-2A16-503D-FC0C85B14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2FE8F-C921-BB2C-DC26-94FD9AB0ADD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DCE0B9-E1BA-47CC-7168-0C80E0F98E6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EBEFAA-0967-46EF-5E31-B8315881AE2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7BE563-6890-ADAA-F9CD-9131A65C1828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0B3B5C-BC67-E132-6F3B-D9CA2AC2253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A862851-D910-712E-9205-DB73858D6657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58E7C0-623A-5E27-C634-8C3ABECAD15B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9CA00D-ED8E-435B-CCA4-46DC5355F26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0786BEA-FD16-6C02-CFE8-79C55CEEF96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8519D77-CC46-A0FB-1018-5DDFDBE90E04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F6C6981-3E2C-85DB-3407-8F7B706E2E9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33DB29-B741-A996-9682-4BFD33E9B5A7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A3AC8E8-3D23-05C7-B5B1-533C97BABE6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E010A5B-99E2-BB21-3C07-CBAD39742F0F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B36CEEB-1BDD-9B7F-08D5-129F97BD650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D601039-FDCB-055C-57AC-29B7BBFFE111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D8A1943-18B7-B465-B3C5-5F627EEFCC23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1C23A60-DE8A-C9C0-31A5-3FCFB75DDE2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C261F42-2D05-72DF-27E8-E3A5CEE09424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B514448-36F7-6E76-D0F2-68CF046F911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091624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5402E-CA61-6841-332B-B3B44F780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0B1B52E-C97C-5530-59B9-10A5D333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B76EB-5BB9-D17C-2F3F-21911FD2B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C3A63B-C59B-7D06-6B79-5B21722D2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CE6DFBD-C1FC-0CA6-3B7D-E1B013CC6741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08BE68-CD8B-BE7D-8D45-13413B261BA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14F1C4-57C2-7AFA-2400-F2AF6C0D85F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C3ECB9-227A-16F3-F3C2-09BE845EEE29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177798-F962-D29C-4657-741AE567E79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E91B90-1145-ED42-978C-8F31D5982A4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247025-0CA3-7656-724C-42A78C35A70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3B2666-3271-7576-80F6-D6956712210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DA5903-0D22-F863-F713-EACB4FFC253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76812F3-64B5-7ED6-A858-7609A60DBC6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AECB49E-D5DE-E22C-3FE1-83D6F5971A9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FE96568-9C13-B05D-7462-745A1C4064E0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542A69-1A09-B652-1DC3-596058EDBB9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610CB0-7CEE-DE0F-27E3-272A81DE2D40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5D9B377-7A94-70F0-C5E3-706A045B2A3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25A745A-F8B8-F495-49A7-8409682A2C3E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1EA415-B717-8370-2718-6B91641CA467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5B24C6-6BF9-3394-207B-D1B7A96729B0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3673C8D-207E-F276-C76F-F7B72AB7B46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29B1F93-91CA-21B9-CC16-7516BE295E3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3403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87984-5E69-23EB-0BA0-59C6A25D6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4819B8A5-4C24-DDD8-EC68-E723776B8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C88DB-902B-6947-0A25-8F8A3FE10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96B8FB-6ABB-906A-39A3-0348A5052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FED48-B8E4-2EC4-4933-3C653344F87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6B1937-304F-89CB-3841-B5210F532C9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42FF9-D44D-F98B-CB73-4050567AF7B8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ED9616-4AA0-6505-2257-DCC32A3EA13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93F937-FC20-F839-3363-7B16ECF0DD4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E342270-A37A-C7E2-1998-689A448822DE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D18C52E-4435-6859-5392-06DEA3B200E3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427C3AE-3114-4E4A-4E97-11BA45A3F1AC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ABC7E5-E02C-F12E-300A-831CE6FE45E2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8D0C08-B08F-57E0-7B4F-23876F3670F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EF0AA0-29ED-5926-DC13-2328580BC6ED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F99430B-05C3-6EA6-3AAF-FB4A4BE946E4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F1FF7C7-5483-7611-3D82-ECFD7088B081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74CE683-15C2-6E60-AFD8-C6B91E8C007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EEA3B3F-9ADC-E4E0-FC48-3ECDB150EC1D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995AA99-A66F-43C9-7EC9-194CEBC38489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41F9D6-37A7-3166-7B5B-E2F2455EFBA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1318FD7-DE1A-DC5C-2602-FCC2438B3A8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79E5959-1167-63A3-0649-D061490DE08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1A673DA-4719-E5AC-E035-D3830D88BF34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617171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AB355-2955-BD90-2408-7FA80CE7D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899BFF4-6789-0248-3321-9C8D2EB5C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9C89C-CF7D-8B3B-9D25-29066DB15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3B8699-E9F2-25F9-763C-853EFCB0C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E0B4668-EDE4-0281-1E13-4AAEA447B8D6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AAD7F-9EBF-E29A-6F5F-5B85FD396E0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F1230B-D389-6A22-609D-C352ECF5FCF7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63E8FE-1A09-0CF1-C5A6-F4CE5F8E2FC3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2BED52-C31A-A329-AC1A-AC2036F6575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8C7AF49-F874-FBCC-C1EC-78DD49744EA9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745752-67E8-2A4D-3B4A-D39CBCC3C43F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0BD21F-7D0B-2E36-C494-163812D44D5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F1B191-642B-6FDD-D008-25337E4A740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394720-4402-F9E0-CC5D-D826C5614D6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923ED3-738E-0E00-B4F2-CD87522C9739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C48F9EB-04C4-5A8D-AE0F-0C0C3A7699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C849BB3-F796-FD7B-55C2-85262F35FD5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3571A3-8984-DFDC-32A9-EC2CEA2D283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588040C-BF44-7D58-C515-6B7AAC1FE3F2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7BF5720-0D9E-5AEE-7356-5D963466F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CB5F02B-D382-783B-F455-01FB8078904E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64AC0E-53EA-35F5-CA48-65385A3A517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DE98E5B-F1D6-8843-061E-CB2B88277A9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F856776-1038-CACA-D0D2-7D7B046152C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19287411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Capital Letters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5BCCC-8040-BC65-D1A5-48F1F0D91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BECF352-4BCA-6BA1-5EB7-A1B78806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F3174-B9A6-0285-FD5F-4E7240993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FA56BF-0F80-B2EE-AE5C-EA42AAADF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99202F0-83E2-0B68-5B0A-647B22EAEEC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8D93-1B50-C90D-B494-C93ECDA3135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F02D66-648E-703D-F365-05BAA6DAF0B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BE025C-2DDC-4F4C-15F4-6DE4EF0EDD3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1CC32B8-5C65-4A5B-0B5F-F8C024FCF0A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A7CBB4-18C3-1135-0A87-639C8020458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569698-6677-27BB-FDE4-00A2FB8757CE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7FF19F5-66CC-13EA-D60E-4EE5A6DA4DE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66F926-D8B8-BCD9-62D4-114FFA13A979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C7585D-690D-1E23-EB91-32031274543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16EFAA-BCB8-884F-CA26-07B2C4E0E017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256C92B-8349-56AA-9928-C29A047F4AB2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5842338-1307-9D43-EFD6-9B35C0D047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A298B0-5D5C-73A1-4D24-362F98D9195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714B84-78FD-3FBF-8155-30D4FD42609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0F5529D-FB78-29D2-C605-2B3609AB213D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2C96A53-B3A6-52E4-AA25-DD123049AFC6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F3E434-406D-885C-FD60-020CDBCCD27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B302E9B-2B42-B043-FB52-C93E46C4D8F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F2DF94-75E4-7779-20AF-FAA9859672F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54573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E8BEF-3134-7CEC-6877-7ACDC1053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AE4FCE5-CE5A-AD43-6BC1-E9A902288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B608C-B1E6-E025-6148-F91FF7589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28A9F5-82EB-C2BE-D4C9-BA03628E6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52EB682-99DE-0AF1-B04A-CFE09AF20923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1E4361-86AE-E7E2-8FC4-C9D454B41221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AAD37C-6BB7-5BC9-D273-DE190B96F67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676D04-3557-BD4C-EE1C-D2373AF541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9247F-597D-9CED-35F2-F8CE56CA3EBB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8F404C2-4444-4D24-012B-9EAADD199CC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4C60F7-47A5-C0B7-D23B-F8F4A251EF1D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CD6CD9-42DE-0C15-B394-F65500C2FB4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0BE4CF-09B7-B507-38E4-458DA956E22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C155CCC-5441-0115-2DF8-7F81B8F7149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374670-4914-04DE-551A-18B37DA6D326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9EB054-0D28-846E-05A2-4D047456F219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C35F4E9-FC68-9033-73A3-567D81DF20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F07CB76-2346-E204-972E-DE5598D95EB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078E7B-C5B9-7268-98AD-1CB1C00D2D5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F2BF1-3B3C-DC68-7D4A-33781E93AA02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AE2187F-ADE7-1BEC-520E-8A808CBD7D3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5AF3359-0B37-32D7-0706-85B558AF3CF9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FF04A58-0B1E-9926-3290-EAF145F7A866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914C296-85ED-738E-4C47-FC9FDC248D0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267732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1E951-F081-08F0-F42F-A515BDB77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C600E70-1217-BE47-C72C-7D4F7FD16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C9C1E-6CF5-FD8A-1358-368CB9056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685D4C-0BBE-F840-F84D-00DAA84C4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BC4F103-931A-45CE-BAD0-B1AC7875B4A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DCB6D2-E540-8195-B4E1-8387D468B2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4D573B-96E9-DBC1-4486-80947BB3E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D11951-6A26-E7D8-A307-3F686971132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F74113-6AE2-0C08-5604-0078F2041F26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58D743-8A80-04C8-785F-8CD57BBAB60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2BC4E98-2D08-ACEC-60D2-66C76A344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6E994C4-8F44-CF02-A8B9-6FD26CD701FE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69E780-5B43-73F1-5AEB-EE4B691570B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0186B8B-CE17-7DA1-D562-F86255541C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0F9B38A-D351-8190-76D6-8FD043C50F01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711719-F58A-6613-1852-1A86380023A7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A0B5ED-453D-91C7-1830-6688EBF3A937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B35C1D3-3593-ED60-61AA-1E2661D4D88A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E2FB77A-343E-67A9-236D-C609447FB0B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C9760A6-F2B8-DFEF-E22E-E45BDBED8CB8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C44882-9BF3-7E4D-B439-EC6995142400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0088782-0763-B23F-C7AE-8505843AEE4D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BCE550-8AC7-1D39-88FD-401BC9E7F37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E84094E-8C1E-049B-AFBF-5152F0A0F12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45081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A63ED-B823-C3B0-4204-C696041A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2FFAAFA-071D-6740-3D4F-444F96F7D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C3B16-2198-A00E-ED40-650469121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46771B-1DEB-C675-F15F-E1B52710B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FA68BE-B96F-3B0A-FD02-F17FE7A5586B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EE8985-E07D-3C06-8C56-55F32D2B215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5166EB-875E-B7B1-AC2B-688F0E31AB0B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3CA1E4-7C87-DB9E-A5AC-29674595714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C43319-4B85-7F25-8D83-2CC33D797785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DC3D28-E00B-4D3C-BFAD-AFA3E931202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E80307-1E59-FDC2-88BB-09C63AA8F4B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328E80-25C3-6F39-410C-51152CD9221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995A72-EFEB-A710-20CD-92778F7B92B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B1613-60D0-5999-D16C-2B115381F6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AF11AE-AB21-A33E-C970-A3732B8DD7D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273E2C-CED1-0A6D-967E-C4975B8B70A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7ACADC-6BC5-7858-623C-001B2726AF2F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E5C6606-257E-5419-6F0B-36258FA8C9D7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4B4CD3-9F3E-6F38-C5C0-F90BB946B077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94B1384-B554-BDB7-EE2E-A2DE07EBE46A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00CFC27-B472-DEC7-42FC-9AD07A61772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D250967-A83D-6A8B-54A9-C9D7AB4F7A4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D133E1-ADDB-A089-CF21-2C6B33B3951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7C17C1D-39E5-B76D-205B-85FB7050963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86277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3C581-B522-F1B8-66FF-9FD84A627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1005317-4142-7E5D-F85F-B419E30B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C555C-7F7B-4D29-D98D-2A9190F21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40BE41-0165-8860-C234-201E39BFE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460E9BB-A52E-1F0C-ED5A-CBCDD33F449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184E48-6C5A-90FF-940E-90050733D4C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84ABF0-ED9C-164A-7690-FFE70FBBF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8D154F-8033-951A-8D16-591F4EE125E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F9898D1-C9C1-58CF-EA35-B04DB3E4CDFE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6F9EF5-BDE8-0BA3-DD77-475EE0035A2D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843AEC-8E44-E68C-381E-D4A80AC2580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3A4E6E-BD3B-CB28-CC9C-EA9582355DA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4F4C5C5-B3AB-B921-8A00-CBADDAA82C5F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A6DFA6A-585A-BF47-3266-D682FD7423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3FDA6FD-AA62-4475-D7F8-36DB4076A99A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30D5560-CFE2-D035-46F0-1E79EB727DF2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B4DBE-9834-D3EF-EDB6-CEA5DB7E1CB3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176FCB-9A33-D3B2-BB3C-78FF95FB5986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345FAF-3BBC-0256-7A58-0CCC8CABDF23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C46418-7A40-5DDA-2EFB-B8814574ECA4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E16D27A-ECF7-AC03-98CC-395C9FEFEE0E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261A15-2394-50B8-E9AC-71174364F7D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90E6CA-F77F-C87D-B1E1-DF413B413587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94E3788-CAD6-E4CB-75AF-9DCC381B55A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1304896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A95B9-E1B5-19BC-437B-911A60206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2B69ED82-8E4F-1939-A3AA-B84FFF2BB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CF80-015E-FB43-2636-1B13B41A4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6AC880-A4CF-8250-12D2-A23DFD8A2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67F9541-4936-1AF6-C059-B88CBCFD22B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575839-0E95-E157-BDDA-5967E3EFEA5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04C0E5-63EB-EB43-CC32-803FD5299F6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869C20-7A60-F369-E299-AA78AA9D5A7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AF2C4F-E2E3-637D-4BA0-8BEB95F2F44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EEC40-8EE1-3919-09DC-30A422C34D6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5509F19-09DA-60F5-65E7-9687FF0F5EB1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7B7F39-8FB3-0509-B094-739341E385B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550C1-0A31-8165-53AC-AD15CFA9589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4EF757-0BE8-EA7F-FD5C-7427EF8D419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2D771A3-C7EB-BC84-2798-8C57C8D2F7B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848D66-23D7-EF45-C04B-6383CC880DED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CCF91E-33CA-E90A-7DD8-45627218170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44BF337-A78A-4E0E-FC54-8076829E3F52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863269-F0E0-66C0-5AD3-03771C8B89D1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D783EA-3E7F-2FD8-926B-8F7524999D55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4F53A02-0837-17E7-031C-A8CB774F82DD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3CFE503-3577-6130-909E-16284411811A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C6D9777-3112-397F-F845-8FAEA437CD73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9A60BF0-4CFC-2E8E-23EE-E53F7B76ABBC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2617264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D14C7-10C6-7616-25FC-A1BE69F9D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6E5D6C-FD9B-0FB1-C175-976685624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9BC57-1706-48DF-1AAD-67262553B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DECD1B-8505-D4F2-5A42-B70499C10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D8E7D5-8EAB-115B-FDCE-F2E5EA977EF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91DC4-4654-3501-FEE2-0F38F081846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321D04-6491-1AFA-8C20-645D07E3F9B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ED25D1E-2B67-6AD5-22CC-D52535514B7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60294E-C7FB-63E5-4054-75B5BBB178B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0EF998F-43FC-9022-7F28-1C23DC3B193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0280017-13D6-5E2B-2B35-60888930A6F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DBA1EF-D6D5-B644-EF69-7C15567042B0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60A82F5-F41E-2DBA-2138-2C3356E5FF80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D943-44ED-E2B3-9141-4AC0246847DA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F368F42-6292-7C7D-CAF6-51CA5F89D1E0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A654C22-74C7-3185-298B-1109BA22D145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68DE8A-613C-F920-6C3F-A9DCC685854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226AB46-7B24-F48A-5DAF-3792F16403B8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D4412A2-5B95-78A7-C327-E9C93B735199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2F86388-88ED-A7A9-4E57-C23F219F2B59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B12E19-E64F-ABB3-280C-E4C707B09FB0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57DDD3D-8C0D-36F0-E8EA-7CADBE2941B3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4CC9C85-CDF1-3AD9-CC24-4ADB482CCDB9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1F300A-E2A6-8CE1-FE4A-E739D733718E}"/>
              </a:ext>
            </a:extLst>
          </p:cNvPr>
          <p:cNvSpPr txBox="1">
            <a:spLocks/>
          </p:cNvSpPr>
          <p:nvPr/>
        </p:nvSpPr>
        <p:spPr>
          <a:xfrm>
            <a:off x="10983540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26536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BED10-92C8-DDC2-F384-33EB94256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01847AAE-DA13-1E9A-36BF-F2BAD113D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E869D-662B-EE0D-8F84-9A71458DC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BF08D7-1E1A-FFCE-2888-6C7C7D86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846161-70A4-7BAD-B7EA-993B7B714E4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23072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 =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F432F0-2355-ABA1-2FB5-7232AA20D1B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23073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= 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F866A5-23F3-48D4-8742-93FCE0EEA88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1990496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=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354DDE-F53C-A57B-61E3-73559CD44B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 = Q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F5DA97-DA0C-05F8-6846-D8347A8D0958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= 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9D9190F-1BAE-83C3-63A1-6B60E24DC659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= 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DFF4B32-25C3-CCE8-F1AE-10F3554920E1}"/>
              </a:ext>
            </a:extLst>
          </p:cNvPr>
          <p:cNvSpPr txBox="1">
            <a:spLocks/>
          </p:cNvSpPr>
          <p:nvPr/>
        </p:nvSpPr>
        <p:spPr>
          <a:xfrm>
            <a:off x="3753548" y="1771490"/>
            <a:ext cx="2024212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 = 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F7BD-02DA-F5D2-9D1B-CF15ED73156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 =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C1A539B-3B3F-1FA7-1EE2-FBEBCF9F8116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 = 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793B47-FFC7-9F6C-A993-F3A3F2065221}"/>
              </a:ext>
            </a:extLst>
          </p:cNvPr>
          <p:cNvSpPr txBox="1">
            <a:spLocks/>
          </p:cNvSpPr>
          <p:nvPr/>
        </p:nvSpPr>
        <p:spPr>
          <a:xfrm>
            <a:off x="9960316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= 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639F7B-F594-9BB2-6352-A653E0EF71EA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28868852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54FE1-217A-4442-8305-2650B2BA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AD7254-55A0-B018-58D9-DCA5135C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BAFA0-5F44-9FA9-2A28-9A788FB63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CE9AD2-0F6D-FAA8-F28D-E7ADEA1BB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771663-60B7-DD96-44B4-E208AFC2E6FA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92D8F-E4BC-EB9C-C774-C7310D7736D3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DCA365-6D2D-9098-A654-9A595EBB9077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99CEEC-D3F4-39B3-423C-AF62CE63ED84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E748BA-3AB4-8222-465C-CDB2F7DFFD5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9EFA5A-D29E-C6C1-13C6-02771AE78690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E7A26AE-678B-B698-A94D-975503393786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5BC0E4D-02C9-AC55-DE18-83D017390B9D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8E9DF16-6A53-E7ED-AF52-2FCBD4EBCA6A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72CB3F7-7970-E3F4-537A-B7D834F4E2DF}"/>
              </a:ext>
            </a:extLst>
          </p:cNvPr>
          <p:cNvSpPr txBox="1">
            <a:spLocks/>
          </p:cNvSpPr>
          <p:nvPr/>
        </p:nvSpPr>
        <p:spPr>
          <a:xfrm>
            <a:off x="6202391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3A69F2-34E7-36BA-74BD-9DF854EECF49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0183D63-BC77-152F-42F1-1F4D30E31420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918125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D0D41-34EE-C8BA-0B42-49A315A6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27D6C4-EEE1-9584-C573-5C74CF00B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2DF7F-C41C-E277-FE41-5AFCBD2C3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658379-EAF4-3ABA-A000-74A59E0CB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E0F98C-D37F-1CC9-AE7A-8217519D124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2D6D2D-10E0-19E6-04ED-C005D786953A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46A81F-6D72-7988-889B-A57F8FA5ED20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6BAFD9-8E00-BBD5-2483-7411E9A66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48AEE4-A695-749D-F66E-DB765519CFC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2AA20C-FE5A-036B-BEAF-9F5BA56F5B6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2DB9D25-258E-4E22-E9D5-D350224FD329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80D18CD-24F9-EB25-D136-931DCD6B2B4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9E0B618-887F-2CD6-9183-0776AC1B5227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2D3503B-15CE-0EEF-93B0-2D30A3532CA2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3EF0974-8688-3605-63DB-C1EF292EBB6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B00056E-7976-7FEF-0B03-69B87DF315F6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3573359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A6A6E71-2CE4-CEC3-51FC-FD12261E1C6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C09F9D-087F-40D2-9332-DC3D04961B9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AD5852-1957-AF18-F274-F73DCABD9E5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4F99BA-857A-54FB-2DF8-4DD2616870F2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625C87B-4DAC-2D92-04DF-A2DE6651F20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A0C90FE-4CA2-9F67-0C6C-0B5DF499578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785C81-C3AA-FE47-1732-7952DC5D163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AB713E-AC7E-C055-5FFB-9630E96C7C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4378C5-7CF0-6F4A-6E07-CBE632C57C6C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C810898-1FB8-4A87-32DF-9E69D81499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8818C7-2117-FAEF-42B9-E054019A2C3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1DE01CF-5464-715F-943F-5C447FC055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92B3EE-A68F-618F-D4BF-C37565FC73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940689-6BBA-67EB-2936-3C5676AA7C0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FF6461-9280-B2F0-8633-722D1DAA4334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140DAB8-AC0C-0581-2DDE-163BDC17104C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839E6B-863B-8FA9-0A08-2FBF9E12F5FF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64749C1-30C5-48A5-F085-FAEB0134C6A9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D203C36-0305-7108-0D51-896BD6835D7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A655E9-8B19-45CA-ECC5-1F00E3C0F119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9FEC4-525D-D435-77BB-4873FC080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9494D0-636E-54E6-0191-8B1746EE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368A0-44CE-94F0-A0DC-D2279FD6D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2DF32C-4D5B-A6D2-C11B-917356368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7E86347-9DA4-8360-233B-61559B3F2B95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017AC0-329D-03F4-C561-A627C611127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60B1AC-A5E5-3334-4CCE-136A88C232F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3F2970-8EE3-68D5-6E57-C0FC600A9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6AC14A8-5C97-D417-8708-208D221C181C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610530-4656-1E22-5051-A5DE2A0BBB9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B56EF6B-8657-28D1-F337-7000E37E3B57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54470D-32DC-4929-CB0E-FDC69E98B7FC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59C153-D225-27B6-B3C0-5BFD72FDB7F4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29864DD-5FC7-DC1A-41D1-BD1CFCB936A5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5AAA24-168C-2463-F035-C6484BE7C9EA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EB705CD-1062-1C6E-F544-72191F52D929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2820387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B099-DB37-E255-D6D7-DD4B70B14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84A050-A220-7466-3DB6-1B32F7AAF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9E584-9FAD-8F54-24BC-363AC129E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6D68A9-ADD2-AFC2-192F-F615F9423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FB2B04C-30B3-8BF4-8B19-9D746468D74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7166CF-36D2-2612-67CE-3A184A6BFCBD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35690B-1E68-FB5F-1803-A499C78D2D0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399CF2-8B8D-1295-28C9-D564EB0AD58B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C3312B6-00E1-B968-31A8-6B4EE581D49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137089-5CEC-F35D-8159-A83BD1F4FD54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9DEA4E6-0FE9-A1F5-E0EC-628FA8D07C13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D1C8DED-D7C3-02BC-3AB4-2DB749DE0F9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08440EF-AFD4-516C-F25C-7F12D3C65922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65C76EB-0AFA-9629-A230-54DFEDA893BA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005C247-7E75-8B94-5733-5B68B3227FDC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C8C7B35-9E38-3CB6-F797-FCE0349DE454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891179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DA965-F75F-1AB0-75E0-64FB87E4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0C5AD8A-F64D-A297-ED49-D25A8AD62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A2B26-61F5-21CC-0EF4-73BD1C4A9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F81899-E2FF-1A56-27D1-55792134B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0506FF0-3800-A042-270D-F37908A1B55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7A2A6D-C254-D7B1-0CA8-50008A5BBFE0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7677A0-9328-B765-9A57-F23F21668DA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991F95-F924-D343-F713-E22E02C8FD4A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3ADDE9B-764D-CAF3-CB43-D3F8E4695807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D6A81B8-1C38-B2F2-E061-5F71E719C656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0305323-83E9-827B-996C-4D0CCFFE9A9D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B52E01-F940-0ED1-5647-40A1E7A91325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19FDF1-9C69-D672-BB50-348AA25FAC44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FCCB8C9-C27D-4CB1-9196-3FD65420CD86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EC0C20-76FB-1854-B4D1-95A1E881721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E37E7CF-56AC-BB19-9CFD-09B3603DB7EC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67481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0A332-55D3-F0AF-E868-2E57BA0D4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7361C2-FE98-B698-CDA1-AED3AC66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2E8D2-1E1F-DBFD-C1BE-BE4107E79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8AA415-2F5E-E9AA-05ED-97DB3895D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24FD2F-3B70-3E00-9284-4D7366C0F5FF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D187C4-7487-8884-9703-C75515CAF4E6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AA7739-7959-5213-686B-5E058BF392A3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A8CE53-2BB6-95BA-F3CD-0291420F3073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2D83D9-5029-1037-313F-0A3D8E9E35B1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486268-6641-697B-9D0B-222B5071BE58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776D2DA-CAF1-CF22-84FC-E9D4EE999FAB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5D57743-C2D7-D75A-F83C-B97A1F2B6608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56B288-0F19-8037-4702-25CB54FF7EFA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A6311D-6D7A-E7BD-2020-4D909E4A6091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2B902A3-A4E6-3125-88C3-0A6B590C1F70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7659E27-683A-4627-FBD4-B09EE395B7AF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613475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A1D25-6F43-9DAA-E7DB-9BDA53C92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FD234E-DBAD-83DE-68D1-45A754804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30FF5-144E-14A9-54AF-0C6D3C802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B5A6A8-EF5B-5ED2-60D2-401141B63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ECF1C59-C8F4-643A-5E82-87138159BE60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908BBC-08E7-39F3-4E6A-9DF28C97D4D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A2D38B-5332-196D-C8BC-DA9AACDF4494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1A4A83-A3F4-6419-1B2E-62BECFC8E29D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83B94F-F861-6949-E8D0-40C9C8661112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69D314-FCFE-910B-E26A-92F10B8F2DCA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3313189-647F-167E-4DED-D4CEA9C887EE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DF099A3-E6AD-F498-D8CF-2F2EB3567D44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2AE77C-0249-AF64-56B3-11738BC28FB0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64207C4-AC41-4FDB-B85E-72F208D7ADC8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3C40A3-0DB8-6D75-6F63-8B602F5F012B}"/>
              </a:ext>
            </a:extLst>
          </p:cNvPr>
          <p:cNvSpPr txBox="1">
            <a:spLocks/>
          </p:cNvSpPr>
          <p:nvPr/>
        </p:nvSpPr>
        <p:spPr>
          <a:xfrm>
            <a:off x="1102006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881DB55-BE09-7899-C03D-691FFA2E7F9B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017334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3C23-96EE-E3B0-E183-2CA792AB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E3FD76-7680-F27D-B7DE-0F45D815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82A1C-5E05-3542-8B77-4ACBE14D4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74D6A9-A52D-6B01-A5CE-24BBA4275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7D75B-B787-F556-41C6-5C1E91E6953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 =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7C4E83-9523-E8EC-5412-D9C204D7943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 = 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F4C2A9-A4AC-8E93-1FC5-166B36C3E7A8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180393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= 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109BC63-1164-B719-EFE3-DD8D114810FE}"/>
              </a:ext>
            </a:extLst>
          </p:cNvPr>
          <p:cNvSpPr txBox="1">
            <a:spLocks/>
          </p:cNvSpPr>
          <p:nvPr/>
        </p:nvSpPr>
        <p:spPr>
          <a:xfrm>
            <a:off x="2297213" y="1702655"/>
            <a:ext cx="184607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 =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69AA956-61A8-2EC3-8E10-188F5C094FAA}"/>
              </a:ext>
            </a:extLst>
          </p:cNvPr>
          <p:cNvSpPr txBox="1">
            <a:spLocks/>
          </p:cNvSpPr>
          <p:nvPr/>
        </p:nvSpPr>
        <p:spPr>
          <a:xfrm>
            <a:off x="6202387" y="1689199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x = X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D0EEE8E-D9E9-97DA-0A22-FC2D262B10B7}"/>
              </a:ext>
            </a:extLst>
          </p:cNvPr>
          <p:cNvSpPr txBox="1">
            <a:spLocks/>
          </p:cNvSpPr>
          <p:nvPr/>
        </p:nvSpPr>
        <p:spPr>
          <a:xfrm>
            <a:off x="10107559" y="1702655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z = Z</a:t>
            </a:r>
          </a:p>
        </p:txBody>
      </p:sp>
    </p:spTree>
    <p:extLst>
      <p:ext uri="{BB962C8B-B14F-4D97-AF65-F5344CB8AC3E}">
        <p14:creationId xmlns:p14="http://schemas.microsoft.com/office/powerpoint/2010/main" val="661626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2DAA6-FA2D-DCB5-9B4C-BD10DA6A0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65AAB6-C597-0830-93A8-CE8C19809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489F44C-594A-795C-FA98-01C5ED00B9EB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 your name, 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 at the start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04AF71-EFC3-81D9-7569-DE50BCC7E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082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25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51DA2-AF2D-627A-BE26-E6A87C0D9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31D23C-43BF-F38E-3290-C373C63AD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45C1C3-9433-9F95-1A20-BEDE20F8D6E3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your name down!</a:t>
            </a:r>
          </a:p>
        </p:txBody>
      </p:sp>
    </p:spTree>
    <p:extLst>
      <p:ext uri="{BB962C8B-B14F-4D97-AF65-F5344CB8AC3E}">
        <p14:creationId xmlns:p14="http://schemas.microsoft.com/office/powerpoint/2010/main" val="202954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17ACE-30DB-616F-7EF9-C4EA91D02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F85815-4DA7-08A0-F4A8-ED43BB150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A740D97-73E5-E061-5939-C8D022C7695B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your name down!</a:t>
            </a:r>
          </a:p>
          <a:p>
            <a:pPr algn="ctr"/>
            <a:endParaRPr lang="en-GB" sz="6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use a capital letter?</a:t>
            </a:r>
          </a:p>
        </p:txBody>
      </p:sp>
    </p:spTree>
    <p:extLst>
      <p:ext uri="{BB962C8B-B14F-4D97-AF65-F5344CB8AC3E}">
        <p14:creationId xmlns:p14="http://schemas.microsoft.com/office/powerpoint/2010/main" val="249822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F8ACCE-C52C-8221-886D-83BE94452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David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8DA68E2-773D-BA12-BAFA-17B1E0A90E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6F3348-F941-7F49-6BA1-343C96DD9D4C}"/>
              </a:ext>
            </a:extLst>
          </p:cNvPr>
          <p:cNvSpPr txBox="1"/>
          <p:nvPr/>
        </p:nvSpPr>
        <p:spPr>
          <a:xfrm>
            <a:off x="624272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AE7BD-63F8-4949-45CA-ADFC9CD7C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6F17349-DCF8-CFF9-9DB9-F19ACEDBD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E5C38-15EB-4632-20BC-44FC6E799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1FD06-7EAF-B869-7701-FFF7F48E6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8CE276F-4408-42F1-B1D9-0C399A42569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7BEED-6956-B3AA-5DB1-275733F8790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A59043-04FA-FCB0-008F-455418DA454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98DB47-EFCE-D7AC-5B9F-84142B6C744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B51709-4839-FBB6-CD2F-277AFB663B6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47B60D-3CF1-5B78-6608-C9B510EB0EF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2FDB32-453B-CC8E-54BD-71DC0A04895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1F19E6-E534-FBD0-ABFC-4E5FE3A348D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02DA02B-D8CB-3A7B-7AA2-D8A926DDBB9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51E8F-E458-8195-2141-6F95A6656FE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C752A-D1DF-7803-C1FA-94A868EFBB6E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F711D4-5A41-49AC-3885-E7090AB45926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3807F8C-DDC1-5EE4-C957-BDD20320BB30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E28C65-D95E-6E9F-B18B-27A1E51105D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109057B-441D-816E-4D75-0FC61202E07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9F27834-EE2C-13EB-A513-4E4A536F6712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F599D74-5FB5-E2C7-FB77-9E5B741AB975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3085240-5563-06D7-8B28-C6A9998A36BE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A76334-8474-97E3-0DED-FBE1D73C481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14F0B5-2217-6449-A756-8D809D15B235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45712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ED337-C6A8-7377-D927-033FA6496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4ACD21-28E0-5FEE-8CF1-1518B602B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7EBD6C-9623-29CB-2D9B-428832ACB6D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0F3FFE-65EC-3488-488E-A2D04324AA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F83900-CC7D-1660-9285-CBFD44C2068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45AC44-DB88-20FC-BDD9-6B4F7CFF271A}"/>
              </a:ext>
            </a:extLst>
          </p:cNvPr>
          <p:cNvSpPr txBox="1"/>
          <p:nvPr/>
        </p:nvSpPr>
        <p:spPr>
          <a:xfrm>
            <a:off x="754822" y="169886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9FE77C0-9CE5-7D1A-C18F-D50B8E973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3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A5C5E-3377-9C17-D3F7-084341420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314FE3-2F40-6666-78D7-400C7C1D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56514B3-9F7F-133F-C57B-575C7B6F3FC1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D2D8F-9444-5A88-6BD2-A9F22B3549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3D1E2B6-C399-3DBA-8DE6-31BE0BF1E63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arah</a:t>
            </a:r>
          </a:p>
        </p:txBody>
      </p:sp>
    </p:spTree>
    <p:extLst>
      <p:ext uri="{BB962C8B-B14F-4D97-AF65-F5344CB8AC3E}">
        <p14:creationId xmlns:p14="http://schemas.microsoft.com/office/powerpoint/2010/main" val="195447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A2995-4DEF-EF57-5866-794DC91BC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809FFCF-2551-D17E-9DC4-0C9C5F4EC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BD35D0-AED6-0795-E0E4-0F2FA53012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08870D-1CBF-E329-EDBD-6C19207A523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27728C8-59FF-B4D3-9758-362FD9AB4C8B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Amelia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8AA3F6E-3F8F-72D5-4434-BF0D6E3B04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E5D774-F53D-05BA-983C-5831CA851C2E}"/>
              </a:ext>
            </a:extLst>
          </p:cNvPr>
          <p:cNvSpPr txBox="1"/>
          <p:nvPr/>
        </p:nvSpPr>
        <p:spPr>
          <a:xfrm>
            <a:off x="63683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343943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9678F-191C-A0C3-5209-6DD785870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DFD932-B32B-BF77-7BA5-8A91C17B61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69461C-D301-6AC9-AEC2-4310D5B7320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3507A-5E8E-1162-CF42-DA92A8C8776F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130B704-2557-9320-37C6-5111D36D1B69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noah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A16BC3-DA6F-FA69-846D-CF849FBB2A82}"/>
              </a:ext>
            </a:extLst>
          </p:cNvPr>
          <p:cNvSpPr txBox="1"/>
          <p:nvPr/>
        </p:nvSpPr>
        <p:spPr>
          <a:xfrm>
            <a:off x="624272" y="169640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172EB06-EAE8-22BE-5144-39AD83D8AE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856C3-E4A7-6C09-DD4A-87CEA6CF0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8D185A5-6393-E1AE-E8E2-817946206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49BCB44-1EBB-CD00-BE97-CEAFE792824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E3EC3D-7A73-A091-2677-8CDE1D3347C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F4A4DF-33DD-4AD3-DF1B-BFF72EBB59F0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oah</a:t>
            </a:r>
          </a:p>
        </p:txBody>
      </p:sp>
    </p:spTree>
    <p:extLst>
      <p:ext uri="{BB962C8B-B14F-4D97-AF65-F5344CB8AC3E}">
        <p14:creationId xmlns:p14="http://schemas.microsoft.com/office/powerpoint/2010/main" val="153796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EE53A-48ED-2EAC-9B5F-D536F9B75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5B3039-CFD6-022B-5128-C57DD1E70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4E4E09-5FA0-AA42-5553-1423BA0851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694F15-DF50-12A4-B4DD-BB8248B563D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9A7CF8-3651-42DB-0234-84C90522FCEB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Muhammed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1C72975-DE91-3C72-43DB-CB634A1060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85E238-6C7D-0595-BE13-CC8DA94B6939}"/>
              </a:ext>
            </a:extLst>
          </p:cNvPr>
          <p:cNvSpPr txBox="1"/>
          <p:nvPr/>
        </p:nvSpPr>
        <p:spPr>
          <a:xfrm>
            <a:off x="583055" y="18945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5178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E6652-6940-442C-D77D-2E9172EBB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6F06918-2DC9-339A-3926-617FB280DC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E7FE65-C084-0A93-9E89-9BEBDE5698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03FF4D-FD78-BD2B-9680-A9634C3A7C6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B7A9F4B-BE5B-C5D3-4F2E-B479BD987BF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Olivia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0DA2883-8C04-A188-F3DA-31DAC4644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2A4FF21-AF3C-B10F-FD9A-4D7501A583A6}"/>
              </a:ext>
            </a:extLst>
          </p:cNvPr>
          <p:cNvSpPr txBox="1"/>
          <p:nvPr/>
        </p:nvSpPr>
        <p:spPr>
          <a:xfrm>
            <a:off x="58305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4669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265C7-F961-6DD4-A93C-AE75AEC00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577E58-C17D-E62B-AA30-4EEABDE27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8E07CE-3F4A-F87A-2860-9F243651457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165B62-9514-5B03-837A-837D8271459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54B874-148D-5592-A31F-D951160EE5C3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oliver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6FB34B-FD75-490B-E321-003DFDBCC256}"/>
              </a:ext>
            </a:extLst>
          </p:cNvPr>
          <p:cNvSpPr txBox="1"/>
          <p:nvPr/>
        </p:nvSpPr>
        <p:spPr>
          <a:xfrm>
            <a:off x="76783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8D779BB-7D02-651A-BE95-8E130DDE50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2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DCA47-D2B1-C66A-761F-B53611287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612D60-29F2-EDE0-6DF5-E45E47B18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7623B8-C545-812A-F91A-2834609D10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BE41A3-35F1-C587-3C6A-0D58B7626CE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56F31BF-9599-36F4-D870-112739A3F8B7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liver</a:t>
            </a:r>
          </a:p>
        </p:txBody>
      </p:sp>
    </p:spTree>
    <p:extLst>
      <p:ext uri="{BB962C8B-B14F-4D97-AF65-F5344CB8AC3E}">
        <p14:creationId xmlns:p14="http://schemas.microsoft.com/office/powerpoint/2010/main" val="344319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BFAA-BA73-0098-DCFE-8876827D1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FF65DEF-37A1-5AA0-3489-53169E94D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6DC0B8-5CD8-0CDF-A30E-E7BE4475896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419504-0B31-DB98-D703-1EC900403F0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B934727-0E3E-1C6D-E8A8-07F6450E9DF5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C7DE7-A5A0-49DA-B4BD-EC63C086A396}"/>
              </a:ext>
            </a:extLst>
          </p:cNvPr>
          <p:cNvSpPr txBox="1"/>
          <p:nvPr/>
        </p:nvSpPr>
        <p:spPr>
          <a:xfrm>
            <a:off x="636835" y="161714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08FAAF7B-7785-16BA-C7E2-F11843548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17AF0-6F36-3B45-5FC7-E5518A840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4ACF37E-32B3-88E7-B562-AD2EC8F2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D6E0D-38D9-53A3-08AB-B5BB53084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69508-EB15-F2D1-4CDF-35F727B7B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0B4E381-D73E-EA47-2233-334528DB829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4E3884-7A4F-B1FE-163B-2B367702B62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80E85-5208-B70A-D20F-4F9C1F2ADF0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5AFC23-9B3A-FCFD-932B-D49D21BD6B2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6C2A711-1073-D134-C5FA-21EB0D285ED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B2F844-A21A-CAC2-EECE-6999C57247D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868D3D-48AA-3BB0-2CDB-93DC09395F4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2CC07E-3F15-867B-37EF-21C1B7C6107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C65F1D9-2974-CD34-A9E8-0421FBA118A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8959D3-C6F2-0DE9-7D52-DA73600CAE0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A831D0-4E18-5A04-CB60-479BF8009FA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92CDCA3-9044-47EE-4429-9595540A664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21493E-4893-6FD3-060E-31FBC84DC83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F58D8F0-43DA-6AE4-1CEF-85461EC5177B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3521C43-E0B1-6389-052F-E66ABF895165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8F2EE2-9406-5027-00DB-6003901BE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B3478DF-1392-A4CA-CE4E-2FFD69F4C1F8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BC74C5E-3C82-8CEC-CEB5-409FE2EF9F52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B65A491-3783-A66E-E360-C27345CF8CB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529CCB-951D-C636-DEF8-FCEFE77ED88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59582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A7AE1-92EB-6371-1B99-704487A59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CEC508C-4DBE-33B9-962D-65A63AAF4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753391-C012-2CA5-9B16-0D1BE2B430A3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AA8364-5815-63AF-F414-D5121E8B73A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E804B2C-EDE5-DC7C-1B83-384AE37E4C42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245795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00D94-4672-64C2-6808-44247A3AE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F6EC0ED-313D-36BA-EAE6-0B3A0CA94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1808FA3-039D-FE33-42D5-77BD5799889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0A3EB7-6338-0C3C-18B0-370F636D4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BE6F29-35BC-9E0B-9630-D1B61A5B21C1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arthur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29DF8C-AD78-C698-5EF3-F5C7D011E359}"/>
              </a:ext>
            </a:extLst>
          </p:cNvPr>
          <p:cNvSpPr txBox="1"/>
          <p:nvPr/>
        </p:nvSpPr>
        <p:spPr>
          <a:xfrm>
            <a:off x="636835" y="172967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9D9FDE7-B4FA-0286-01A1-FA0BC8183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6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19C90-B0FD-9211-A4A6-654723365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045B20-7D45-09E0-AC7F-377678B8C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93FEE3C-191F-C1B7-072A-ACD7B68E64E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7BA876-1410-7551-8926-30327FBA1D3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26C15F-0430-8A54-8A22-B29097D5C221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rthur</a:t>
            </a:r>
          </a:p>
        </p:txBody>
      </p:sp>
    </p:spTree>
    <p:extLst>
      <p:ext uri="{BB962C8B-B14F-4D97-AF65-F5344CB8AC3E}">
        <p14:creationId xmlns:p14="http://schemas.microsoft.com/office/powerpoint/2010/main" val="291779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3F334-6AC5-7A23-1467-B0EBD5CB2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069CDE5-F902-E1CF-BB76-28B539E67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2A71CB-6FDE-9FB1-A0DA-C0A98A896D7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08E9FE-0475-D648-AC7A-E2A49369BF2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2684474-8D8B-37F3-AC34-71ED70DA6765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Noah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87B311A-9ABD-7CCE-A4A8-6C380252E5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8C6FC2-72C2-18CE-62A7-5D976B8AC585}"/>
              </a:ext>
            </a:extLst>
          </p:cNvPr>
          <p:cNvSpPr txBox="1"/>
          <p:nvPr/>
        </p:nvSpPr>
        <p:spPr>
          <a:xfrm>
            <a:off x="636835" y="187022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69202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49A5F-4321-ED1A-B3D4-47BEC6D70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F99217-5943-5E55-E9A1-7B62E0DF01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D0D0F43-5CAB-4BFF-850F-CEDE3A2AA04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DE5BB-CA6D-B96C-C0CA-AB9D5D57638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D6872D-E7A6-830B-FD47-19B4D0E163C2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Leo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9DB00-7045-E46D-3334-39F05B4495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00C08B-2926-2FFC-8D5B-6D79B8D15D40}"/>
              </a:ext>
            </a:extLst>
          </p:cNvPr>
          <p:cNvSpPr txBox="1"/>
          <p:nvPr/>
        </p:nvSpPr>
        <p:spPr>
          <a:xfrm>
            <a:off x="636835" y="18945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36319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A4007-237C-BD44-0D18-9D438C415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2506C-5D4B-1D44-CE6D-ACDEBEB3D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DA026F7-6200-98C6-0789-A1C74AE15E6F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 your name, 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 at the start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5A29FC-7226-0E91-40CC-F3FC4FEE8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25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E9C48-B456-7A7F-7466-C47EB20B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7076200-FEE9-C501-55C8-E264AC034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A842C-6229-4CC6-1033-4A73F2C6D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C8F59F-A1E3-5760-64D9-9A68D4AE8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3B37565-8DE1-F448-6500-CF3F68622342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4B7972-4CC7-E912-85F8-EF8705A4A3C3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B4072-AA4C-71C7-C75A-A3C2EA4B752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3C594C-3C8C-6827-36E6-66D9A527EE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BC4766D-CBA5-41D7-C31D-F0BB5EAE83CD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BBF8DA-FF03-8681-AD07-AEA48511B17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D61FA8-3CF5-B80E-0CE8-CF06E4772E5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5370412-8555-736F-914D-315ED0FFCCD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3AF6F4-D405-3378-AE11-DA464A9C91C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387006-1E39-E706-2218-CA2B6BDB95FD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B889C8F-B0F2-A772-033C-14EACE3E95A3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F6207-9D8D-86E2-EC3F-ECB5D0C3CA4A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157E72-E08C-725E-8555-ED25D29911C6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D00E67D-83BD-4C1A-5AFD-31FA27CD7CDA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1C0FC1-D0A9-EEBE-A6B2-50D5C016998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6E6760-6E4A-85E4-7FA8-ED7D12A27135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5FE10F3-C641-CB07-4BA4-009BA536AB76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C1FEAED-042F-90F8-76F7-8408F347D6E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840FAD4-81FE-B650-1757-915359C64C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BDE437D-5B9B-CBD4-B316-277C74ABDAA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526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29B1B-2BD6-71C0-19D4-3AE71C381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0A67E1B-9606-CB36-AC18-5838E6988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A5130-DE6F-D147-79D0-1E75B6268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45CB93-0DA2-8A7F-F3C7-0FDDDF8A0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78373A8-5DD1-B7C5-E354-652FC4FE85FF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DB7AFC-8345-92BD-C017-7675AFCED476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5FA3B8-6EE6-B664-F002-1EF70EAEAA5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28ED17-B486-4AE1-EDAA-63D1949B501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C44A38-A7A9-172A-E7D7-5F97B94D0ED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AB61F0-072F-623E-37BD-851E88575A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212A16-9023-13F9-53E5-1354CE165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110FA3-F6F8-3B18-733C-5030D40FF65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F7BC05-1FC7-4463-D5E1-1C262A541FF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B8E877-B259-2D76-ED3F-35274A0D4B2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03DA4F-6514-B56F-E82D-C905F158B81B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0B99F2-8380-8904-843D-3067B3EAAA3F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0A1C00-0ADD-0B69-C924-B53EF00D3F8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2CD9564-A444-1900-927D-E2121D7DB27D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721492-CB1E-F086-CCE2-6D7AE0036C82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6BFEC93-7032-DBE4-F260-ED56716E2113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93EF31-82A6-8262-7C21-EE835E84AB4C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4359682-966C-7651-EDB7-FA56AF7443C7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E4501D4-5734-015C-FB67-8C18C0B3DC21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EA31C8C-C88A-B2F4-D91C-8D7A0B6044B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916418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3B868-E7D7-03A2-E4D7-D2F602A17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C749FD2-A639-EAD6-F533-D9161C1B5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04050-C0A5-1837-B38B-E6A3BDCE6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42CABA-7896-D1FE-DB71-505EF96F1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48983B2-1FFB-77C1-3ACA-B04A9095402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22F840-676C-F67F-A60E-60D0E6E9B81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5116E2-3C64-0514-83B0-320F6E8FE016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A15508-69DE-C8F6-BAB2-A917D6E995A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C8C091-701E-FDAB-0C4F-C7294087319C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B30D0F-0785-D895-BA20-1BE80A281EE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2BFEB6-49E9-41CC-A5A0-22E6A0B9C90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19ECF7-51CF-A81B-8413-9A2382B6ED0B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E034764-4A52-4060-DCB8-F16268859EA6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F809B33-6303-2D0A-8755-0AC88ED7395C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927C1A4-89A4-69AB-9E33-C74C5C399079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3A04B0-385F-AEC8-89CC-8209B80C119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38A3928-5182-73B8-9007-EBED1EBE6564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269882-42BC-03F8-9526-18950792E6F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9804287-893D-DD20-00B0-E6177CB047D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96F303-F318-7A14-8F6A-CC81764694D8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EDDF85B-C080-66B9-99F5-AC89D1CC357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F965E24-E002-7F80-B1CF-BCB5EA2FB0CA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AC3C93A-0FFC-2557-99D9-D42EB4BEDE2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1F9850A-0357-6F1D-8948-FD54EADA254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8129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930F2-64C8-8B64-6033-AAEF9278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3A8EE5E7-64C8-82D6-D321-3C7C1C9A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7DAE4-FC08-E816-BEF1-35398974B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BF2E91-0FBD-E7A3-5CAF-9C47E005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256E4EE-839B-F687-BA89-1FF4D18DD28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CEA751-D4E5-0C44-49F3-DC2FD7FD2E1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AD56E3-5AB0-4855-AF42-8F947A31348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5802BF-AD4C-B947-D5A5-E9F67B12826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37EE845-24F2-4EA4-4B2A-9C12BA8F592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FCEC7AB-B13A-DFA6-C529-FF5585A703A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C8CD56-48EA-E164-E0E2-55A989DF63D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C3FCF1-83FA-77CB-C5D4-B9A05B6968B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C8366B0-4D0C-6BEE-2C4D-5046342D2FE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9F16263-AB2A-D5EF-870B-1A68FE69B015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4CA261-FDBE-AA52-1C5F-3F5DE7373502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21F689-E8B6-4755-B78E-6F18980BD019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1307F78-7A07-FBB7-7FD5-C1244FA9F19F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9701881-FB2F-FDB6-9E30-132DCB5A5758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BD244-760E-A394-AAE3-12481DB804C0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D3EC6F-8B5E-CA79-89A4-BE0CC791DE0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3FDB72A-349E-600F-AE76-CBEF5BE524BF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D9E0A4F-9A7A-8052-88F1-A1E65F44EFED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447BC8-9CA6-CB56-8967-D15F4D1BFDE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2D480F1-9EDD-A9BD-C3AA-A2AF60CE527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59786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2121</Words>
  <Application>Microsoft Office PowerPoint</Application>
  <PresentationFormat>Widescreen</PresentationFormat>
  <Paragraphs>659</Paragraphs>
  <Slides>55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Andika</vt:lpstr>
      <vt:lpstr>Arial</vt:lpstr>
      <vt:lpstr>Office Theme</vt:lpstr>
      <vt:lpstr> How to Use this Powerpoint</vt:lpstr>
      <vt:lpstr>Capital Letters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2026-08-14T12:10:11Z</dcterms:modified>
</cp:coreProperties>
</file>