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52" r:id="rId2"/>
    <p:sldId id="438" r:id="rId3"/>
    <p:sldId id="274" r:id="rId4"/>
    <p:sldId id="439" r:id="rId5"/>
    <p:sldId id="440" r:id="rId6"/>
    <p:sldId id="441" r:id="rId7"/>
    <p:sldId id="442" r:id="rId8"/>
    <p:sldId id="448" r:id="rId9"/>
    <p:sldId id="297" r:id="rId10"/>
    <p:sldId id="449" r:id="rId11"/>
    <p:sldId id="367" r:id="rId12"/>
    <p:sldId id="379" r:id="rId13"/>
    <p:sldId id="450" r:id="rId14"/>
    <p:sldId id="451" r:id="rId15"/>
    <p:sldId id="301" r:id="rId16"/>
    <p:sldId id="360" r:id="rId17"/>
    <p:sldId id="366" r:id="rId18"/>
    <p:sldId id="385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AC3467-2D0D-4C81-B9AC-C7F361EA1A4D}" v="12" dt="2026-08-14T13:20:52.9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8-14T13:21:48.519" v="22" actId="1076"/>
      <pc:docMkLst>
        <pc:docMk/>
      </pc:docMkLst>
      <pc:sldChg chg="del">
        <pc:chgData name="Glen Jones" userId="e846aaca-4b24-4b13-b0d0-f2308e16b284" providerId="ADAL" clId="{ED47ACC3-9597-4D89-A1DC-43CF280EF274}" dt="2026-08-14T13:20:25.495" v="6" actId="47"/>
        <pc:sldMkLst>
          <pc:docMk/>
          <pc:sldMk cId="1684973580" sldId="296"/>
        </pc:sldMkLst>
      </pc:sldChg>
      <pc:sldChg chg="modSp mod">
        <pc:chgData name="Glen Jones" userId="e846aaca-4b24-4b13-b0d0-f2308e16b284" providerId="ADAL" clId="{ED47ACC3-9597-4D89-A1DC-43CF280EF274}" dt="2026-08-14T13:20:44.567" v="9" actId="1076"/>
        <pc:sldMkLst>
          <pc:docMk/>
          <pc:sldMk cId="2650129360" sldId="297"/>
        </pc:sldMkLst>
        <pc:spChg chg="mod">
          <ac:chgData name="Glen Jones" userId="e846aaca-4b24-4b13-b0d0-f2308e16b284" providerId="ADAL" clId="{ED47ACC3-9597-4D89-A1DC-43CF280EF274}" dt="2026-08-14T13:20:44.567" v="9" actId="1076"/>
          <ac:spMkLst>
            <pc:docMk/>
            <pc:sldMk cId="2650129360" sldId="297"/>
            <ac:spMk id="4" creationId="{858052E7-0B83-CB48-D2A1-093E10224918}"/>
          </ac:spMkLst>
        </pc:spChg>
        <pc:spChg chg="mod">
          <ac:chgData name="Glen Jones" userId="e846aaca-4b24-4b13-b0d0-f2308e16b284" providerId="ADAL" clId="{ED47ACC3-9597-4D89-A1DC-43CF280EF274}" dt="2026-08-14T13:20:38.223" v="7" actId="6549"/>
          <ac:spMkLst>
            <pc:docMk/>
            <pc:sldMk cId="2650129360" sldId="297"/>
            <ac:spMk id="10" creationId="{C5831534-C26F-DBF2-70EC-DDCCE0129DF6}"/>
          </ac:spMkLst>
        </pc:spChg>
      </pc:sldChg>
      <pc:sldChg chg="del">
        <pc:chgData name="Glen Jones" userId="e846aaca-4b24-4b13-b0d0-f2308e16b284" providerId="ADAL" clId="{ED47ACC3-9597-4D89-A1DC-43CF280EF274}" dt="2026-08-14T13:20:25.495" v="6" actId="47"/>
        <pc:sldMkLst>
          <pc:docMk/>
          <pc:sldMk cId="2483252389" sldId="371"/>
        </pc:sldMkLst>
      </pc:sldChg>
      <pc:sldChg chg="modSp mod">
        <pc:chgData name="Glen Jones" userId="e846aaca-4b24-4b13-b0d0-f2308e16b284" providerId="ADAL" clId="{ED47ACC3-9597-4D89-A1DC-43CF280EF274}" dt="2026-08-14T13:21:48.519" v="22" actId="1076"/>
        <pc:sldMkLst>
          <pc:docMk/>
          <pc:sldMk cId="2138357973" sldId="385"/>
        </pc:sldMkLst>
        <pc:spChg chg="mod">
          <ac:chgData name="Glen Jones" userId="e846aaca-4b24-4b13-b0d0-f2308e16b284" providerId="ADAL" clId="{ED47ACC3-9597-4D89-A1DC-43CF280EF274}" dt="2026-08-14T13:21:48.519" v="22" actId="1076"/>
          <ac:spMkLst>
            <pc:docMk/>
            <pc:sldMk cId="2138357973" sldId="385"/>
            <ac:spMk id="2" creationId="{0D861451-32EC-A82C-4800-4079B569781D}"/>
          </ac:spMkLst>
        </pc:spChg>
        <pc:graphicFrameChg chg="mod modGraphic">
          <ac:chgData name="Glen Jones" userId="e846aaca-4b24-4b13-b0d0-f2308e16b284" providerId="ADAL" clId="{ED47ACC3-9597-4D89-A1DC-43CF280EF274}" dt="2026-08-14T13:21:44.970" v="21" actId="1076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19:46.272" v="1" actId="207"/>
        <pc:sldMkLst>
          <pc:docMk/>
          <pc:sldMk cId="805460786" sldId="439"/>
        </pc:sldMkLst>
        <pc:graphicFrameChg chg="mod">
          <ac:chgData name="Glen Jones" userId="e846aaca-4b24-4b13-b0d0-f2308e16b284" providerId="ADAL" clId="{ED47ACC3-9597-4D89-A1DC-43CF280EF274}" dt="2026-08-14T13:19:46.272" v="1" actId="207"/>
          <ac:graphicFrameMkLst>
            <pc:docMk/>
            <pc:sldMk cId="805460786" sldId="439"/>
            <ac:graphicFrameMk id="4" creationId="{96DD279E-FE09-7618-F963-6748517034BB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19:52.326" v="2" actId="207"/>
        <pc:sldMkLst>
          <pc:docMk/>
          <pc:sldMk cId="3867556929" sldId="440"/>
        </pc:sldMkLst>
        <pc:graphicFrameChg chg="mod">
          <ac:chgData name="Glen Jones" userId="e846aaca-4b24-4b13-b0d0-f2308e16b284" providerId="ADAL" clId="{ED47ACC3-9597-4D89-A1DC-43CF280EF274}" dt="2026-08-14T13:19:52.326" v="2" actId="207"/>
          <ac:graphicFrameMkLst>
            <pc:docMk/>
            <pc:sldMk cId="3867556929" sldId="440"/>
            <ac:graphicFrameMk id="4" creationId="{681AE775-1E1C-B6B4-4DA6-2333FFBF4DA4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19:56.970" v="3" actId="207"/>
        <pc:sldMkLst>
          <pc:docMk/>
          <pc:sldMk cId="3445395024" sldId="441"/>
        </pc:sldMkLst>
        <pc:graphicFrameChg chg="mod">
          <ac:chgData name="Glen Jones" userId="e846aaca-4b24-4b13-b0d0-f2308e16b284" providerId="ADAL" clId="{ED47ACC3-9597-4D89-A1DC-43CF280EF274}" dt="2026-08-14T13:19:56.970" v="3" actId="207"/>
          <ac:graphicFrameMkLst>
            <pc:docMk/>
            <pc:sldMk cId="3445395024" sldId="441"/>
            <ac:graphicFrameMk id="8" creationId="{378BD3E5-507F-2D1F-C03B-0E46792D7DA9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20:03.982" v="4" actId="207"/>
        <pc:sldMkLst>
          <pc:docMk/>
          <pc:sldMk cId="2885707345" sldId="442"/>
        </pc:sldMkLst>
        <pc:graphicFrameChg chg="mod">
          <ac:chgData name="Glen Jones" userId="e846aaca-4b24-4b13-b0d0-f2308e16b284" providerId="ADAL" clId="{ED47ACC3-9597-4D89-A1DC-43CF280EF274}" dt="2026-08-14T13:20:03.982" v="4" actId="207"/>
          <ac:graphicFrameMkLst>
            <pc:docMk/>
            <pc:sldMk cId="2885707345" sldId="442"/>
            <ac:graphicFrameMk id="4" creationId="{0A70A4F4-DA0B-5D3C-F065-2FE66E9914C3}"/>
          </ac:graphicFrameMkLst>
        </pc:graphicFrameChg>
      </pc:sldChg>
      <pc:sldChg chg="add">
        <pc:chgData name="Glen Jones" userId="e846aaca-4b24-4b13-b0d0-f2308e16b284" providerId="ADAL" clId="{ED47ACC3-9597-4D89-A1DC-43CF280EF274}" dt="2026-08-14T13:20:19.941" v="5"/>
        <pc:sldMkLst>
          <pc:docMk/>
          <pc:sldMk cId="318097404" sldId="448"/>
        </pc:sldMkLst>
      </pc:sldChg>
      <pc:sldChg chg="modSp mod">
        <pc:chgData name="Glen Jones" userId="e846aaca-4b24-4b13-b0d0-f2308e16b284" providerId="ADAL" clId="{ED47ACC3-9597-4D89-A1DC-43CF280EF274}" dt="2026-08-14T13:21:06.408" v="19" actId="1076"/>
        <pc:sldMkLst>
          <pc:docMk/>
          <pc:sldMk cId="3364279648" sldId="449"/>
        </pc:sldMkLst>
        <pc:spChg chg="mod">
          <ac:chgData name="Glen Jones" userId="e846aaca-4b24-4b13-b0d0-f2308e16b284" providerId="ADAL" clId="{ED47ACC3-9597-4D89-A1DC-43CF280EF274}" dt="2026-08-14T13:20:58.804" v="17" actId="1076"/>
          <ac:spMkLst>
            <pc:docMk/>
            <pc:sldMk cId="3364279648" sldId="449"/>
            <ac:spMk id="3" creationId="{D03D65AB-DECE-416B-64D8-CAAFE193020F}"/>
          </ac:spMkLst>
        </pc:spChg>
        <pc:spChg chg="mod">
          <ac:chgData name="Glen Jones" userId="e846aaca-4b24-4b13-b0d0-f2308e16b284" providerId="ADAL" clId="{ED47ACC3-9597-4D89-A1DC-43CF280EF274}" dt="2026-08-14T13:21:06.408" v="19" actId="1076"/>
          <ac:spMkLst>
            <pc:docMk/>
            <pc:sldMk cId="3364279648" sldId="449"/>
            <ac:spMk id="10" creationId="{AEAD7FB0-634A-B772-8E2F-DE67973BCCBA}"/>
          </ac:spMkLst>
        </pc:spChg>
        <pc:picChg chg="mod">
          <ac:chgData name="Glen Jones" userId="e846aaca-4b24-4b13-b0d0-f2308e16b284" providerId="ADAL" clId="{ED47ACC3-9597-4D89-A1DC-43CF280EF274}" dt="2026-08-14T13:21:02.222" v="18" actId="14100"/>
          <ac:picMkLst>
            <pc:docMk/>
            <pc:sldMk cId="3364279648" sldId="449"/>
            <ac:picMk id="5" creationId="{A5B86436-93C0-2898-21E3-7577E957EDD6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38439E1E-96D0-4F43-AC16-CFC575C087AD}">
      <dgm:prSet phldrT="[Text]" custT="1"/>
      <dgm:spPr/>
      <dgm:t>
        <a:bodyPr/>
        <a:lstStyle/>
        <a:p>
          <a:r>
            <a:rPr lang="en-GB" sz="1600"/>
            <a:t>Capital </a:t>
          </a:r>
          <a:r>
            <a:rPr lang="en-GB" sz="1600" dirty="0"/>
            <a:t>letters</a:t>
          </a:r>
        </a:p>
      </dgm:t>
    </dgm:pt>
    <dgm:pt modelId="{1A8CB4E7-9619-4832-9731-B435F8695F9D}" type="parTrans" cxnId="{FBB4F102-A1AB-45F7-957F-0C7FB4F5BD8A}">
      <dgm:prSet/>
      <dgm:spPr/>
      <dgm:t>
        <a:bodyPr/>
        <a:lstStyle/>
        <a:p>
          <a:endParaRPr lang="en-GB"/>
        </a:p>
      </dgm:t>
    </dgm:pt>
    <dgm:pt modelId="{9F42FE6A-475A-4559-9474-C2F4BA171409}" type="sibTrans" cxnId="{FBB4F102-A1AB-45F7-957F-0C7FB4F5BD8A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09757CBE-EA10-42F8-98E0-CACD96CE2442}" type="pres">
      <dgm:prSet presAssocID="{1A8CB4E7-9619-4832-9731-B435F8695F9D}" presName="Name19" presStyleLbl="parChTrans1D3" presStyleIdx="0" presStyleCnt="1"/>
      <dgm:spPr/>
    </dgm:pt>
    <dgm:pt modelId="{4C28CB16-C318-4363-8895-3207DCAB963E}" type="pres">
      <dgm:prSet presAssocID="{38439E1E-96D0-4F43-AC16-CFC575C087AD}" presName="Name21" presStyleCnt="0"/>
      <dgm:spPr/>
    </dgm:pt>
    <dgm:pt modelId="{AF94B7E1-1800-4602-AEF1-3208CEB4E536}" type="pres">
      <dgm:prSet presAssocID="{38439E1E-96D0-4F43-AC16-CFC575C087AD}" presName="level2Shape" presStyleLbl="node3" presStyleIdx="0" presStyleCnt="1"/>
      <dgm:spPr/>
    </dgm:pt>
    <dgm:pt modelId="{7EEF507F-3C92-463E-9C14-E102BFD24195}" type="pres">
      <dgm:prSet presAssocID="{38439E1E-96D0-4F43-AC16-CFC575C087AD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BB4F102-A1AB-45F7-957F-0C7FB4F5BD8A}" srcId="{9BA46975-8DB2-48CF-B6FD-A55DBE9194F2}" destId="{38439E1E-96D0-4F43-AC16-CFC575C087AD}" srcOrd="0" destOrd="0" parTransId="{1A8CB4E7-9619-4832-9731-B435F8695F9D}" sibTransId="{9F42FE6A-475A-4559-9474-C2F4BA171409}"/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75AFE346-CE58-46E7-BD5D-CEB82DC94297}" type="presOf" srcId="{38439E1E-96D0-4F43-AC16-CFC575C087AD}" destId="{AF94B7E1-1800-4602-AEF1-3208CEB4E536}" srcOrd="0" destOrd="0" presId="urn:microsoft.com/office/officeart/2005/8/layout/hierarchy6"/>
    <dgm:cxn modelId="{323B5049-B823-430A-9849-6653AC0A2B29}" type="presOf" srcId="{1A8CB4E7-9619-4832-9731-B435F8695F9D}" destId="{09757CBE-EA10-42F8-98E0-CACD96CE2442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3D555E10-E078-45AA-B4AA-BAFC2959B4C2}" type="presParOf" srcId="{4AE71305-4F4A-4903-A782-6F54C4CA0E25}" destId="{09757CBE-EA10-42F8-98E0-CACD96CE2442}" srcOrd="0" destOrd="0" presId="urn:microsoft.com/office/officeart/2005/8/layout/hierarchy6"/>
    <dgm:cxn modelId="{C266F020-50D2-433B-9E6F-982105D5AACD}" type="presParOf" srcId="{4AE71305-4F4A-4903-A782-6F54C4CA0E25}" destId="{4C28CB16-C318-4363-8895-3207DCAB963E}" srcOrd="1" destOrd="0" presId="urn:microsoft.com/office/officeart/2005/8/layout/hierarchy6"/>
    <dgm:cxn modelId="{A2BF7897-536A-4478-A676-8654E791BCA9}" type="presParOf" srcId="{4C28CB16-C318-4363-8895-3207DCAB963E}" destId="{AF94B7E1-1800-4602-AEF1-3208CEB4E536}" srcOrd="0" destOrd="0" presId="urn:microsoft.com/office/officeart/2005/8/layout/hierarchy6"/>
    <dgm:cxn modelId="{D6E39972-5D0F-4E14-9C12-205607C840D3}" type="presParOf" srcId="{4C28CB16-C318-4363-8895-3207DCAB963E}" destId="{7EEF507F-3C92-463E-9C14-E102BFD24195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38439E1E-96D0-4F43-AC16-CFC575C087AD}">
      <dgm:prSet phldrT="[Text]" custT="1"/>
      <dgm:spPr/>
      <dgm:t>
        <a:bodyPr/>
        <a:lstStyle/>
        <a:p>
          <a:r>
            <a:rPr lang="en-GB" sz="1600"/>
            <a:t>Capital </a:t>
          </a:r>
          <a:r>
            <a:rPr lang="en-GB" sz="1600" dirty="0"/>
            <a:t>letters</a:t>
          </a:r>
        </a:p>
      </dgm:t>
    </dgm:pt>
    <dgm:pt modelId="{1A8CB4E7-9619-4832-9731-B435F8695F9D}" type="parTrans" cxnId="{FBB4F102-A1AB-45F7-957F-0C7FB4F5BD8A}">
      <dgm:prSet/>
      <dgm:spPr/>
      <dgm:t>
        <a:bodyPr/>
        <a:lstStyle/>
        <a:p>
          <a:endParaRPr lang="en-GB"/>
        </a:p>
      </dgm:t>
    </dgm:pt>
    <dgm:pt modelId="{9F42FE6A-475A-4559-9474-C2F4BA171409}" type="sibTrans" cxnId="{FBB4F102-A1AB-45F7-957F-0C7FB4F5BD8A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09757CBE-EA10-42F8-98E0-CACD96CE2442}" type="pres">
      <dgm:prSet presAssocID="{1A8CB4E7-9619-4832-9731-B435F8695F9D}" presName="Name19" presStyleLbl="parChTrans1D3" presStyleIdx="0" presStyleCnt="1"/>
      <dgm:spPr/>
    </dgm:pt>
    <dgm:pt modelId="{4C28CB16-C318-4363-8895-3207DCAB963E}" type="pres">
      <dgm:prSet presAssocID="{38439E1E-96D0-4F43-AC16-CFC575C087AD}" presName="Name21" presStyleCnt="0"/>
      <dgm:spPr/>
    </dgm:pt>
    <dgm:pt modelId="{AF94B7E1-1800-4602-AEF1-3208CEB4E536}" type="pres">
      <dgm:prSet presAssocID="{38439E1E-96D0-4F43-AC16-CFC575C087AD}" presName="level2Shape" presStyleLbl="node3" presStyleIdx="0" presStyleCnt="1"/>
      <dgm:spPr/>
    </dgm:pt>
    <dgm:pt modelId="{7EEF507F-3C92-463E-9C14-E102BFD24195}" type="pres">
      <dgm:prSet presAssocID="{38439E1E-96D0-4F43-AC16-CFC575C087AD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BB4F102-A1AB-45F7-957F-0C7FB4F5BD8A}" srcId="{9BA46975-8DB2-48CF-B6FD-A55DBE9194F2}" destId="{38439E1E-96D0-4F43-AC16-CFC575C087AD}" srcOrd="0" destOrd="0" parTransId="{1A8CB4E7-9619-4832-9731-B435F8695F9D}" sibTransId="{9F42FE6A-475A-4559-9474-C2F4BA171409}"/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75AFE346-CE58-46E7-BD5D-CEB82DC94297}" type="presOf" srcId="{38439E1E-96D0-4F43-AC16-CFC575C087AD}" destId="{AF94B7E1-1800-4602-AEF1-3208CEB4E536}" srcOrd="0" destOrd="0" presId="urn:microsoft.com/office/officeart/2005/8/layout/hierarchy6"/>
    <dgm:cxn modelId="{323B5049-B823-430A-9849-6653AC0A2B29}" type="presOf" srcId="{1A8CB4E7-9619-4832-9731-B435F8695F9D}" destId="{09757CBE-EA10-42F8-98E0-CACD96CE2442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3D555E10-E078-45AA-B4AA-BAFC2959B4C2}" type="presParOf" srcId="{4AE71305-4F4A-4903-A782-6F54C4CA0E25}" destId="{09757CBE-EA10-42F8-98E0-CACD96CE2442}" srcOrd="0" destOrd="0" presId="urn:microsoft.com/office/officeart/2005/8/layout/hierarchy6"/>
    <dgm:cxn modelId="{C266F020-50D2-433B-9E6F-982105D5AACD}" type="presParOf" srcId="{4AE71305-4F4A-4903-A782-6F54C4CA0E25}" destId="{4C28CB16-C318-4363-8895-3207DCAB963E}" srcOrd="1" destOrd="0" presId="urn:microsoft.com/office/officeart/2005/8/layout/hierarchy6"/>
    <dgm:cxn modelId="{A2BF7897-536A-4478-A676-8654E791BCA9}" type="presParOf" srcId="{4C28CB16-C318-4363-8895-3207DCAB963E}" destId="{AF94B7E1-1800-4602-AEF1-3208CEB4E536}" srcOrd="0" destOrd="0" presId="urn:microsoft.com/office/officeart/2005/8/layout/hierarchy6"/>
    <dgm:cxn modelId="{D6E39972-5D0F-4E14-9C12-205607C840D3}" type="presParOf" srcId="{4C28CB16-C318-4363-8895-3207DCAB963E}" destId="{7EEF507F-3C92-463E-9C14-E102BFD24195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1362097B-A05C-4E85-9759-695437663FFD}">
      <dgm:prSet phldrT="[Text]" custT="1"/>
      <dgm:spPr/>
      <dgm:t>
        <a:bodyPr/>
        <a:lstStyle/>
        <a:p>
          <a:r>
            <a:rPr lang="en-GB" sz="1600" dirty="0"/>
            <a:t>Full stop</a:t>
          </a:r>
        </a:p>
      </dgm:t>
    </dgm:pt>
    <dgm:pt modelId="{DFDCA9A6-A83E-450F-8229-3367059BCCC7}" type="parTrans" cxnId="{9E0F5CE2-A923-46E0-9253-F4081E195F2E}">
      <dgm:prSet/>
      <dgm:spPr/>
      <dgm:t>
        <a:bodyPr/>
        <a:lstStyle/>
        <a:p>
          <a:endParaRPr lang="en-GB"/>
        </a:p>
      </dgm:t>
    </dgm:pt>
    <dgm:pt modelId="{80CA1797-A419-4F6B-BEB1-967958A846F9}" type="sibTrans" cxnId="{9E0F5CE2-A923-46E0-9253-F4081E195F2E}">
      <dgm:prSet/>
      <dgm:spPr/>
      <dgm:t>
        <a:bodyPr/>
        <a:lstStyle/>
        <a:p>
          <a:endParaRPr lang="en-GB"/>
        </a:p>
      </dgm:t>
    </dgm:pt>
    <dgm:pt modelId="{A70A77E0-117D-4C47-B7B7-D11C0C7CB5EE}">
      <dgm:prSet phldrT="[Text]" custT="1"/>
      <dgm:spPr/>
      <dgm:t>
        <a:bodyPr/>
        <a:lstStyle/>
        <a:p>
          <a:r>
            <a:rPr lang="en-GB" sz="1600"/>
            <a:t>Capital </a:t>
          </a:r>
          <a:r>
            <a:rPr lang="en-GB" sz="1600" dirty="0"/>
            <a:t>letters</a:t>
          </a:r>
        </a:p>
      </dgm:t>
    </dgm:pt>
    <dgm:pt modelId="{029D8A4E-969F-4631-9B5E-AA717214F3E8}" type="parTrans" cxnId="{22B0D6A9-74BF-4F77-9EFD-B0DDC129C69A}">
      <dgm:prSet/>
      <dgm:spPr/>
    </dgm:pt>
    <dgm:pt modelId="{1D78EF07-35D9-4FEE-8ACB-14A3770CF4A3}" type="sibTrans" cxnId="{22B0D6A9-74BF-4F77-9EFD-B0DDC129C69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60931DBD-4FE6-41B8-99B9-6669B59C32EC}" type="pres">
      <dgm:prSet presAssocID="{029D8A4E-969F-4631-9B5E-AA717214F3E8}" presName="Name19" presStyleLbl="parChTrans1D3" presStyleIdx="0" presStyleCnt="2"/>
      <dgm:spPr/>
    </dgm:pt>
    <dgm:pt modelId="{B7BD024A-3045-4631-8FE0-D3169643AA4B}" type="pres">
      <dgm:prSet presAssocID="{A70A77E0-117D-4C47-B7B7-D11C0C7CB5EE}" presName="Name21" presStyleCnt="0"/>
      <dgm:spPr/>
    </dgm:pt>
    <dgm:pt modelId="{43788677-C19E-4CA7-90DE-4504D2D069FA}" type="pres">
      <dgm:prSet presAssocID="{A70A77E0-117D-4C47-B7B7-D11C0C7CB5EE}" presName="level2Shape" presStyleLbl="node3" presStyleIdx="0" presStyleCnt="2"/>
      <dgm:spPr/>
    </dgm:pt>
    <dgm:pt modelId="{F6828C82-3908-4002-90A0-804800AC0EA3}" type="pres">
      <dgm:prSet presAssocID="{A70A77E0-117D-4C47-B7B7-D11C0C7CB5EE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366C5D6C-6655-46C9-91B5-4EE0F8F6E07D}" type="pres">
      <dgm:prSet presAssocID="{DFDCA9A6-A83E-450F-8229-3367059BCCC7}" presName="Name19" presStyleLbl="parChTrans1D3" presStyleIdx="1" presStyleCnt="2"/>
      <dgm:spPr/>
    </dgm:pt>
    <dgm:pt modelId="{CF5B2D6D-1C7D-4215-9775-EECD7F35F2E3}" type="pres">
      <dgm:prSet presAssocID="{1362097B-A05C-4E85-9759-695437663FFD}" presName="Name21" presStyleCnt="0"/>
      <dgm:spPr/>
    </dgm:pt>
    <dgm:pt modelId="{DCFDB3A2-8869-470D-87A6-541B6F248EC5}" type="pres">
      <dgm:prSet presAssocID="{1362097B-A05C-4E85-9759-695437663FFD}" presName="level2Shape" presStyleLbl="node3" presStyleIdx="1" presStyleCnt="2"/>
      <dgm:spPr/>
    </dgm:pt>
    <dgm:pt modelId="{337B17F2-4E71-4824-8819-C1CB9F317938}" type="pres">
      <dgm:prSet presAssocID="{1362097B-A05C-4E85-9759-695437663FF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8687CB68-1633-4830-998C-D1FCA96460A8}" type="presOf" srcId="{DFDCA9A6-A83E-450F-8229-3367059BCCC7}" destId="{366C5D6C-6655-46C9-91B5-4EE0F8F6E07D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22B0D6A9-74BF-4F77-9EFD-B0DDC129C69A}" srcId="{9BA46975-8DB2-48CF-B6FD-A55DBE9194F2}" destId="{A70A77E0-117D-4C47-B7B7-D11C0C7CB5EE}" srcOrd="0" destOrd="0" parTransId="{029D8A4E-969F-4631-9B5E-AA717214F3E8}" sibTransId="{1D78EF07-35D9-4FEE-8ACB-14A3770CF4A3}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3BF35CBC-0651-4EC6-9698-024FDBA65646}" type="presOf" srcId="{029D8A4E-969F-4631-9B5E-AA717214F3E8}" destId="{60931DBD-4FE6-41B8-99B9-6669B59C32EC}" srcOrd="0" destOrd="0" presId="urn:microsoft.com/office/officeart/2005/8/layout/hierarchy6"/>
    <dgm:cxn modelId="{24B579E0-A5C3-45D5-9253-EBE1726E48DB}" type="presOf" srcId="{1362097B-A05C-4E85-9759-695437663FFD}" destId="{DCFDB3A2-8869-470D-87A6-541B6F248EC5}" srcOrd="0" destOrd="0" presId="urn:microsoft.com/office/officeart/2005/8/layout/hierarchy6"/>
    <dgm:cxn modelId="{9E0F5CE2-A923-46E0-9253-F4081E195F2E}" srcId="{F4074957-2643-449A-8C20-153B0BFBC4D3}" destId="{1362097B-A05C-4E85-9759-695437663FFD}" srcOrd="0" destOrd="0" parTransId="{DFDCA9A6-A83E-450F-8229-3367059BCCC7}" sibTransId="{80CA1797-A419-4F6B-BEB1-967958A846F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985BD9FA-86C7-4393-A193-8F7415C55D93}" type="presOf" srcId="{A70A77E0-117D-4C47-B7B7-D11C0C7CB5EE}" destId="{43788677-C19E-4CA7-90DE-4504D2D069F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3148C8F2-34E8-45CE-8782-675DCDB60C24}" type="presParOf" srcId="{4AE71305-4F4A-4903-A782-6F54C4CA0E25}" destId="{60931DBD-4FE6-41B8-99B9-6669B59C32EC}" srcOrd="0" destOrd="0" presId="urn:microsoft.com/office/officeart/2005/8/layout/hierarchy6"/>
    <dgm:cxn modelId="{6832F4EE-67FD-425E-BE97-85D394DD75C0}" type="presParOf" srcId="{4AE71305-4F4A-4903-A782-6F54C4CA0E25}" destId="{B7BD024A-3045-4631-8FE0-D3169643AA4B}" srcOrd="1" destOrd="0" presId="urn:microsoft.com/office/officeart/2005/8/layout/hierarchy6"/>
    <dgm:cxn modelId="{BC6AA8C1-6996-4A88-AAC5-951BEE19AEA6}" type="presParOf" srcId="{B7BD024A-3045-4631-8FE0-D3169643AA4B}" destId="{43788677-C19E-4CA7-90DE-4504D2D069FA}" srcOrd="0" destOrd="0" presId="urn:microsoft.com/office/officeart/2005/8/layout/hierarchy6"/>
    <dgm:cxn modelId="{339A6A88-5CC4-4A5F-B97D-397C6521B3B0}" type="presParOf" srcId="{B7BD024A-3045-4631-8FE0-D3169643AA4B}" destId="{F6828C82-3908-4002-90A0-804800AC0EA3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9BC0DA15-DBC6-4A43-BF60-4A138FF3B013}" type="presParOf" srcId="{286D4853-E031-4A80-A978-44F061812FC9}" destId="{366C5D6C-6655-46C9-91B5-4EE0F8F6E07D}" srcOrd="0" destOrd="0" presId="urn:microsoft.com/office/officeart/2005/8/layout/hierarchy6"/>
    <dgm:cxn modelId="{2BB58E2A-EBFA-4426-A110-78CE1C6AB0BE}" type="presParOf" srcId="{286D4853-E031-4A80-A978-44F061812FC9}" destId="{CF5B2D6D-1C7D-4215-9775-EECD7F35F2E3}" srcOrd="1" destOrd="0" presId="urn:microsoft.com/office/officeart/2005/8/layout/hierarchy6"/>
    <dgm:cxn modelId="{3420C094-1B9D-41F9-90E7-275885F1E0C3}" type="presParOf" srcId="{CF5B2D6D-1C7D-4215-9775-EECD7F35F2E3}" destId="{DCFDB3A2-8869-470D-87A6-541B6F248EC5}" srcOrd="0" destOrd="0" presId="urn:microsoft.com/office/officeart/2005/8/layout/hierarchy6"/>
    <dgm:cxn modelId="{CF2C66C2-C67E-4C13-9AB9-FC7D79E776CC}" type="presParOf" srcId="{CF5B2D6D-1C7D-4215-9775-EECD7F35F2E3}" destId="{337B17F2-4E71-4824-8819-C1CB9F31793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3879134" y="1602"/>
          <a:ext cx="2194086" cy="146272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3921976" y="44444"/>
        <a:ext cx="2108402" cy="1377040"/>
      </dsp:txXfrm>
    </dsp:sp>
    <dsp:sp modelId="{6151F15F-5A09-4786-9994-9EC5E35E9982}">
      <dsp:nvSpPr>
        <dsp:cNvPr id="0" name=""/>
        <dsp:cNvSpPr/>
      </dsp:nvSpPr>
      <dsp:spPr>
        <a:xfrm>
          <a:off x="2123865" y="1464326"/>
          <a:ext cx="2852312" cy="585089"/>
        </a:xfrm>
        <a:custGeom>
          <a:avLst/>
          <a:gdLst/>
          <a:ahLst/>
          <a:cxnLst/>
          <a:rect l="0" t="0" r="0" b="0"/>
          <a:pathLst>
            <a:path>
              <a:moveTo>
                <a:pt x="2852312" y="0"/>
              </a:moveTo>
              <a:lnTo>
                <a:pt x="2852312" y="292544"/>
              </a:lnTo>
              <a:lnTo>
                <a:pt x="0" y="292544"/>
              </a:lnTo>
              <a:lnTo>
                <a:pt x="0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1026822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1069664" y="2092258"/>
        <a:ext cx="2108402" cy="1377040"/>
      </dsp:txXfrm>
    </dsp:sp>
    <dsp:sp modelId="{215B57CF-3675-4748-B6EB-A222EF32AB2C}">
      <dsp:nvSpPr>
        <dsp:cNvPr id="0" name=""/>
        <dsp:cNvSpPr/>
      </dsp:nvSpPr>
      <dsp:spPr>
        <a:xfrm>
          <a:off x="4930458" y="1464326"/>
          <a:ext cx="91440" cy="5850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3879134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3921976" y="2092258"/>
        <a:ext cx="2108402" cy="1377040"/>
      </dsp:txXfrm>
    </dsp:sp>
    <dsp:sp modelId="{474A7B41-AECA-444D-91CB-733E0DDD9EE5}">
      <dsp:nvSpPr>
        <dsp:cNvPr id="0" name=""/>
        <dsp:cNvSpPr/>
      </dsp:nvSpPr>
      <dsp:spPr>
        <a:xfrm>
          <a:off x="4976178" y="1464326"/>
          <a:ext cx="2852312" cy="5850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544"/>
              </a:lnTo>
              <a:lnTo>
                <a:pt x="2852312" y="292544"/>
              </a:lnTo>
              <a:lnTo>
                <a:pt x="2852312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731447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774289" y="2092258"/>
        <a:ext cx="2108402" cy="1377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4310735" y="1319682"/>
        <a:ext cx="1330885" cy="869228"/>
      </dsp:txXfrm>
    </dsp:sp>
    <dsp:sp modelId="{09757CBE-EA10-42F8-98E0-CACD96CE2442}">
      <dsp:nvSpPr>
        <dsp:cNvPr id="0" name=""/>
        <dsp:cNvSpPr/>
      </dsp:nvSpPr>
      <dsp:spPr>
        <a:xfrm>
          <a:off x="4930458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94B7E1-1800-4602-AEF1-3208CEB4E536}">
      <dsp:nvSpPr>
        <dsp:cNvPr id="0" name=""/>
        <dsp:cNvSpPr/>
      </dsp:nvSpPr>
      <dsp:spPr>
        <a:xfrm>
          <a:off x="4283692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Capital </a:t>
          </a:r>
          <a:r>
            <a:rPr lang="en-GB" sz="1600" kern="1200" dirty="0"/>
            <a:t>letters</a:t>
          </a:r>
        </a:p>
      </dsp:txBody>
      <dsp:txXfrm>
        <a:off x="4310735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111198" y="1319682"/>
        <a:ext cx="1330885" cy="8692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4310735" y="1319682"/>
        <a:ext cx="1330885" cy="869228"/>
      </dsp:txXfrm>
    </dsp:sp>
    <dsp:sp modelId="{09757CBE-EA10-42F8-98E0-CACD96CE2442}">
      <dsp:nvSpPr>
        <dsp:cNvPr id="0" name=""/>
        <dsp:cNvSpPr/>
      </dsp:nvSpPr>
      <dsp:spPr>
        <a:xfrm>
          <a:off x="4930458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94B7E1-1800-4602-AEF1-3208CEB4E536}">
      <dsp:nvSpPr>
        <dsp:cNvPr id="0" name=""/>
        <dsp:cNvSpPr/>
      </dsp:nvSpPr>
      <dsp:spPr>
        <a:xfrm>
          <a:off x="4283692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Capital </a:t>
          </a:r>
          <a:r>
            <a:rPr lang="en-GB" sz="1600" kern="1200" dirty="0"/>
            <a:t>letters</a:t>
          </a:r>
        </a:p>
      </dsp:txBody>
      <dsp:txXfrm>
        <a:off x="4310735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111198" y="1319682"/>
        <a:ext cx="1330885" cy="8692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4310735" y="1319682"/>
        <a:ext cx="1330885" cy="869228"/>
      </dsp:txXfrm>
    </dsp:sp>
    <dsp:sp modelId="{60931DBD-4FE6-41B8-99B9-6669B59C32EC}">
      <dsp:nvSpPr>
        <dsp:cNvPr id="0" name=""/>
        <dsp:cNvSpPr/>
      </dsp:nvSpPr>
      <dsp:spPr>
        <a:xfrm>
          <a:off x="4930458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788677-C19E-4CA7-90DE-4504D2D069FA}">
      <dsp:nvSpPr>
        <dsp:cNvPr id="0" name=""/>
        <dsp:cNvSpPr/>
      </dsp:nvSpPr>
      <dsp:spPr>
        <a:xfrm>
          <a:off x="4283692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Capital </a:t>
          </a:r>
          <a:r>
            <a:rPr lang="en-GB" sz="1600" kern="1200" dirty="0"/>
            <a:t>letters</a:t>
          </a:r>
        </a:p>
      </dsp:txBody>
      <dsp:txXfrm>
        <a:off x="4310735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111198" y="1319682"/>
        <a:ext cx="1330885" cy="869228"/>
      </dsp:txXfrm>
    </dsp:sp>
    <dsp:sp modelId="{366C5D6C-6655-46C9-91B5-4EE0F8F6E07D}">
      <dsp:nvSpPr>
        <dsp:cNvPr id="0" name=""/>
        <dsp:cNvSpPr/>
      </dsp:nvSpPr>
      <dsp:spPr>
        <a:xfrm>
          <a:off x="6730920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FDB3A2-8869-470D-87A6-541B6F248EC5}">
      <dsp:nvSpPr>
        <dsp:cNvPr id="0" name=""/>
        <dsp:cNvSpPr/>
      </dsp:nvSpPr>
      <dsp:spPr>
        <a:xfrm>
          <a:off x="6084155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Full stop</a:t>
          </a:r>
        </a:p>
      </dsp:txBody>
      <dsp:txXfrm>
        <a:off x="6111198" y="2612322"/>
        <a:ext cx="1330885" cy="8692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707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F2097-BEBB-DA54-383C-F4118B790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22B0EB9D-E042-5C44-EDDE-E140CC6F4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D65AB-DECE-416B-64D8-CAAFE1930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19" y="720479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5B86436-93C0-2898-21E3-7577E957E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533" y="98531"/>
            <a:ext cx="2394023" cy="293963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EAD7FB0-634A-B772-8E2F-DE67973BCCBA}"/>
              </a:ext>
            </a:extLst>
          </p:cNvPr>
          <p:cNvSpPr txBox="1"/>
          <p:nvPr/>
        </p:nvSpPr>
        <p:spPr>
          <a:xfrm>
            <a:off x="808318" y="2628483"/>
            <a:ext cx="8787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What if one sentence ends in a full-stop and one sentence ends in a question?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0075C4-CE1C-8463-8A35-9B0ED9095854}"/>
              </a:ext>
            </a:extLst>
          </p:cNvPr>
          <p:cNvSpPr txBox="1"/>
          <p:nvPr/>
        </p:nvSpPr>
        <p:spPr>
          <a:xfrm>
            <a:off x="925751" y="879682"/>
            <a:ext cx="7578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He finished his homework</a:t>
            </a:r>
            <a:r>
              <a:rPr lang="en-GB" sz="4400" dirty="0">
                <a:solidFill>
                  <a:srgbClr val="FF00FF"/>
                </a:solidFill>
              </a:rPr>
              <a:t>.</a:t>
            </a:r>
            <a:endParaRPr lang="en-GB" sz="3600" dirty="0">
              <a:solidFill>
                <a:srgbClr val="FF00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0D6477-11A9-5B3C-BDEA-5F30B3AC15D9}"/>
              </a:ext>
            </a:extLst>
          </p:cNvPr>
          <p:cNvSpPr txBox="1"/>
          <p:nvPr/>
        </p:nvSpPr>
        <p:spPr>
          <a:xfrm>
            <a:off x="883786" y="1624741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He finished his homework</a:t>
            </a:r>
            <a:r>
              <a:rPr lang="en-GB" sz="3600" dirty="0">
                <a:solidFill>
                  <a:srgbClr val="FF00FF"/>
                </a:solidFill>
              </a:rPr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E0FF33-63C6-51E9-4C44-C3A4BFBA7C79}"/>
              </a:ext>
            </a:extLst>
          </p:cNvPr>
          <p:cNvSpPr txBox="1"/>
          <p:nvPr/>
        </p:nvSpPr>
        <p:spPr>
          <a:xfrm>
            <a:off x="808319" y="4214498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It means, one of the sentences is a </a:t>
            </a:r>
            <a:r>
              <a:rPr lang="en-GB" sz="3600" u="sng" dirty="0">
                <a:solidFill>
                  <a:srgbClr val="FFFF00"/>
                </a:solidFill>
              </a:rPr>
              <a:t>question</a:t>
            </a:r>
            <a:r>
              <a:rPr lang="en-GB" sz="3600" dirty="0">
                <a:solidFill>
                  <a:schemeClr val="bg1"/>
                </a:solidFill>
              </a:rPr>
              <a:t> and one is a </a:t>
            </a:r>
            <a:r>
              <a:rPr lang="en-GB" sz="3600" u="sng" dirty="0">
                <a:solidFill>
                  <a:srgbClr val="FFFF00"/>
                </a:solidFill>
              </a:rPr>
              <a:t>statement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B09429-ECCA-B734-F882-04DEFAF93661}"/>
              </a:ext>
            </a:extLst>
          </p:cNvPr>
          <p:cNvSpPr txBox="1"/>
          <p:nvPr/>
        </p:nvSpPr>
        <p:spPr>
          <a:xfrm>
            <a:off x="808318" y="5614220"/>
            <a:ext cx="9854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Has he finished his homework?</a:t>
            </a:r>
          </a:p>
        </p:txBody>
      </p:sp>
    </p:spTree>
    <p:extLst>
      <p:ext uri="{BB962C8B-B14F-4D97-AF65-F5344CB8AC3E}">
        <p14:creationId xmlns:p14="http://schemas.microsoft.com/office/powerpoint/2010/main" val="336427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1768222" y="1431893"/>
            <a:ext cx="90038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We show these are </a:t>
            </a:r>
            <a:r>
              <a:rPr lang="en-GB" sz="4400" b="1" u="sng" dirty="0">
                <a:solidFill>
                  <a:srgbClr val="FFFF00"/>
                </a:solidFill>
              </a:rPr>
              <a:t>questions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by finishing the sentences with a 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b="1" u="sng" dirty="0">
                <a:solidFill>
                  <a:srgbClr val="FFFF00"/>
                </a:solidFill>
              </a:rPr>
              <a:t>question mark (?)</a:t>
            </a:r>
            <a:r>
              <a:rPr lang="en-GB" sz="44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974456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299804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question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BF03260-3244-45E5-A4F7-3BD84FEE19D3}"/>
              </a:ext>
            </a:extLst>
          </p:cNvPr>
          <p:cNvSpPr txBox="1">
            <a:spLocks/>
          </p:cNvSpPr>
          <p:nvPr/>
        </p:nvSpPr>
        <p:spPr>
          <a:xfrm>
            <a:off x="954233" y="4066114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question ends with a </a:t>
            </a:r>
            <a:r>
              <a:rPr lang="en-GB" sz="4000" u="sng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question mark (?)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A60C2E-6AAE-8D7D-A13E-E5F65BEFB748}"/>
              </a:ext>
            </a:extLst>
          </p:cNvPr>
          <p:cNvSpPr txBox="1">
            <a:spLocks/>
          </p:cNvSpPr>
          <p:nvPr/>
        </p:nvSpPr>
        <p:spPr>
          <a:xfrm>
            <a:off x="954233" y="174676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Tim have a pet rat?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55F066-AD75-ABEA-2B19-52007A769951}"/>
              </a:ext>
            </a:extLst>
          </p:cNvPr>
          <p:cNvSpPr txBox="1">
            <a:spLocks/>
          </p:cNvSpPr>
          <p:nvPr/>
        </p:nvSpPr>
        <p:spPr>
          <a:xfrm>
            <a:off x="954233" y="174676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Tim have a pet rat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004DAC5-0C17-8EE7-9848-B79A8836234F}"/>
              </a:ext>
            </a:extLst>
          </p:cNvPr>
          <p:cNvSpPr/>
          <p:nvPr/>
        </p:nvSpPr>
        <p:spPr>
          <a:xfrm rot="10603801">
            <a:off x="8951495" y="2185033"/>
            <a:ext cx="1116530" cy="332939"/>
          </a:xfrm>
          <a:prstGeom prst="rightArrow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CCE5B-C563-9EA4-EF35-28365EA7E1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D7F2112-E70A-2934-5B95-059B960F6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4C137E8-983A-D2D1-C91E-CB039A693E91}"/>
              </a:ext>
            </a:extLst>
          </p:cNvPr>
          <p:cNvSpPr txBox="1">
            <a:spLocks/>
          </p:cNvSpPr>
          <p:nvPr/>
        </p:nvSpPr>
        <p:spPr>
          <a:xfrm>
            <a:off x="954233" y="974456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7DBC95-EFAD-2641-7E50-21B71F74A5DC}"/>
              </a:ext>
            </a:extLst>
          </p:cNvPr>
          <p:cNvSpPr txBox="1">
            <a:spLocks/>
          </p:cNvSpPr>
          <p:nvPr/>
        </p:nvSpPr>
        <p:spPr>
          <a:xfrm>
            <a:off x="954233" y="299804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question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69E4FE2-C71C-DB0E-73F5-2E2CF4C68A64}"/>
              </a:ext>
            </a:extLst>
          </p:cNvPr>
          <p:cNvSpPr txBox="1">
            <a:spLocks/>
          </p:cNvSpPr>
          <p:nvPr/>
        </p:nvSpPr>
        <p:spPr>
          <a:xfrm>
            <a:off x="954233" y="4066114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question ends with a </a:t>
            </a:r>
            <a:r>
              <a:rPr lang="en-GB" sz="4000" u="sng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question mark (?)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F13A9C-6365-0F8A-082B-56BBFE078D9E}"/>
              </a:ext>
            </a:extLst>
          </p:cNvPr>
          <p:cNvSpPr txBox="1">
            <a:spLocks/>
          </p:cNvSpPr>
          <p:nvPr/>
        </p:nvSpPr>
        <p:spPr>
          <a:xfrm>
            <a:off x="954233" y="174676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sun in the sky?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48AAA9C-50A2-2F08-4198-682C8547BC2A}"/>
              </a:ext>
            </a:extLst>
          </p:cNvPr>
          <p:cNvSpPr txBox="1">
            <a:spLocks/>
          </p:cNvSpPr>
          <p:nvPr/>
        </p:nvSpPr>
        <p:spPr>
          <a:xfrm>
            <a:off x="954233" y="1746705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sun in the sky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7EFC5B8-29DC-23EF-E0E2-36322727729B}"/>
              </a:ext>
            </a:extLst>
          </p:cNvPr>
          <p:cNvSpPr/>
          <p:nvPr/>
        </p:nvSpPr>
        <p:spPr>
          <a:xfrm rot="10603801">
            <a:off x="8589544" y="2154365"/>
            <a:ext cx="1116530" cy="332939"/>
          </a:xfrm>
          <a:prstGeom prst="rightArrow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03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11BEF-78FB-1892-92A0-A16530DA1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63142D51-6001-6805-DD1D-938896F3E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0670D1F-8C90-4EBE-F790-12F3EFBBFBBE}"/>
              </a:ext>
            </a:extLst>
          </p:cNvPr>
          <p:cNvSpPr txBox="1">
            <a:spLocks/>
          </p:cNvSpPr>
          <p:nvPr/>
        </p:nvSpPr>
        <p:spPr>
          <a:xfrm>
            <a:off x="954233" y="974456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8ABE5E-45BB-68CF-B10C-2B112AB2814A}"/>
              </a:ext>
            </a:extLst>
          </p:cNvPr>
          <p:cNvSpPr txBox="1">
            <a:spLocks/>
          </p:cNvSpPr>
          <p:nvPr/>
        </p:nvSpPr>
        <p:spPr>
          <a:xfrm>
            <a:off x="954233" y="299804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question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8852128-B870-3ED8-9944-8B136592018C}"/>
              </a:ext>
            </a:extLst>
          </p:cNvPr>
          <p:cNvSpPr txBox="1">
            <a:spLocks/>
          </p:cNvSpPr>
          <p:nvPr/>
        </p:nvSpPr>
        <p:spPr>
          <a:xfrm>
            <a:off x="954233" y="4066114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question ends with a </a:t>
            </a:r>
            <a:r>
              <a:rPr lang="en-GB" sz="4000" u="sng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question mark (?)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C8B5BE-E2EB-408E-C540-84084ED29EAC}"/>
              </a:ext>
            </a:extLst>
          </p:cNvPr>
          <p:cNvSpPr txBox="1">
            <a:spLocks/>
          </p:cNvSpPr>
          <p:nvPr/>
        </p:nvSpPr>
        <p:spPr>
          <a:xfrm>
            <a:off x="954233" y="174676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the hen lay an egg?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7DD455F-534B-0CE8-3936-5EB5A20E7778}"/>
              </a:ext>
            </a:extLst>
          </p:cNvPr>
          <p:cNvSpPr txBox="1">
            <a:spLocks/>
          </p:cNvSpPr>
          <p:nvPr/>
        </p:nvSpPr>
        <p:spPr>
          <a:xfrm>
            <a:off x="954232" y="1746705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the hen lay an egg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F3E34E4-8B63-6E9B-4130-17A8B7BFA5EF}"/>
              </a:ext>
            </a:extLst>
          </p:cNvPr>
          <p:cNvSpPr/>
          <p:nvPr/>
        </p:nvSpPr>
        <p:spPr>
          <a:xfrm rot="10603801">
            <a:off x="8770518" y="2112455"/>
            <a:ext cx="1116530" cy="332939"/>
          </a:xfrm>
          <a:prstGeom prst="rightArrow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64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Will Dad fix the car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Can you help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time is it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dirty="0" err="1">
                <a:solidFill>
                  <a:schemeClr val="bg1"/>
                </a:solidFill>
              </a:rPr>
              <a:t>doyoulike</a:t>
            </a:r>
            <a:r>
              <a:rPr lang="en-GB" sz="3200" dirty="0">
                <a:solidFill>
                  <a:schemeClr val="bg1"/>
                </a:solidFill>
              </a:rPr>
              <a:t> pizza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Will Dad fix the car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Can you help</a:t>
            </a:r>
            <a:r>
              <a:rPr lang="en-GB" sz="3200" u="sng" dirty="0">
                <a:solidFill>
                  <a:srgbClr val="FFFF00"/>
                </a:solidFill>
              </a:rPr>
              <a:t> 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u="sng" dirty="0">
                <a:solidFill>
                  <a:srgbClr val="FFFF00"/>
                </a:solidFill>
              </a:rPr>
              <a:t>W</a:t>
            </a:r>
            <a:r>
              <a:rPr lang="en-GB" sz="3200" dirty="0">
                <a:solidFill>
                  <a:schemeClr val="bg1"/>
                </a:solidFill>
              </a:rPr>
              <a:t>hat time is it</a:t>
            </a:r>
            <a:r>
              <a:rPr lang="en-GB" sz="3200" u="sng" dirty="0">
                <a:solidFill>
                  <a:srgbClr val="FFFF00"/>
                </a:solidFill>
              </a:rPr>
              <a:t> 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D</a:t>
            </a:r>
            <a:r>
              <a:rPr lang="en-GB" sz="3200" dirty="0">
                <a:solidFill>
                  <a:schemeClr val="bg1"/>
                </a:solidFill>
              </a:rPr>
              <a:t>o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you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like pizza</a:t>
            </a:r>
            <a:r>
              <a:rPr lang="en-GB" sz="3200" u="sng" dirty="0">
                <a:solidFill>
                  <a:srgbClr val="FFFF00"/>
                </a:solidFill>
              </a:rPr>
              <a:t> 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Where are you going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what is your name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940939" y="2155185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72248" y="2078569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38E4F8-82FA-8EA2-6255-066DFBA0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384" y="2096376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cat sat on the mat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Where are you going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Where are you going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what is your name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hat is 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your name</a:t>
            </a:r>
            <a:r>
              <a:rPr lang="en-GB" altLang="en-US" sz="280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?</a:t>
            </a:r>
            <a:endParaRPr lang="en-GB" altLang="en-US" sz="2800" dirty="0">
              <a:solidFill>
                <a:schemeClr val="tx1"/>
              </a:solidFill>
              <a:highlight>
                <a:srgbClr val="FFFF00"/>
              </a:highlight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4189700"/>
              </p:ext>
            </p:extLst>
          </p:nvPr>
        </p:nvGraphicFramePr>
        <p:xfrm>
          <a:off x="0" y="1514168"/>
          <a:ext cx="12186080" cy="2478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22625">
                <a:tc>
                  <a:txBody>
                    <a:bodyPr/>
                    <a:lstStyle/>
                    <a:p>
                      <a:r>
                        <a:rPr lang="en-GB" sz="1800" dirty="0"/>
                        <a:t>Capital letters - Sentences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letter should be a capital letter?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Gcap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398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Capital letters at the start and full stops at the end of sentences.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wrong with the sentence below?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No capital letter/No full stop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GCapFull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Gsentence3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question.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question.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Where have you been?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6451762" y="6276688"/>
            <a:ext cx="5530727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she got a red pen.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he hit the ball.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 err="1">
                <a:solidFill>
                  <a:schemeClr val="bg1"/>
                </a:solidFill>
              </a:rPr>
              <a:t>Theman</a:t>
            </a:r>
            <a:r>
              <a:rPr lang="en-GB" sz="3200" dirty="0">
                <a:solidFill>
                  <a:schemeClr val="bg1"/>
                </a:solidFill>
              </a:rPr>
              <a:t> is tall.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dirty="0" err="1">
                <a:solidFill>
                  <a:schemeClr val="bg1"/>
                </a:solidFill>
              </a:rPr>
              <a:t>Hehasa</a:t>
            </a:r>
            <a:r>
              <a:rPr lang="en-GB" sz="3200" dirty="0">
                <a:solidFill>
                  <a:schemeClr val="bg1"/>
                </a:solidFill>
              </a:rPr>
              <a:t> pet frog.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dirty="0" err="1">
                <a:solidFill>
                  <a:schemeClr val="bg1"/>
                </a:solidFill>
              </a:rPr>
              <a:t>thefoxranaway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rgbClr val="FFFF00"/>
                </a:solidFill>
              </a:rPr>
              <a:t>S</a:t>
            </a:r>
            <a:r>
              <a:rPr lang="en-GB" sz="3200" dirty="0">
                <a:solidFill>
                  <a:schemeClr val="bg1"/>
                </a:solidFill>
              </a:rPr>
              <a:t>he got a red pen.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H</a:t>
            </a:r>
            <a:r>
              <a:rPr lang="en-GB" sz="3200" dirty="0">
                <a:solidFill>
                  <a:schemeClr val="bg1"/>
                </a:solidFill>
              </a:rPr>
              <a:t>e hit the ball.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The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man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is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tall.</a:t>
            </a:r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has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a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pet frog.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fox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ran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away.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Question Marks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5007A-857B-4732-DA8A-5A444E120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40037E7-5903-EC74-520B-837FE9C1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58AC77-BFA2-9986-9473-11EA42ADD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7EE29-986F-FB0B-4504-D9F394630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6DD279E-FE09-7618-F963-674851703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8660096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6C9832-368F-1B5F-21EC-C1C4F00766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475976-8C7E-172A-1694-5C936EC29F9B}"/>
              </a:ext>
            </a:extLst>
          </p:cNvPr>
          <p:cNvSpPr txBox="1"/>
          <p:nvPr/>
        </p:nvSpPr>
        <p:spPr>
          <a:xfrm>
            <a:off x="2962909" y="4624297"/>
            <a:ext cx="8143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We’ve already met some punctuation like spaces between words.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How do we show the start of a sentence?</a:t>
            </a:r>
          </a:p>
        </p:txBody>
      </p:sp>
    </p:spTree>
    <p:extLst>
      <p:ext uri="{BB962C8B-B14F-4D97-AF65-F5344CB8AC3E}">
        <p14:creationId xmlns:p14="http://schemas.microsoft.com/office/powerpoint/2010/main" val="805460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38086-CB5A-423D-1ECE-126CF2295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E134197-47A3-A912-87FA-8333AE4EC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AD899-49DF-41E2-30D5-14474AA67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544067-954E-5EA2-21C6-E2460D929B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81AE775-1E1C-B6B4-4DA6-2333FFBF4D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8777340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FD8739D-1FEE-1F7F-16EF-12AA93FF16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83CFB-33C4-F4D5-E539-7A3BC9F25050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We use capital letters to show a sentence has started.</a:t>
            </a:r>
          </a:p>
        </p:txBody>
      </p:sp>
    </p:spTree>
    <p:extLst>
      <p:ext uri="{BB962C8B-B14F-4D97-AF65-F5344CB8AC3E}">
        <p14:creationId xmlns:p14="http://schemas.microsoft.com/office/powerpoint/2010/main" val="3867556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F1AB6-C9D9-A43D-B508-158D41395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98EFB2D-24BD-3486-371A-FF84F19AA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C81309-F223-A1BD-AF4D-063710E47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7A17B1-3106-F76C-0F60-5AA5683A9A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0A8C1-AC96-7A0E-9B3C-8625BCB2C4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A0A1FF-AF25-317F-3A1E-8373EBBC0FD7}"/>
              </a:ext>
            </a:extLst>
          </p:cNvPr>
          <p:cNvSpPr txBox="1"/>
          <p:nvPr/>
        </p:nvSpPr>
        <p:spPr>
          <a:xfrm>
            <a:off x="2962909" y="4624297"/>
            <a:ext cx="8143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When do we use full stops?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78BD3E5-507F-2D1F-C03B-0E46792D7D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5388583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445395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D07B7-92EC-A188-4E64-CA726CF0F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EF647F-987D-B828-69D1-C78D0195E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8F9DC91-DF1F-0CFE-BB4B-A1046B4F9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8BDC47-8FD0-46B7-8B83-3E54228242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A70A4F4-DA0B-5D3C-F065-2FE66E9914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8857740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B9C589B-43E0-FA75-F447-8DD9AF1FF1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BB1DB-2E9A-5AAC-0C58-7898A4DEBD1D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We can use full stops to show the end of a sentence.</a:t>
            </a:r>
          </a:p>
        </p:txBody>
      </p:sp>
    </p:spTree>
    <p:extLst>
      <p:ext uri="{BB962C8B-B14F-4D97-AF65-F5344CB8AC3E}">
        <p14:creationId xmlns:p14="http://schemas.microsoft.com/office/powerpoint/2010/main" val="2885707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039" y="481825"/>
            <a:ext cx="11686902" cy="2521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402" y="1179475"/>
            <a:ext cx="11338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know what a </a:t>
            </a:r>
            <a:r>
              <a:rPr lang="en-GB" sz="4800" u="sng" dirty="0">
                <a:solidFill>
                  <a:srgbClr val="FFFF0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4D703F-016C-553E-97E4-16BFC21391B6}"/>
              </a:ext>
            </a:extLst>
          </p:cNvPr>
          <p:cNvSpPr txBox="1"/>
          <p:nvPr/>
        </p:nvSpPr>
        <p:spPr>
          <a:xfrm>
            <a:off x="3246809" y="3429000"/>
            <a:ext cx="8702473" cy="2553891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FFFF0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</a:t>
            </a:r>
            <a:br>
              <a:rPr lang="en-GB" sz="4800" dirty="0">
                <a:solidFill>
                  <a:schemeClr val="bg1"/>
                </a:solidFill>
              </a:rPr>
            </a:br>
            <a:r>
              <a:rPr lang="en-GB" sz="4800" dirty="0">
                <a:solidFill>
                  <a:schemeClr val="bg1"/>
                </a:solidFill>
              </a:rPr>
              <a:t>we say with </a:t>
            </a:r>
            <a:r>
              <a:rPr lang="en-GB" sz="4800" b="1" u="sng" dirty="0">
                <a:solidFill>
                  <a:srgbClr val="FFFF00"/>
                </a:solidFill>
              </a:rPr>
              <a:t>one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r>
              <a:rPr lang="en-GB" sz="4800" b="1" u="sng" dirty="0">
                <a:solidFill>
                  <a:srgbClr val="FFFF00"/>
                </a:solidFill>
              </a:rPr>
              <a:t>breath.</a:t>
            </a:r>
            <a:endParaRPr lang="en-GB" sz="48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189946"/>
            <a:ext cx="3673490" cy="357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19" y="720479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36918" y="9533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65099" y="1952895"/>
            <a:ext cx="757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He finished his homework.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65100" y="29524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He finished his homework?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36918" y="3834211"/>
            <a:ext cx="9854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What’s the difference?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8052E7-0B83-CB48-D2A1-093E10224918}"/>
              </a:ext>
            </a:extLst>
          </p:cNvPr>
          <p:cNvSpPr txBox="1"/>
          <p:nvPr/>
        </p:nvSpPr>
        <p:spPr>
          <a:xfrm>
            <a:off x="1036918" y="4601629"/>
            <a:ext cx="98543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One sentence ends in a full-stop(.). </a:t>
            </a:r>
          </a:p>
          <a:p>
            <a:endParaRPr lang="en-GB" sz="3600" dirty="0">
              <a:solidFill>
                <a:schemeClr val="bg1"/>
              </a:solidFill>
            </a:endParaRPr>
          </a:p>
          <a:p>
            <a:r>
              <a:rPr lang="en-GB" sz="3600" dirty="0">
                <a:solidFill>
                  <a:schemeClr val="bg1"/>
                </a:solidFill>
              </a:rPr>
              <a:t>One sentence ends in a question mark(?).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B29A11-4DB7-3AF3-9B36-CDA93D554971}"/>
              </a:ext>
            </a:extLst>
          </p:cNvPr>
          <p:cNvSpPr txBox="1"/>
          <p:nvPr/>
        </p:nvSpPr>
        <p:spPr>
          <a:xfrm>
            <a:off x="1765098" y="1845588"/>
            <a:ext cx="7578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He finished his homework</a:t>
            </a:r>
            <a:r>
              <a:rPr lang="en-GB" sz="4400" dirty="0">
                <a:solidFill>
                  <a:srgbClr val="FF00FF"/>
                </a:solidFill>
              </a:rPr>
              <a:t>.</a:t>
            </a:r>
            <a:endParaRPr lang="en-GB" sz="3600" dirty="0">
              <a:solidFill>
                <a:srgbClr val="FF00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BB69DF-A16E-F75F-0AF0-1CE29A256A40}"/>
              </a:ext>
            </a:extLst>
          </p:cNvPr>
          <p:cNvSpPr txBox="1"/>
          <p:nvPr/>
        </p:nvSpPr>
        <p:spPr>
          <a:xfrm>
            <a:off x="1765100" y="2962013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He finished his homework</a:t>
            </a:r>
            <a:r>
              <a:rPr lang="en-GB" sz="3600" dirty="0">
                <a:solidFill>
                  <a:srgbClr val="FF00FF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4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Microsoft Office PowerPoint</Application>
  <PresentationFormat>Widescreen</PresentationFormat>
  <Paragraphs>126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Andika</vt:lpstr>
      <vt:lpstr>Arial</vt:lpstr>
      <vt:lpstr>Office Theme</vt:lpstr>
      <vt:lpstr> How to Use this PowerPoint</vt:lpstr>
      <vt:lpstr>PowerPoint Presentation</vt:lpstr>
      <vt:lpstr>Question Marks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5 mistakes  in 1 minute?</vt:lpstr>
      <vt:lpstr>Below are 3 sentences.  Can you find 5 mistakes  in 1 minute?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2026-08-14T13:21:51Z</dcterms:modified>
</cp:coreProperties>
</file>