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52" r:id="rId2"/>
    <p:sldId id="438" r:id="rId3"/>
    <p:sldId id="274" r:id="rId4"/>
    <p:sldId id="439" r:id="rId5"/>
    <p:sldId id="440" r:id="rId6"/>
    <p:sldId id="441" r:id="rId7"/>
    <p:sldId id="442" r:id="rId8"/>
    <p:sldId id="455" r:id="rId9"/>
    <p:sldId id="456" r:id="rId10"/>
    <p:sldId id="448" r:id="rId11"/>
    <p:sldId id="297" r:id="rId12"/>
    <p:sldId id="449" r:id="rId13"/>
    <p:sldId id="367" r:id="rId14"/>
    <p:sldId id="379" r:id="rId15"/>
    <p:sldId id="457" r:id="rId16"/>
    <p:sldId id="458" r:id="rId17"/>
    <p:sldId id="459" r:id="rId18"/>
    <p:sldId id="460" r:id="rId19"/>
    <p:sldId id="461" r:id="rId20"/>
    <p:sldId id="454" r:id="rId21"/>
    <p:sldId id="301" r:id="rId22"/>
    <p:sldId id="360" r:id="rId23"/>
    <p:sldId id="366" r:id="rId24"/>
    <p:sldId id="385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2A06E9-A075-490E-ACD5-D06D1DB30ED4}" v="10" dt="2026-08-14T13:23:25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4T13:24:35.753" v="34" actId="14100"/>
      <pc:docMkLst>
        <pc:docMk/>
      </pc:docMkLst>
      <pc:sldChg chg="del">
        <pc:chgData name="Glen Jones" userId="e846aaca-4b24-4b13-b0d0-f2308e16b284" providerId="ADAL" clId="{ED47ACC3-9597-4D89-A1DC-43CF280EF274}" dt="2026-08-14T13:23:09.462" v="16" actId="47"/>
        <pc:sldMkLst>
          <pc:docMk/>
          <pc:sldMk cId="1684973580" sldId="296"/>
        </pc:sldMkLst>
      </pc:sldChg>
      <pc:sldChg chg="modSp mod">
        <pc:chgData name="Glen Jones" userId="e846aaca-4b24-4b13-b0d0-f2308e16b284" providerId="ADAL" clId="{ED47ACC3-9597-4D89-A1DC-43CF280EF274}" dt="2026-08-14T13:23:20.625" v="19" actId="1076"/>
        <pc:sldMkLst>
          <pc:docMk/>
          <pc:sldMk cId="2650129360" sldId="297"/>
        </pc:sldMkLst>
        <pc:spChg chg="mod">
          <ac:chgData name="Glen Jones" userId="e846aaca-4b24-4b13-b0d0-f2308e16b284" providerId="ADAL" clId="{ED47ACC3-9597-4D89-A1DC-43CF280EF274}" dt="2026-08-14T13:23:20.625" v="19" actId="1076"/>
          <ac:spMkLst>
            <pc:docMk/>
            <pc:sldMk cId="2650129360" sldId="297"/>
            <ac:spMk id="10" creationId="{C5831534-C26F-DBF2-70EC-DDCCE0129DF6}"/>
          </ac:spMkLst>
        </pc:spChg>
      </pc:sldChg>
      <pc:sldChg chg="del">
        <pc:chgData name="Glen Jones" userId="e846aaca-4b24-4b13-b0d0-f2308e16b284" providerId="ADAL" clId="{ED47ACC3-9597-4D89-A1DC-43CF280EF274}" dt="2026-08-14T13:23:09.462" v="16" actId="47"/>
        <pc:sldMkLst>
          <pc:docMk/>
          <pc:sldMk cId="2483252389" sldId="371"/>
        </pc:sldMkLst>
      </pc:sldChg>
      <pc:sldChg chg="modSp mod">
        <pc:chgData name="Glen Jones" userId="e846aaca-4b24-4b13-b0d0-f2308e16b284" providerId="ADAL" clId="{ED47ACC3-9597-4D89-A1DC-43CF280EF274}" dt="2026-08-14T13:24:35.753" v="34" actId="14100"/>
        <pc:sldMkLst>
          <pc:docMk/>
          <pc:sldMk cId="2138357973" sldId="385"/>
        </pc:sldMkLst>
        <pc:spChg chg="mod">
          <ac:chgData name="Glen Jones" userId="e846aaca-4b24-4b13-b0d0-f2308e16b284" providerId="ADAL" clId="{ED47ACC3-9597-4D89-A1DC-43CF280EF274}" dt="2026-08-14T13:24:35.753" v="34" actId="14100"/>
          <ac:spMkLst>
            <pc:docMk/>
            <pc:sldMk cId="2138357973" sldId="385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8-14T13:24:30.392" v="31" actId="1076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2:07.061" v="1" actId="207"/>
        <pc:sldMkLst>
          <pc:docMk/>
          <pc:sldMk cId="805460786" sldId="439"/>
        </pc:sldMkLst>
        <pc:graphicFrameChg chg="mod">
          <ac:chgData name="Glen Jones" userId="e846aaca-4b24-4b13-b0d0-f2308e16b284" providerId="ADAL" clId="{ED47ACC3-9597-4D89-A1DC-43CF280EF274}" dt="2026-08-14T13:22:07.061" v="1" actId="207"/>
          <ac:graphicFrameMkLst>
            <pc:docMk/>
            <pc:sldMk cId="805460786" sldId="439"/>
            <ac:graphicFrameMk id="4" creationId="{96DD279E-FE09-7618-F963-6748517034BB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2:12.901" v="2" actId="207"/>
        <pc:sldMkLst>
          <pc:docMk/>
          <pc:sldMk cId="3867556929" sldId="440"/>
        </pc:sldMkLst>
        <pc:graphicFrameChg chg="mod">
          <ac:chgData name="Glen Jones" userId="e846aaca-4b24-4b13-b0d0-f2308e16b284" providerId="ADAL" clId="{ED47ACC3-9597-4D89-A1DC-43CF280EF274}" dt="2026-08-14T13:22:12.901" v="2" actId="207"/>
          <ac:graphicFrameMkLst>
            <pc:docMk/>
            <pc:sldMk cId="3867556929" sldId="440"/>
            <ac:graphicFrameMk id="4" creationId="{681AE775-1E1C-B6B4-4DA6-2333FFBF4DA4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2:18.153" v="3" actId="207"/>
        <pc:sldMkLst>
          <pc:docMk/>
          <pc:sldMk cId="3445395024" sldId="441"/>
        </pc:sldMkLst>
        <pc:graphicFrameChg chg="mod">
          <ac:chgData name="Glen Jones" userId="e846aaca-4b24-4b13-b0d0-f2308e16b284" providerId="ADAL" clId="{ED47ACC3-9597-4D89-A1DC-43CF280EF274}" dt="2026-08-14T13:22:18.153" v="3" actId="207"/>
          <ac:graphicFrameMkLst>
            <pc:docMk/>
            <pc:sldMk cId="3445395024" sldId="441"/>
            <ac:graphicFrameMk id="8" creationId="{378BD3E5-507F-2D1F-C03B-0E46792D7DA9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2:24.355" v="4" actId="207"/>
        <pc:sldMkLst>
          <pc:docMk/>
          <pc:sldMk cId="2885707345" sldId="442"/>
        </pc:sldMkLst>
        <pc:graphicFrameChg chg="mod">
          <ac:chgData name="Glen Jones" userId="e846aaca-4b24-4b13-b0d0-f2308e16b284" providerId="ADAL" clId="{ED47ACC3-9597-4D89-A1DC-43CF280EF274}" dt="2026-08-14T13:22:24.355" v="4" actId="207"/>
          <ac:graphicFrameMkLst>
            <pc:docMk/>
            <pc:sldMk cId="2885707345" sldId="442"/>
            <ac:graphicFrameMk id="4" creationId="{0A70A4F4-DA0B-5D3C-F065-2FE66E9914C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8-14T13:23:05.691" v="15" actId="20577"/>
        <pc:sldMkLst>
          <pc:docMk/>
          <pc:sldMk cId="318097404" sldId="448"/>
        </pc:sldMkLst>
        <pc:spChg chg="mod">
          <ac:chgData name="Glen Jones" userId="e846aaca-4b24-4b13-b0d0-f2308e16b284" providerId="ADAL" clId="{ED47ACC3-9597-4D89-A1DC-43CF280EF274}" dt="2026-08-14T13:23:05.691" v="15" actId="20577"/>
          <ac:spMkLst>
            <pc:docMk/>
            <pc:sldMk cId="318097404" sldId="448"/>
            <ac:spMk id="2" creationId="{871F52B6-B1E5-A1FF-1BD3-5FF6AF4DC0F8}"/>
          </ac:spMkLst>
        </pc:spChg>
      </pc:sldChg>
      <pc:sldChg chg="modSp mod">
        <pc:chgData name="Glen Jones" userId="e846aaca-4b24-4b13-b0d0-f2308e16b284" providerId="ADAL" clId="{ED47ACC3-9597-4D89-A1DC-43CF280EF274}" dt="2026-08-14T13:23:43.893" v="27" actId="1076"/>
        <pc:sldMkLst>
          <pc:docMk/>
          <pc:sldMk cId="3364279648" sldId="449"/>
        </pc:sldMkLst>
        <pc:spChg chg="mod">
          <ac:chgData name="Glen Jones" userId="e846aaca-4b24-4b13-b0d0-f2308e16b284" providerId="ADAL" clId="{ED47ACC3-9597-4D89-A1DC-43CF280EF274}" dt="2026-08-14T13:23:41.630" v="26" actId="1076"/>
          <ac:spMkLst>
            <pc:docMk/>
            <pc:sldMk cId="3364279648" sldId="449"/>
            <ac:spMk id="10" creationId="{AEAD7FB0-634A-B772-8E2F-DE67973BCCBA}"/>
          </ac:spMkLst>
        </pc:spChg>
        <pc:spChg chg="mod">
          <ac:chgData name="Glen Jones" userId="e846aaca-4b24-4b13-b0d0-f2308e16b284" providerId="ADAL" clId="{ED47ACC3-9597-4D89-A1DC-43CF280EF274}" dt="2026-08-14T13:23:43.893" v="27" actId="1076"/>
          <ac:spMkLst>
            <pc:docMk/>
            <pc:sldMk cId="3364279648" sldId="449"/>
            <ac:spMk id="12" creationId="{3CE0FF33-63C6-51E9-4C44-C3A4BFBA7C79}"/>
          </ac:spMkLst>
        </pc:spChg>
        <pc:picChg chg="mod">
          <ac:chgData name="Glen Jones" userId="e846aaca-4b24-4b13-b0d0-f2308e16b284" providerId="ADAL" clId="{ED47ACC3-9597-4D89-A1DC-43CF280EF274}" dt="2026-08-14T13:23:32.407" v="23" actId="1076"/>
          <ac:picMkLst>
            <pc:docMk/>
            <pc:sldMk cId="3364279648" sldId="449"/>
            <ac:picMk id="5" creationId="{A5B86436-93C0-2898-21E3-7577E957EDD6}"/>
          </ac:picMkLst>
        </pc:picChg>
      </pc:sldChg>
      <pc:sldChg chg="modSp">
        <pc:chgData name="Glen Jones" userId="e846aaca-4b24-4b13-b0d0-f2308e16b284" providerId="ADAL" clId="{ED47ACC3-9597-4D89-A1DC-43CF280EF274}" dt="2026-08-14T13:22:29.304" v="5" actId="207"/>
        <pc:sldMkLst>
          <pc:docMk/>
          <pc:sldMk cId="1329202379" sldId="455"/>
        </pc:sldMkLst>
        <pc:graphicFrameChg chg="mod">
          <ac:chgData name="Glen Jones" userId="e846aaca-4b24-4b13-b0d0-f2308e16b284" providerId="ADAL" clId="{ED47ACC3-9597-4D89-A1DC-43CF280EF274}" dt="2026-08-14T13:22:29.304" v="5" actId="207"/>
          <ac:graphicFrameMkLst>
            <pc:docMk/>
            <pc:sldMk cId="1329202379" sldId="455"/>
            <ac:graphicFrameMk id="4" creationId="{A30A9AA1-CE5A-FD87-D79B-3B1B84AEF119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2:43.979" v="6" actId="207"/>
        <pc:sldMkLst>
          <pc:docMk/>
          <pc:sldMk cId="1603591939" sldId="456"/>
        </pc:sldMkLst>
        <pc:graphicFrameChg chg="mod">
          <ac:chgData name="Glen Jones" userId="e846aaca-4b24-4b13-b0d0-f2308e16b284" providerId="ADAL" clId="{ED47ACC3-9597-4D89-A1DC-43CF280EF274}" dt="2026-08-14T13:22:43.979" v="6" actId="207"/>
          <ac:graphicFrameMkLst>
            <pc:docMk/>
            <pc:sldMk cId="1603591939" sldId="456"/>
            <ac:graphicFrameMk id="4" creationId="{872E3573-4A5E-6161-3409-446D5D76C49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1362097B-A05C-4E85-9759-695437663FFD}">
      <dgm:prSet phldrT="[Text]" custT="1"/>
      <dgm:spPr/>
      <dgm:t>
        <a:bodyPr/>
        <a:lstStyle/>
        <a:p>
          <a:r>
            <a:rPr lang="en-GB" sz="1600" dirty="0"/>
            <a:t>Full stop</a:t>
          </a:r>
        </a:p>
      </dgm:t>
    </dgm:pt>
    <dgm:pt modelId="{DFDCA9A6-A83E-450F-8229-3367059BCCC7}" type="parTrans" cxnId="{9E0F5CE2-A923-46E0-9253-F4081E195F2E}">
      <dgm:prSet/>
      <dgm:spPr/>
      <dgm:t>
        <a:bodyPr/>
        <a:lstStyle/>
        <a:p>
          <a:endParaRPr lang="en-GB"/>
        </a:p>
      </dgm:t>
    </dgm:pt>
    <dgm:pt modelId="{80CA1797-A419-4F6B-BEB1-967958A846F9}" type="sibTrans" cxnId="{9E0F5CE2-A923-46E0-9253-F4081E195F2E}">
      <dgm:prSet/>
      <dgm:spPr/>
      <dgm:t>
        <a:bodyPr/>
        <a:lstStyle/>
        <a:p>
          <a:endParaRPr lang="en-GB"/>
        </a:p>
      </dgm:t>
    </dgm:pt>
    <dgm:pt modelId="{A70A77E0-117D-4C47-B7B7-D11C0C7CB5EE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029D8A4E-969F-4631-9B5E-AA717214F3E8}" type="parTrans" cxnId="{22B0D6A9-74BF-4F77-9EFD-B0DDC129C69A}">
      <dgm:prSet/>
      <dgm:spPr/>
    </dgm:pt>
    <dgm:pt modelId="{1D78EF07-35D9-4FEE-8ACB-14A3770CF4A3}" type="sibTrans" cxnId="{22B0D6A9-74BF-4F77-9EFD-B0DDC129C6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60931DBD-4FE6-41B8-99B9-6669B59C32EC}" type="pres">
      <dgm:prSet presAssocID="{029D8A4E-969F-4631-9B5E-AA717214F3E8}" presName="Name19" presStyleLbl="parChTrans1D3" presStyleIdx="0" presStyleCnt="2"/>
      <dgm:spPr/>
    </dgm:pt>
    <dgm:pt modelId="{B7BD024A-3045-4631-8FE0-D3169643AA4B}" type="pres">
      <dgm:prSet presAssocID="{A70A77E0-117D-4C47-B7B7-D11C0C7CB5EE}" presName="Name21" presStyleCnt="0"/>
      <dgm:spPr/>
    </dgm:pt>
    <dgm:pt modelId="{43788677-C19E-4CA7-90DE-4504D2D069FA}" type="pres">
      <dgm:prSet presAssocID="{A70A77E0-117D-4C47-B7B7-D11C0C7CB5EE}" presName="level2Shape" presStyleLbl="node3" presStyleIdx="0" presStyleCnt="2"/>
      <dgm:spPr/>
    </dgm:pt>
    <dgm:pt modelId="{F6828C82-3908-4002-90A0-804800AC0EA3}" type="pres">
      <dgm:prSet presAssocID="{A70A77E0-117D-4C47-B7B7-D11C0C7CB5EE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366C5D6C-6655-46C9-91B5-4EE0F8F6E07D}" type="pres">
      <dgm:prSet presAssocID="{DFDCA9A6-A83E-450F-8229-3367059BCCC7}" presName="Name19" presStyleLbl="parChTrans1D3" presStyleIdx="1" presStyleCnt="2"/>
      <dgm:spPr/>
    </dgm:pt>
    <dgm:pt modelId="{CF5B2D6D-1C7D-4215-9775-EECD7F35F2E3}" type="pres">
      <dgm:prSet presAssocID="{1362097B-A05C-4E85-9759-695437663FFD}" presName="Name21" presStyleCnt="0"/>
      <dgm:spPr/>
    </dgm:pt>
    <dgm:pt modelId="{DCFDB3A2-8869-470D-87A6-541B6F248EC5}" type="pres">
      <dgm:prSet presAssocID="{1362097B-A05C-4E85-9759-695437663FFD}" presName="level2Shape" presStyleLbl="node3" presStyleIdx="1" presStyleCnt="2"/>
      <dgm:spPr/>
    </dgm:pt>
    <dgm:pt modelId="{337B17F2-4E71-4824-8819-C1CB9F317938}" type="pres">
      <dgm:prSet presAssocID="{1362097B-A05C-4E85-9759-695437663FF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8687CB68-1633-4830-998C-D1FCA96460A8}" type="presOf" srcId="{DFDCA9A6-A83E-450F-8229-3367059BCCC7}" destId="{366C5D6C-6655-46C9-91B5-4EE0F8F6E07D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22B0D6A9-74BF-4F77-9EFD-B0DDC129C69A}" srcId="{9BA46975-8DB2-48CF-B6FD-A55DBE9194F2}" destId="{A70A77E0-117D-4C47-B7B7-D11C0C7CB5EE}" srcOrd="0" destOrd="0" parTransId="{029D8A4E-969F-4631-9B5E-AA717214F3E8}" sibTransId="{1D78EF07-35D9-4FEE-8ACB-14A3770CF4A3}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3BF35CBC-0651-4EC6-9698-024FDBA65646}" type="presOf" srcId="{029D8A4E-969F-4631-9B5E-AA717214F3E8}" destId="{60931DBD-4FE6-41B8-99B9-6669B59C32EC}" srcOrd="0" destOrd="0" presId="urn:microsoft.com/office/officeart/2005/8/layout/hierarchy6"/>
    <dgm:cxn modelId="{24B579E0-A5C3-45D5-9253-EBE1726E48DB}" type="presOf" srcId="{1362097B-A05C-4E85-9759-695437663FFD}" destId="{DCFDB3A2-8869-470D-87A6-541B6F248EC5}" srcOrd="0" destOrd="0" presId="urn:microsoft.com/office/officeart/2005/8/layout/hierarchy6"/>
    <dgm:cxn modelId="{9E0F5CE2-A923-46E0-9253-F4081E195F2E}" srcId="{F4074957-2643-449A-8C20-153B0BFBC4D3}" destId="{1362097B-A05C-4E85-9759-695437663FFD}" srcOrd="0" destOrd="0" parTransId="{DFDCA9A6-A83E-450F-8229-3367059BCCC7}" sibTransId="{80CA1797-A419-4F6B-BEB1-967958A846F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985BD9FA-86C7-4393-A193-8F7415C55D93}" type="presOf" srcId="{A70A77E0-117D-4C47-B7B7-D11C0C7CB5EE}" destId="{43788677-C19E-4CA7-90DE-4504D2D069F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148C8F2-34E8-45CE-8782-675DCDB60C24}" type="presParOf" srcId="{4AE71305-4F4A-4903-A782-6F54C4CA0E25}" destId="{60931DBD-4FE6-41B8-99B9-6669B59C32EC}" srcOrd="0" destOrd="0" presId="urn:microsoft.com/office/officeart/2005/8/layout/hierarchy6"/>
    <dgm:cxn modelId="{6832F4EE-67FD-425E-BE97-85D394DD75C0}" type="presParOf" srcId="{4AE71305-4F4A-4903-A782-6F54C4CA0E25}" destId="{B7BD024A-3045-4631-8FE0-D3169643AA4B}" srcOrd="1" destOrd="0" presId="urn:microsoft.com/office/officeart/2005/8/layout/hierarchy6"/>
    <dgm:cxn modelId="{BC6AA8C1-6996-4A88-AAC5-951BEE19AEA6}" type="presParOf" srcId="{B7BD024A-3045-4631-8FE0-D3169643AA4B}" destId="{43788677-C19E-4CA7-90DE-4504D2D069FA}" srcOrd="0" destOrd="0" presId="urn:microsoft.com/office/officeart/2005/8/layout/hierarchy6"/>
    <dgm:cxn modelId="{339A6A88-5CC4-4A5F-B97D-397C6521B3B0}" type="presParOf" srcId="{B7BD024A-3045-4631-8FE0-D3169643AA4B}" destId="{F6828C82-3908-4002-90A0-804800AC0EA3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9BC0DA15-DBC6-4A43-BF60-4A138FF3B013}" type="presParOf" srcId="{286D4853-E031-4A80-A978-44F061812FC9}" destId="{366C5D6C-6655-46C9-91B5-4EE0F8F6E07D}" srcOrd="0" destOrd="0" presId="urn:microsoft.com/office/officeart/2005/8/layout/hierarchy6"/>
    <dgm:cxn modelId="{2BB58E2A-EBFA-4426-A110-78CE1C6AB0BE}" type="presParOf" srcId="{286D4853-E031-4A80-A978-44F061812FC9}" destId="{CF5B2D6D-1C7D-4215-9775-EECD7F35F2E3}" srcOrd="1" destOrd="0" presId="urn:microsoft.com/office/officeart/2005/8/layout/hierarchy6"/>
    <dgm:cxn modelId="{3420C094-1B9D-41F9-90E7-275885F1E0C3}" type="presParOf" srcId="{CF5B2D6D-1C7D-4215-9775-EECD7F35F2E3}" destId="{DCFDB3A2-8869-470D-87A6-541B6F248EC5}" srcOrd="0" destOrd="0" presId="urn:microsoft.com/office/officeart/2005/8/layout/hierarchy6"/>
    <dgm:cxn modelId="{CF2C66C2-C67E-4C13-9AB9-FC7D79E776CC}" type="presParOf" srcId="{CF5B2D6D-1C7D-4215-9775-EECD7F35F2E3}" destId="{337B17F2-4E71-4824-8819-C1CB9F31793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1362097B-A05C-4E85-9759-695437663FFD}">
      <dgm:prSet phldrT="[Text]" custT="1"/>
      <dgm:spPr/>
      <dgm:t>
        <a:bodyPr/>
        <a:lstStyle/>
        <a:p>
          <a:r>
            <a:rPr lang="en-GB" sz="1600" dirty="0"/>
            <a:t>Full stop</a:t>
          </a:r>
        </a:p>
      </dgm:t>
    </dgm:pt>
    <dgm:pt modelId="{DFDCA9A6-A83E-450F-8229-3367059BCCC7}" type="parTrans" cxnId="{9E0F5CE2-A923-46E0-9253-F4081E195F2E}">
      <dgm:prSet/>
      <dgm:spPr/>
      <dgm:t>
        <a:bodyPr/>
        <a:lstStyle/>
        <a:p>
          <a:endParaRPr lang="en-GB"/>
        </a:p>
      </dgm:t>
    </dgm:pt>
    <dgm:pt modelId="{80CA1797-A419-4F6B-BEB1-967958A846F9}" type="sibTrans" cxnId="{9E0F5CE2-A923-46E0-9253-F4081E195F2E}">
      <dgm:prSet/>
      <dgm:spPr/>
      <dgm:t>
        <a:bodyPr/>
        <a:lstStyle/>
        <a:p>
          <a:endParaRPr lang="en-GB"/>
        </a:p>
      </dgm:t>
    </dgm:pt>
    <dgm:pt modelId="{A70A77E0-117D-4C47-B7B7-D11C0C7CB5EE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029D8A4E-969F-4631-9B5E-AA717214F3E8}" type="parTrans" cxnId="{22B0D6A9-74BF-4F77-9EFD-B0DDC129C69A}">
      <dgm:prSet/>
      <dgm:spPr/>
    </dgm:pt>
    <dgm:pt modelId="{1D78EF07-35D9-4FEE-8ACB-14A3770CF4A3}" type="sibTrans" cxnId="{22B0D6A9-74BF-4F77-9EFD-B0DDC129C69A}">
      <dgm:prSet/>
      <dgm:spPr/>
    </dgm:pt>
    <dgm:pt modelId="{62E7447B-2C6A-47E3-AD5C-8CB0719D004C}">
      <dgm:prSet phldrT="[Text]" custT="1"/>
      <dgm:spPr/>
      <dgm:t>
        <a:bodyPr/>
        <a:lstStyle/>
        <a:p>
          <a:r>
            <a:rPr lang="en-GB" sz="1600" dirty="0"/>
            <a:t>Question mark</a:t>
          </a:r>
        </a:p>
      </dgm:t>
    </dgm:pt>
    <dgm:pt modelId="{DDA604E6-7871-4DDE-93DD-89AE91F5438F}" type="parTrans" cxnId="{2DED7F19-B232-4001-A738-C4272E293FCE}">
      <dgm:prSet/>
      <dgm:spPr/>
    </dgm:pt>
    <dgm:pt modelId="{3D4CBD51-FFCB-42F4-B072-205336424966}" type="sibTrans" cxnId="{2DED7F19-B232-4001-A738-C4272E293FC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60931DBD-4FE6-41B8-99B9-6669B59C32EC}" type="pres">
      <dgm:prSet presAssocID="{029D8A4E-969F-4631-9B5E-AA717214F3E8}" presName="Name19" presStyleLbl="parChTrans1D3" presStyleIdx="0" presStyleCnt="3"/>
      <dgm:spPr/>
    </dgm:pt>
    <dgm:pt modelId="{B7BD024A-3045-4631-8FE0-D3169643AA4B}" type="pres">
      <dgm:prSet presAssocID="{A70A77E0-117D-4C47-B7B7-D11C0C7CB5EE}" presName="Name21" presStyleCnt="0"/>
      <dgm:spPr/>
    </dgm:pt>
    <dgm:pt modelId="{43788677-C19E-4CA7-90DE-4504D2D069FA}" type="pres">
      <dgm:prSet presAssocID="{A70A77E0-117D-4C47-B7B7-D11C0C7CB5EE}" presName="level2Shape" presStyleLbl="node3" presStyleIdx="0" presStyleCnt="3"/>
      <dgm:spPr/>
    </dgm:pt>
    <dgm:pt modelId="{F6828C82-3908-4002-90A0-804800AC0EA3}" type="pres">
      <dgm:prSet presAssocID="{A70A77E0-117D-4C47-B7B7-D11C0C7CB5EE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366C5D6C-6655-46C9-91B5-4EE0F8F6E07D}" type="pres">
      <dgm:prSet presAssocID="{DFDCA9A6-A83E-450F-8229-3367059BCCC7}" presName="Name19" presStyleLbl="parChTrans1D3" presStyleIdx="1" presStyleCnt="3"/>
      <dgm:spPr/>
    </dgm:pt>
    <dgm:pt modelId="{CF5B2D6D-1C7D-4215-9775-EECD7F35F2E3}" type="pres">
      <dgm:prSet presAssocID="{1362097B-A05C-4E85-9759-695437663FFD}" presName="Name21" presStyleCnt="0"/>
      <dgm:spPr/>
    </dgm:pt>
    <dgm:pt modelId="{DCFDB3A2-8869-470D-87A6-541B6F248EC5}" type="pres">
      <dgm:prSet presAssocID="{1362097B-A05C-4E85-9759-695437663FFD}" presName="level2Shape" presStyleLbl="node3" presStyleIdx="1" presStyleCnt="3"/>
      <dgm:spPr/>
    </dgm:pt>
    <dgm:pt modelId="{337B17F2-4E71-4824-8819-C1CB9F317938}" type="pres">
      <dgm:prSet presAssocID="{1362097B-A05C-4E85-9759-695437663FFD}" presName="hierChild3" presStyleCnt="0"/>
      <dgm:spPr/>
    </dgm:pt>
    <dgm:pt modelId="{29525773-F15C-4C44-96AF-DE5A5C499093}" type="pres">
      <dgm:prSet presAssocID="{DDA604E6-7871-4DDE-93DD-89AE91F5438F}" presName="Name19" presStyleLbl="parChTrans1D3" presStyleIdx="2" presStyleCnt="3"/>
      <dgm:spPr/>
    </dgm:pt>
    <dgm:pt modelId="{7E6FE010-F7DD-4915-9F8D-B3C196CCFB9C}" type="pres">
      <dgm:prSet presAssocID="{62E7447B-2C6A-47E3-AD5C-8CB0719D004C}" presName="Name21" presStyleCnt="0"/>
      <dgm:spPr/>
    </dgm:pt>
    <dgm:pt modelId="{0B1275B4-9A4E-43F9-9CD8-6EC82CB24968}" type="pres">
      <dgm:prSet presAssocID="{62E7447B-2C6A-47E3-AD5C-8CB0719D004C}" presName="level2Shape" presStyleLbl="node3" presStyleIdx="2" presStyleCnt="3"/>
      <dgm:spPr/>
    </dgm:pt>
    <dgm:pt modelId="{D4AAD8FC-08E4-4E8C-9201-319C45DE411B}" type="pres">
      <dgm:prSet presAssocID="{62E7447B-2C6A-47E3-AD5C-8CB0719D004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7876B20F-FF07-4A74-85B4-EFE8D678CAFF}" type="presOf" srcId="{62E7447B-2C6A-47E3-AD5C-8CB0719D004C}" destId="{0B1275B4-9A4E-43F9-9CD8-6EC82CB24968}" srcOrd="0" destOrd="0" presId="urn:microsoft.com/office/officeart/2005/8/layout/hierarchy6"/>
    <dgm:cxn modelId="{2DED7F19-B232-4001-A738-C4272E293FCE}" srcId="{F4074957-2643-449A-8C20-153B0BFBC4D3}" destId="{62E7447B-2C6A-47E3-AD5C-8CB0719D004C}" srcOrd="1" destOrd="0" parTransId="{DDA604E6-7871-4DDE-93DD-89AE91F5438F}" sibTransId="{3D4CBD51-FFCB-42F4-B072-205336424966}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8687CB68-1633-4830-998C-D1FCA96460A8}" type="presOf" srcId="{DFDCA9A6-A83E-450F-8229-3367059BCCC7}" destId="{366C5D6C-6655-46C9-91B5-4EE0F8F6E07D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872A8487-896E-4DCB-B9C8-DA2CB280A705}" type="presOf" srcId="{DDA604E6-7871-4DDE-93DD-89AE91F5438F}" destId="{29525773-F15C-4C44-96AF-DE5A5C499093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22B0D6A9-74BF-4F77-9EFD-B0DDC129C69A}" srcId="{9BA46975-8DB2-48CF-B6FD-A55DBE9194F2}" destId="{A70A77E0-117D-4C47-B7B7-D11C0C7CB5EE}" srcOrd="0" destOrd="0" parTransId="{029D8A4E-969F-4631-9B5E-AA717214F3E8}" sibTransId="{1D78EF07-35D9-4FEE-8ACB-14A3770CF4A3}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3BF35CBC-0651-4EC6-9698-024FDBA65646}" type="presOf" srcId="{029D8A4E-969F-4631-9B5E-AA717214F3E8}" destId="{60931DBD-4FE6-41B8-99B9-6669B59C32EC}" srcOrd="0" destOrd="0" presId="urn:microsoft.com/office/officeart/2005/8/layout/hierarchy6"/>
    <dgm:cxn modelId="{24B579E0-A5C3-45D5-9253-EBE1726E48DB}" type="presOf" srcId="{1362097B-A05C-4E85-9759-695437663FFD}" destId="{DCFDB3A2-8869-470D-87A6-541B6F248EC5}" srcOrd="0" destOrd="0" presId="urn:microsoft.com/office/officeart/2005/8/layout/hierarchy6"/>
    <dgm:cxn modelId="{9E0F5CE2-A923-46E0-9253-F4081E195F2E}" srcId="{F4074957-2643-449A-8C20-153B0BFBC4D3}" destId="{1362097B-A05C-4E85-9759-695437663FFD}" srcOrd="0" destOrd="0" parTransId="{DFDCA9A6-A83E-450F-8229-3367059BCCC7}" sibTransId="{80CA1797-A419-4F6B-BEB1-967958A846F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985BD9FA-86C7-4393-A193-8F7415C55D93}" type="presOf" srcId="{A70A77E0-117D-4C47-B7B7-D11C0C7CB5EE}" destId="{43788677-C19E-4CA7-90DE-4504D2D069F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148C8F2-34E8-45CE-8782-675DCDB60C24}" type="presParOf" srcId="{4AE71305-4F4A-4903-A782-6F54C4CA0E25}" destId="{60931DBD-4FE6-41B8-99B9-6669B59C32EC}" srcOrd="0" destOrd="0" presId="urn:microsoft.com/office/officeart/2005/8/layout/hierarchy6"/>
    <dgm:cxn modelId="{6832F4EE-67FD-425E-BE97-85D394DD75C0}" type="presParOf" srcId="{4AE71305-4F4A-4903-A782-6F54C4CA0E25}" destId="{B7BD024A-3045-4631-8FE0-D3169643AA4B}" srcOrd="1" destOrd="0" presId="urn:microsoft.com/office/officeart/2005/8/layout/hierarchy6"/>
    <dgm:cxn modelId="{BC6AA8C1-6996-4A88-AAC5-951BEE19AEA6}" type="presParOf" srcId="{B7BD024A-3045-4631-8FE0-D3169643AA4B}" destId="{43788677-C19E-4CA7-90DE-4504D2D069FA}" srcOrd="0" destOrd="0" presId="urn:microsoft.com/office/officeart/2005/8/layout/hierarchy6"/>
    <dgm:cxn modelId="{339A6A88-5CC4-4A5F-B97D-397C6521B3B0}" type="presParOf" srcId="{B7BD024A-3045-4631-8FE0-D3169643AA4B}" destId="{F6828C82-3908-4002-90A0-804800AC0EA3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9BC0DA15-DBC6-4A43-BF60-4A138FF3B013}" type="presParOf" srcId="{286D4853-E031-4A80-A978-44F061812FC9}" destId="{366C5D6C-6655-46C9-91B5-4EE0F8F6E07D}" srcOrd="0" destOrd="0" presId="urn:microsoft.com/office/officeart/2005/8/layout/hierarchy6"/>
    <dgm:cxn modelId="{2BB58E2A-EBFA-4426-A110-78CE1C6AB0BE}" type="presParOf" srcId="{286D4853-E031-4A80-A978-44F061812FC9}" destId="{CF5B2D6D-1C7D-4215-9775-EECD7F35F2E3}" srcOrd="1" destOrd="0" presId="urn:microsoft.com/office/officeart/2005/8/layout/hierarchy6"/>
    <dgm:cxn modelId="{3420C094-1B9D-41F9-90E7-275885F1E0C3}" type="presParOf" srcId="{CF5B2D6D-1C7D-4215-9775-EECD7F35F2E3}" destId="{DCFDB3A2-8869-470D-87A6-541B6F248EC5}" srcOrd="0" destOrd="0" presId="urn:microsoft.com/office/officeart/2005/8/layout/hierarchy6"/>
    <dgm:cxn modelId="{CF2C66C2-C67E-4C13-9AB9-FC7D79E776CC}" type="presParOf" srcId="{CF5B2D6D-1C7D-4215-9775-EECD7F35F2E3}" destId="{337B17F2-4E71-4824-8819-C1CB9F317938}" srcOrd="1" destOrd="0" presId="urn:microsoft.com/office/officeart/2005/8/layout/hierarchy6"/>
    <dgm:cxn modelId="{81F1DCDF-3A53-45DD-9314-779F4F0F2A37}" type="presParOf" srcId="{286D4853-E031-4A80-A978-44F061812FC9}" destId="{29525773-F15C-4C44-96AF-DE5A5C499093}" srcOrd="2" destOrd="0" presId="urn:microsoft.com/office/officeart/2005/8/layout/hierarchy6"/>
    <dgm:cxn modelId="{A15E0B75-5CEC-40EE-97BB-57B79BD1EB2A}" type="presParOf" srcId="{286D4853-E031-4A80-A978-44F061812FC9}" destId="{7E6FE010-F7DD-4915-9F8D-B3C196CCFB9C}" srcOrd="3" destOrd="0" presId="urn:microsoft.com/office/officeart/2005/8/layout/hierarchy6"/>
    <dgm:cxn modelId="{26D59029-95CF-4D26-9973-4581285A1B96}" type="presParOf" srcId="{7E6FE010-F7DD-4915-9F8D-B3C196CCFB9C}" destId="{0B1275B4-9A4E-43F9-9CD8-6EC82CB24968}" srcOrd="0" destOrd="0" presId="urn:microsoft.com/office/officeart/2005/8/layout/hierarchy6"/>
    <dgm:cxn modelId="{D3F80F8E-7D89-411E-A8C6-AC992FF27CC8}" type="presParOf" srcId="{7E6FE010-F7DD-4915-9F8D-B3C196CCFB9C}" destId="{D4AAD8FC-08E4-4E8C-9201-319C45DE411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1362097B-A05C-4E85-9759-695437663FFD}">
      <dgm:prSet phldrT="[Text]" custT="1"/>
      <dgm:spPr/>
      <dgm:t>
        <a:bodyPr/>
        <a:lstStyle/>
        <a:p>
          <a:r>
            <a:rPr lang="en-GB" sz="1600" dirty="0"/>
            <a:t>Full stop</a:t>
          </a:r>
        </a:p>
      </dgm:t>
    </dgm:pt>
    <dgm:pt modelId="{DFDCA9A6-A83E-450F-8229-3367059BCCC7}" type="parTrans" cxnId="{9E0F5CE2-A923-46E0-9253-F4081E195F2E}">
      <dgm:prSet/>
      <dgm:spPr/>
      <dgm:t>
        <a:bodyPr/>
        <a:lstStyle/>
        <a:p>
          <a:endParaRPr lang="en-GB"/>
        </a:p>
      </dgm:t>
    </dgm:pt>
    <dgm:pt modelId="{80CA1797-A419-4F6B-BEB1-967958A846F9}" type="sibTrans" cxnId="{9E0F5CE2-A923-46E0-9253-F4081E195F2E}">
      <dgm:prSet/>
      <dgm:spPr/>
      <dgm:t>
        <a:bodyPr/>
        <a:lstStyle/>
        <a:p>
          <a:endParaRPr lang="en-GB"/>
        </a:p>
      </dgm:t>
    </dgm:pt>
    <dgm:pt modelId="{A70A77E0-117D-4C47-B7B7-D11C0C7CB5EE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029D8A4E-969F-4631-9B5E-AA717214F3E8}" type="parTrans" cxnId="{22B0D6A9-74BF-4F77-9EFD-B0DDC129C69A}">
      <dgm:prSet/>
      <dgm:spPr/>
      <dgm:t>
        <a:bodyPr/>
        <a:lstStyle/>
        <a:p>
          <a:endParaRPr lang="en-GB"/>
        </a:p>
      </dgm:t>
    </dgm:pt>
    <dgm:pt modelId="{1D78EF07-35D9-4FEE-8ACB-14A3770CF4A3}" type="sibTrans" cxnId="{22B0D6A9-74BF-4F77-9EFD-B0DDC129C69A}">
      <dgm:prSet/>
      <dgm:spPr/>
      <dgm:t>
        <a:bodyPr/>
        <a:lstStyle/>
        <a:p>
          <a:endParaRPr lang="en-GB"/>
        </a:p>
      </dgm:t>
    </dgm:pt>
    <dgm:pt modelId="{62E7447B-2C6A-47E3-AD5C-8CB0719D004C}">
      <dgm:prSet phldrT="[Text]" custT="1"/>
      <dgm:spPr/>
      <dgm:t>
        <a:bodyPr/>
        <a:lstStyle/>
        <a:p>
          <a:r>
            <a:rPr lang="en-GB" sz="1600" dirty="0"/>
            <a:t>Question mark</a:t>
          </a:r>
        </a:p>
      </dgm:t>
    </dgm:pt>
    <dgm:pt modelId="{DDA604E6-7871-4DDE-93DD-89AE91F5438F}" type="parTrans" cxnId="{2DED7F19-B232-4001-A738-C4272E293FCE}">
      <dgm:prSet/>
      <dgm:spPr/>
      <dgm:t>
        <a:bodyPr/>
        <a:lstStyle/>
        <a:p>
          <a:endParaRPr lang="en-GB"/>
        </a:p>
      </dgm:t>
    </dgm:pt>
    <dgm:pt modelId="{3D4CBD51-FFCB-42F4-B072-205336424966}" type="sibTrans" cxnId="{2DED7F19-B232-4001-A738-C4272E293FC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60931DBD-4FE6-41B8-99B9-6669B59C32EC}" type="pres">
      <dgm:prSet presAssocID="{029D8A4E-969F-4631-9B5E-AA717214F3E8}" presName="Name19" presStyleLbl="parChTrans1D3" presStyleIdx="0" presStyleCnt="3"/>
      <dgm:spPr/>
    </dgm:pt>
    <dgm:pt modelId="{B7BD024A-3045-4631-8FE0-D3169643AA4B}" type="pres">
      <dgm:prSet presAssocID="{A70A77E0-117D-4C47-B7B7-D11C0C7CB5EE}" presName="Name21" presStyleCnt="0"/>
      <dgm:spPr/>
    </dgm:pt>
    <dgm:pt modelId="{43788677-C19E-4CA7-90DE-4504D2D069FA}" type="pres">
      <dgm:prSet presAssocID="{A70A77E0-117D-4C47-B7B7-D11C0C7CB5EE}" presName="level2Shape" presStyleLbl="node3" presStyleIdx="0" presStyleCnt="3"/>
      <dgm:spPr/>
    </dgm:pt>
    <dgm:pt modelId="{F6828C82-3908-4002-90A0-804800AC0EA3}" type="pres">
      <dgm:prSet presAssocID="{A70A77E0-117D-4C47-B7B7-D11C0C7CB5EE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366C5D6C-6655-46C9-91B5-4EE0F8F6E07D}" type="pres">
      <dgm:prSet presAssocID="{DFDCA9A6-A83E-450F-8229-3367059BCCC7}" presName="Name19" presStyleLbl="parChTrans1D3" presStyleIdx="1" presStyleCnt="3"/>
      <dgm:spPr/>
    </dgm:pt>
    <dgm:pt modelId="{CF5B2D6D-1C7D-4215-9775-EECD7F35F2E3}" type="pres">
      <dgm:prSet presAssocID="{1362097B-A05C-4E85-9759-695437663FFD}" presName="Name21" presStyleCnt="0"/>
      <dgm:spPr/>
    </dgm:pt>
    <dgm:pt modelId="{DCFDB3A2-8869-470D-87A6-541B6F248EC5}" type="pres">
      <dgm:prSet presAssocID="{1362097B-A05C-4E85-9759-695437663FFD}" presName="level2Shape" presStyleLbl="node3" presStyleIdx="1" presStyleCnt="3"/>
      <dgm:spPr/>
    </dgm:pt>
    <dgm:pt modelId="{337B17F2-4E71-4824-8819-C1CB9F317938}" type="pres">
      <dgm:prSet presAssocID="{1362097B-A05C-4E85-9759-695437663FFD}" presName="hierChild3" presStyleCnt="0"/>
      <dgm:spPr/>
    </dgm:pt>
    <dgm:pt modelId="{29525773-F15C-4C44-96AF-DE5A5C499093}" type="pres">
      <dgm:prSet presAssocID="{DDA604E6-7871-4DDE-93DD-89AE91F5438F}" presName="Name19" presStyleLbl="parChTrans1D3" presStyleIdx="2" presStyleCnt="3"/>
      <dgm:spPr/>
    </dgm:pt>
    <dgm:pt modelId="{7E6FE010-F7DD-4915-9F8D-B3C196CCFB9C}" type="pres">
      <dgm:prSet presAssocID="{62E7447B-2C6A-47E3-AD5C-8CB0719D004C}" presName="Name21" presStyleCnt="0"/>
      <dgm:spPr/>
    </dgm:pt>
    <dgm:pt modelId="{0B1275B4-9A4E-43F9-9CD8-6EC82CB24968}" type="pres">
      <dgm:prSet presAssocID="{62E7447B-2C6A-47E3-AD5C-8CB0719D004C}" presName="level2Shape" presStyleLbl="node3" presStyleIdx="2" presStyleCnt="3"/>
      <dgm:spPr/>
    </dgm:pt>
    <dgm:pt modelId="{D4AAD8FC-08E4-4E8C-9201-319C45DE411B}" type="pres">
      <dgm:prSet presAssocID="{62E7447B-2C6A-47E3-AD5C-8CB0719D004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7876B20F-FF07-4A74-85B4-EFE8D678CAFF}" type="presOf" srcId="{62E7447B-2C6A-47E3-AD5C-8CB0719D004C}" destId="{0B1275B4-9A4E-43F9-9CD8-6EC82CB24968}" srcOrd="0" destOrd="0" presId="urn:microsoft.com/office/officeart/2005/8/layout/hierarchy6"/>
    <dgm:cxn modelId="{2DED7F19-B232-4001-A738-C4272E293FCE}" srcId="{F4074957-2643-449A-8C20-153B0BFBC4D3}" destId="{62E7447B-2C6A-47E3-AD5C-8CB0719D004C}" srcOrd="1" destOrd="0" parTransId="{DDA604E6-7871-4DDE-93DD-89AE91F5438F}" sibTransId="{3D4CBD51-FFCB-42F4-B072-205336424966}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8687CB68-1633-4830-998C-D1FCA96460A8}" type="presOf" srcId="{DFDCA9A6-A83E-450F-8229-3367059BCCC7}" destId="{366C5D6C-6655-46C9-91B5-4EE0F8F6E07D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872A8487-896E-4DCB-B9C8-DA2CB280A705}" type="presOf" srcId="{DDA604E6-7871-4DDE-93DD-89AE91F5438F}" destId="{29525773-F15C-4C44-96AF-DE5A5C499093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22B0D6A9-74BF-4F77-9EFD-B0DDC129C69A}" srcId="{9BA46975-8DB2-48CF-B6FD-A55DBE9194F2}" destId="{A70A77E0-117D-4C47-B7B7-D11C0C7CB5EE}" srcOrd="0" destOrd="0" parTransId="{029D8A4E-969F-4631-9B5E-AA717214F3E8}" sibTransId="{1D78EF07-35D9-4FEE-8ACB-14A3770CF4A3}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3BF35CBC-0651-4EC6-9698-024FDBA65646}" type="presOf" srcId="{029D8A4E-969F-4631-9B5E-AA717214F3E8}" destId="{60931DBD-4FE6-41B8-99B9-6669B59C32EC}" srcOrd="0" destOrd="0" presId="urn:microsoft.com/office/officeart/2005/8/layout/hierarchy6"/>
    <dgm:cxn modelId="{24B579E0-A5C3-45D5-9253-EBE1726E48DB}" type="presOf" srcId="{1362097B-A05C-4E85-9759-695437663FFD}" destId="{DCFDB3A2-8869-470D-87A6-541B6F248EC5}" srcOrd="0" destOrd="0" presId="urn:microsoft.com/office/officeart/2005/8/layout/hierarchy6"/>
    <dgm:cxn modelId="{9E0F5CE2-A923-46E0-9253-F4081E195F2E}" srcId="{F4074957-2643-449A-8C20-153B0BFBC4D3}" destId="{1362097B-A05C-4E85-9759-695437663FFD}" srcOrd="0" destOrd="0" parTransId="{DFDCA9A6-A83E-450F-8229-3367059BCCC7}" sibTransId="{80CA1797-A419-4F6B-BEB1-967958A846F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985BD9FA-86C7-4393-A193-8F7415C55D93}" type="presOf" srcId="{A70A77E0-117D-4C47-B7B7-D11C0C7CB5EE}" destId="{43788677-C19E-4CA7-90DE-4504D2D069F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148C8F2-34E8-45CE-8782-675DCDB60C24}" type="presParOf" srcId="{4AE71305-4F4A-4903-A782-6F54C4CA0E25}" destId="{60931DBD-4FE6-41B8-99B9-6669B59C32EC}" srcOrd="0" destOrd="0" presId="urn:microsoft.com/office/officeart/2005/8/layout/hierarchy6"/>
    <dgm:cxn modelId="{6832F4EE-67FD-425E-BE97-85D394DD75C0}" type="presParOf" srcId="{4AE71305-4F4A-4903-A782-6F54C4CA0E25}" destId="{B7BD024A-3045-4631-8FE0-D3169643AA4B}" srcOrd="1" destOrd="0" presId="urn:microsoft.com/office/officeart/2005/8/layout/hierarchy6"/>
    <dgm:cxn modelId="{BC6AA8C1-6996-4A88-AAC5-951BEE19AEA6}" type="presParOf" srcId="{B7BD024A-3045-4631-8FE0-D3169643AA4B}" destId="{43788677-C19E-4CA7-90DE-4504D2D069FA}" srcOrd="0" destOrd="0" presId="urn:microsoft.com/office/officeart/2005/8/layout/hierarchy6"/>
    <dgm:cxn modelId="{339A6A88-5CC4-4A5F-B97D-397C6521B3B0}" type="presParOf" srcId="{B7BD024A-3045-4631-8FE0-D3169643AA4B}" destId="{F6828C82-3908-4002-90A0-804800AC0EA3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9BC0DA15-DBC6-4A43-BF60-4A138FF3B013}" type="presParOf" srcId="{286D4853-E031-4A80-A978-44F061812FC9}" destId="{366C5D6C-6655-46C9-91B5-4EE0F8F6E07D}" srcOrd="0" destOrd="0" presId="urn:microsoft.com/office/officeart/2005/8/layout/hierarchy6"/>
    <dgm:cxn modelId="{2BB58E2A-EBFA-4426-A110-78CE1C6AB0BE}" type="presParOf" srcId="{286D4853-E031-4A80-A978-44F061812FC9}" destId="{CF5B2D6D-1C7D-4215-9775-EECD7F35F2E3}" srcOrd="1" destOrd="0" presId="urn:microsoft.com/office/officeart/2005/8/layout/hierarchy6"/>
    <dgm:cxn modelId="{3420C094-1B9D-41F9-90E7-275885F1E0C3}" type="presParOf" srcId="{CF5B2D6D-1C7D-4215-9775-EECD7F35F2E3}" destId="{DCFDB3A2-8869-470D-87A6-541B6F248EC5}" srcOrd="0" destOrd="0" presId="urn:microsoft.com/office/officeart/2005/8/layout/hierarchy6"/>
    <dgm:cxn modelId="{CF2C66C2-C67E-4C13-9AB9-FC7D79E776CC}" type="presParOf" srcId="{CF5B2D6D-1C7D-4215-9775-EECD7F35F2E3}" destId="{337B17F2-4E71-4824-8819-C1CB9F317938}" srcOrd="1" destOrd="0" presId="urn:microsoft.com/office/officeart/2005/8/layout/hierarchy6"/>
    <dgm:cxn modelId="{81F1DCDF-3A53-45DD-9314-779F4F0F2A37}" type="presParOf" srcId="{286D4853-E031-4A80-A978-44F061812FC9}" destId="{29525773-F15C-4C44-96AF-DE5A5C499093}" srcOrd="2" destOrd="0" presId="urn:microsoft.com/office/officeart/2005/8/layout/hierarchy6"/>
    <dgm:cxn modelId="{A15E0B75-5CEC-40EE-97BB-57B79BD1EB2A}" type="presParOf" srcId="{286D4853-E031-4A80-A978-44F061812FC9}" destId="{7E6FE010-F7DD-4915-9F8D-B3C196CCFB9C}" srcOrd="3" destOrd="0" presId="urn:microsoft.com/office/officeart/2005/8/layout/hierarchy6"/>
    <dgm:cxn modelId="{26D59029-95CF-4D26-9973-4581285A1B96}" type="presParOf" srcId="{7E6FE010-F7DD-4915-9F8D-B3C196CCFB9C}" destId="{0B1275B4-9A4E-43F9-9CD8-6EC82CB24968}" srcOrd="0" destOrd="0" presId="urn:microsoft.com/office/officeart/2005/8/layout/hierarchy6"/>
    <dgm:cxn modelId="{D3F80F8E-7D89-411E-A8C6-AC992FF27CC8}" type="presParOf" srcId="{7E6FE010-F7DD-4915-9F8D-B3C196CCFB9C}" destId="{D4AAD8FC-08E4-4E8C-9201-319C45DE411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79134" y="1602"/>
          <a:ext cx="2194086" cy="14627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3921976" y="44444"/>
        <a:ext cx="2108402" cy="1377040"/>
      </dsp:txXfrm>
    </dsp:sp>
    <dsp:sp modelId="{6151F15F-5A09-4786-9994-9EC5E35E9982}">
      <dsp:nvSpPr>
        <dsp:cNvPr id="0" name=""/>
        <dsp:cNvSpPr/>
      </dsp:nvSpPr>
      <dsp:spPr>
        <a:xfrm>
          <a:off x="2123865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2852312" y="0"/>
              </a:moveTo>
              <a:lnTo>
                <a:pt x="2852312" y="292544"/>
              </a:lnTo>
              <a:lnTo>
                <a:pt x="0" y="292544"/>
              </a:lnTo>
              <a:lnTo>
                <a:pt x="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026822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1069664" y="2092258"/>
        <a:ext cx="2108402" cy="1377040"/>
      </dsp:txXfrm>
    </dsp:sp>
    <dsp:sp modelId="{215B57CF-3675-4748-B6EB-A222EF32AB2C}">
      <dsp:nvSpPr>
        <dsp:cNvPr id="0" name=""/>
        <dsp:cNvSpPr/>
      </dsp:nvSpPr>
      <dsp:spPr>
        <a:xfrm>
          <a:off x="4930458" y="1464326"/>
          <a:ext cx="91440" cy="5850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879134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3921976" y="2092258"/>
        <a:ext cx="2108402" cy="1377040"/>
      </dsp:txXfrm>
    </dsp:sp>
    <dsp:sp modelId="{474A7B41-AECA-444D-91CB-733E0DDD9EE5}">
      <dsp:nvSpPr>
        <dsp:cNvPr id="0" name=""/>
        <dsp:cNvSpPr/>
      </dsp:nvSpPr>
      <dsp:spPr>
        <a:xfrm>
          <a:off x="4976178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544"/>
              </a:lnTo>
              <a:lnTo>
                <a:pt x="2852312" y="292544"/>
              </a:lnTo>
              <a:lnTo>
                <a:pt x="2852312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731447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774289" y="2092258"/>
        <a:ext cx="2108402" cy="137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60931DBD-4FE6-41B8-99B9-6669B59C32EC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88677-C19E-4CA7-90DE-4504D2D069FA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  <dsp:sp modelId="{366C5D6C-6655-46C9-91B5-4EE0F8F6E07D}">
      <dsp:nvSpPr>
        <dsp:cNvPr id="0" name=""/>
        <dsp:cNvSpPr/>
      </dsp:nvSpPr>
      <dsp:spPr>
        <a:xfrm>
          <a:off x="6730920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DB3A2-8869-470D-87A6-541B6F248EC5}">
      <dsp:nvSpPr>
        <dsp:cNvPr id="0" name=""/>
        <dsp:cNvSpPr/>
      </dsp:nvSpPr>
      <dsp:spPr>
        <a:xfrm>
          <a:off x="6084155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6111198" y="2612322"/>
        <a:ext cx="1330885" cy="8692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33576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3860619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2275483" y="923314"/>
          <a:ext cx="2250578" cy="369325"/>
        </a:xfrm>
        <a:custGeom>
          <a:avLst/>
          <a:gdLst/>
          <a:ahLst/>
          <a:cxnLst/>
          <a:rect l="0" t="0" r="0" b="0"/>
          <a:pathLst>
            <a:path>
              <a:moveTo>
                <a:pt x="2250578" y="0"/>
              </a:moveTo>
              <a:lnTo>
                <a:pt x="2250578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582998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1610041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075946" y="923314"/>
          <a:ext cx="450115" cy="369325"/>
        </a:xfrm>
        <a:custGeom>
          <a:avLst/>
          <a:gdLst/>
          <a:ahLst/>
          <a:cxnLst/>
          <a:rect l="0" t="0" r="0" b="0"/>
          <a:pathLst>
            <a:path>
              <a:moveTo>
                <a:pt x="450115" y="0"/>
              </a:moveTo>
              <a:lnTo>
                <a:pt x="450115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383460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3410503" y="1319682"/>
        <a:ext cx="1330885" cy="869228"/>
      </dsp:txXfrm>
    </dsp:sp>
    <dsp:sp modelId="{60931DBD-4FE6-41B8-99B9-6669B59C32EC}">
      <dsp:nvSpPr>
        <dsp:cNvPr id="0" name=""/>
        <dsp:cNvSpPr/>
      </dsp:nvSpPr>
      <dsp:spPr>
        <a:xfrm>
          <a:off x="4030226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88677-C19E-4CA7-90DE-4504D2D069FA}">
      <dsp:nvSpPr>
        <dsp:cNvPr id="0" name=""/>
        <dsp:cNvSpPr/>
      </dsp:nvSpPr>
      <dsp:spPr>
        <a:xfrm>
          <a:off x="3383460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3410503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526062" y="923314"/>
          <a:ext cx="2250578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2250578" y="184662"/>
              </a:lnTo>
              <a:lnTo>
                <a:pt x="2250578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  <dsp:sp modelId="{366C5D6C-6655-46C9-91B5-4EE0F8F6E07D}">
      <dsp:nvSpPr>
        <dsp:cNvPr id="0" name=""/>
        <dsp:cNvSpPr/>
      </dsp:nvSpPr>
      <dsp:spPr>
        <a:xfrm>
          <a:off x="5876409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900231" y="0"/>
              </a:moveTo>
              <a:lnTo>
                <a:pt x="900231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DB3A2-8869-470D-87A6-541B6F248EC5}">
      <dsp:nvSpPr>
        <dsp:cNvPr id="0" name=""/>
        <dsp:cNvSpPr/>
      </dsp:nvSpPr>
      <dsp:spPr>
        <a:xfrm>
          <a:off x="5183923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5210966" y="2612322"/>
        <a:ext cx="1330885" cy="869228"/>
      </dsp:txXfrm>
    </dsp:sp>
    <dsp:sp modelId="{29525773-F15C-4C44-96AF-DE5A5C499093}">
      <dsp:nvSpPr>
        <dsp:cNvPr id="0" name=""/>
        <dsp:cNvSpPr/>
      </dsp:nvSpPr>
      <dsp:spPr>
        <a:xfrm>
          <a:off x="6776640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900231" y="184662"/>
              </a:lnTo>
              <a:lnTo>
                <a:pt x="900231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1275B4-9A4E-43F9-9CD8-6EC82CB24968}">
      <dsp:nvSpPr>
        <dsp:cNvPr id="0" name=""/>
        <dsp:cNvSpPr/>
      </dsp:nvSpPr>
      <dsp:spPr>
        <a:xfrm>
          <a:off x="6984386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Question mark</a:t>
          </a:r>
        </a:p>
      </dsp:txBody>
      <dsp:txXfrm>
        <a:off x="7011429" y="2612322"/>
        <a:ext cx="1330885" cy="8692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33576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3860619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2275483" y="923314"/>
          <a:ext cx="2250578" cy="369325"/>
        </a:xfrm>
        <a:custGeom>
          <a:avLst/>
          <a:gdLst/>
          <a:ahLst/>
          <a:cxnLst/>
          <a:rect l="0" t="0" r="0" b="0"/>
          <a:pathLst>
            <a:path>
              <a:moveTo>
                <a:pt x="2250578" y="0"/>
              </a:moveTo>
              <a:lnTo>
                <a:pt x="2250578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582998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1610041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075946" y="923314"/>
          <a:ext cx="450115" cy="369325"/>
        </a:xfrm>
        <a:custGeom>
          <a:avLst/>
          <a:gdLst/>
          <a:ahLst/>
          <a:cxnLst/>
          <a:rect l="0" t="0" r="0" b="0"/>
          <a:pathLst>
            <a:path>
              <a:moveTo>
                <a:pt x="450115" y="0"/>
              </a:moveTo>
              <a:lnTo>
                <a:pt x="450115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383460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3410503" y="1319682"/>
        <a:ext cx="1330885" cy="869228"/>
      </dsp:txXfrm>
    </dsp:sp>
    <dsp:sp modelId="{60931DBD-4FE6-41B8-99B9-6669B59C32EC}">
      <dsp:nvSpPr>
        <dsp:cNvPr id="0" name=""/>
        <dsp:cNvSpPr/>
      </dsp:nvSpPr>
      <dsp:spPr>
        <a:xfrm>
          <a:off x="4030226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88677-C19E-4CA7-90DE-4504D2D069FA}">
      <dsp:nvSpPr>
        <dsp:cNvPr id="0" name=""/>
        <dsp:cNvSpPr/>
      </dsp:nvSpPr>
      <dsp:spPr>
        <a:xfrm>
          <a:off x="3383460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3410503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526062" y="923314"/>
          <a:ext cx="2250578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2250578" y="184662"/>
              </a:lnTo>
              <a:lnTo>
                <a:pt x="2250578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  <dsp:sp modelId="{366C5D6C-6655-46C9-91B5-4EE0F8F6E07D}">
      <dsp:nvSpPr>
        <dsp:cNvPr id="0" name=""/>
        <dsp:cNvSpPr/>
      </dsp:nvSpPr>
      <dsp:spPr>
        <a:xfrm>
          <a:off x="5876409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900231" y="0"/>
              </a:moveTo>
              <a:lnTo>
                <a:pt x="900231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DB3A2-8869-470D-87A6-541B6F248EC5}">
      <dsp:nvSpPr>
        <dsp:cNvPr id="0" name=""/>
        <dsp:cNvSpPr/>
      </dsp:nvSpPr>
      <dsp:spPr>
        <a:xfrm>
          <a:off x="5183923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5210966" y="2612322"/>
        <a:ext cx="1330885" cy="869228"/>
      </dsp:txXfrm>
    </dsp:sp>
    <dsp:sp modelId="{29525773-F15C-4C44-96AF-DE5A5C499093}">
      <dsp:nvSpPr>
        <dsp:cNvPr id="0" name=""/>
        <dsp:cNvSpPr/>
      </dsp:nvSpPr>
      <dsp:spPr>
        <a:xfrm>
          <a:off x="6776640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900231" y="184662"/>
              </a:lnTo>
              <a:lnTo>
                <a:pt x="900231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1275B4-9A4E-43F9-9CD8-6EC82CB24968}">
      <dsp:nvSpPr>
        <dsp:cNvPr id="0" name=""/>
        <dsp:cNvSpPr/>
      </dsp:nvSpPr>
      <dsp:spPr>
        <a:xfrm>
          <a:off x="6984386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Question mark</a:t>
          </a:r>
        </a:p>
      </dsp:txBody>
      <dsp:txXfrm>
        <a:off x="7011429" y="2612322"/>
        <a:ext cx="1330885" cy="869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039" y="481825"/>
            <a:ext cx="11686902" cy="2521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402" y="1179475"/>
            <a:ext cx="11338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4D703F-016C-553E-97E4-16BFC21391B6}"/>
              </a:ext>
            </a:extLst>
          </p:cNvPr>
          <p:cNvSpPr txBox="1"/>
          <p:nvPr/>
        </p:nvSpPr>
        <p:spPr>
          <a:xfrm>
            <a:off x="3246809" y="3429000"/>
            <a:ext cx="8702473" cy="255389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</a:t>
            </a:r>
            <a:br>
              <a:rPr lang="en-GB" sz="4800" dirty="0">
                <a:solidFill>
                  <a:schemeClr val="bg1"/>
                </a:solidFill>
              </a:rPr>
            </a:br>
            <a:r>
              <a:rPr lang="en-GB" sz="4800" dirty="0">
                <a:solidFill>
                  <a:schemeClr val="bg1"/>
                </a:solidFill>
              </a:rPr>
              <a:t>we say with </a:t>
            </a:r>
            <a:r>
              <a:rPr lang="en-GB" sz="4800" b="1" u="sng" dirty="0">
                <a:solidFill>
                  <a:srgbClr val="FFFF00"/>
                </a:solidFill>
              </a:rPr>
              <a:t>one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r>
              <a:rPr lang="en-GB" sz="4800" b="1" u="sng" dirty="0">
                <a:solidFill>
                  <a:srgbClr val="FFFF00"/>
                </a:solidFill>
              </a:rPr>
              <a:t>breath.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189946"/>
            <a:ext cx="3673490" cy="3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19" y="720479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65099" y="1952895"/>
            <a:ext cx="757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What a beautiful day it is!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What a beautiful day it is?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36917" y="4019620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What’s the difference?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052E7-0B83-CB48-D2A1-093E10224918}"/>
              </a:ext>
            </a:extLst>
          </p:cNvPr>
          <p:cNvSpPr txBox="1"/>
          <p:nvPr/>
        </p:nvSpPr>
        <p:spPr>
          <a:xfrm>
            <a:off x="1036917" y="5090655"/>
            <a:ext cx="10459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One sentence ends in an exclamation mark (!). </a:t>
            </a:r>
          </a:p>
          <a:p>
            <a:r>
              <a:rPr lang="en-GB" sz="3600" dirty="0">
                <a:solidFill>
                  <a:schemeClr val="bg1"/>
                </a:solidFill>
              </a:rPr>
              <a:t>One sentence ends in a question mark(?).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B29A11-4DB7-3AF3-9B36-CDA93D554971}"/>
              </a:ext>
            </a:extLst>
          </p:cNvPr>
          <p:cNvSpPr txBox="1"/>
          <p:nvPr/>
        </p:nvSpPr>
        <p:spPr>
          <a:xfrm>
            <a:off x="1765098" y="1878437"/>
            <a:ext cx="7578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What a beautiful day it is</a:t>
            </a:r>
            <a:r>
              <a:rPr lang="en-GB" sz="4400" dirty="0">
                <a:solidFill>
                  <a:srgbClr val="FF00FF"/>
                </a:solidFill>
              </a:rPr>
              <a:t>!</a:t>
            </a:r>
            <a:endParaRPr lang="en-GB" sz="3600" dirty="0">
              <a:solidFill>
                <a:srgbClr val="FF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B69DF-A16E-F75F-0AF0-1CE29A256A40}"/>
              </a:ext>
            </a:extLst>
          </p:cNvPr>
          <p:cNvSpPr txBox="1"/>
          <p:nvPr/>
        </p:nvSpPr>
        <p:spPr>
          <a:xfrm>
            <a:off x="1765099" y="2956275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What a beautiful day it is</a:t>
            </a:r>
            <a:r>
              <a:rPr lang="en-GB" sz="3600" dirty="0">
                <a:solidFill>
                  <a:srgbClr val="FF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F2097-BEBB-DA54-383C-F4118B790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22B0EB9D-E042-5C44-EDDE-E140CC6F4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D65AB-DECE-416B-64D8-CAAFE193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19" y="720479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B86436-93C0-2898-21E3-7577E957E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742" y="100754"/>
            <a:ext cx="2225789" cy="27330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AD7FB0-634A-B772-8E2F-DE67973BCCBA}"/>
              </a:ext>
            </a:extLst>
          </p:cNvPr>
          <p:cNvSpPr txBox="1"/>
          <p:nvPr/>
        </p:nvSpPr>
        <p:spPr>
          <a:xfrm>
            <a:off x="772369" y="2981219"/>
            <a:ext cx="10894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if one sentence ends in an exclamation mark and one sentence ends in a question?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E0FF33-63C6-51E9-4C44-C3A4BFBA7C79}"/>
              </a:ext>
            </a:extLst>
          </p:cNvPr>
          <p:cNvSpPr txBox="1"/>
          <p:nvPr/>
        </p:nvSpPr>
        <p:spPr>
          <a:xfrm>
            <a:off x="841196" y="464003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It means, one of the sentences is a </a:t>
            </a:r>
            <a:r>
              <a:rPr lang="en-GB" sz="3600" u="sng" dirty="0">
                <a:solidFill>
                  <a:srgbClr val="FFFF00"/>
                </a:solidFill>
              </a:rPr>
              <a:t>question</a:t>
            </a:r>
            <a:r>
              <a:rPr lang="en-GB" sz="3600" dirty="0">
                <a:solidFill>
                  <a:schemeClr val="bg1"/>
                </a:solidFill>
              </a:rPr>
              <a:t> and one is an </a:t>
            </a:r>
            <a:r>
              <a:rPr lang="en-GB" sz="3600" u="sng" dirty="0">
                <a:solidFill>
                  <a:srgbClr val="FFFF00"/>
                </a:solidFill>
              </a:rPr>
              <a:t>exclamation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165AC5-73AF-BD63-8D83-90A81DD24247}"/>
              </a:ext>
            </a:extLst>
          </p:cNvPr>
          <p:cNvSpPr txBox="1"/>
          <p:nvPr/>
        </p:nvSpPr>
        <p:spPr>
          <a:xfrm>
            <a:off x="1402363" y="1206002"/>
            <a:ext cx="7578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What a beautiful day it is</a:t>
            </a:r>
            <a:r>
              <a:rPr lang="en-GB" sz="4400" dirty="0">
                <a:solidFill>
                  <a:srgbClr val="FF00FF"/>
                </a:solidFill>
              </a:rPr>
              <a:t>!</a:t>
            </a:r>
            <a:endParaRPr lang="en-GB" sz="3600" dirty="0">
              <a:solidFill>
                <a:srgbClr val="FF00F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ED5062-5A06-2D29-5930-BAE15E057817}"/>
              </a:ext>
            </a:extLst>
          </p:cNvPr>
          <p:cNvSpPr txBox="1"/>
          <p:nvPr/>
        </p:nvSpPr>
        <p:spPr>
          <a:xfrm>
            <a:off x="1420573" y="1876398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What a beautiful day it is</a:t>
            </a:r>
            <a:r>
              <a:rPr lang="en-GB" sz="3600" dirty="0">
                <a:solidFill>
                  <a:srgbClr val="FF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6427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1768222" y="779504"/>
            <a:ext cx="9003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show these are </a:t>
            </a:r>
            <a:r>
              <a:rPr lang="en-GB" sz="3200" b="1" u="sng" dirty="0">
                <a:solidFill>
                  <a:srgbClr val="FFFF00"/>
                </a:solidFill>
              </a:rPr>
              <a:t>exclamations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by finishing the sentences with an </a:t>
            </a:r>
            <a:r>
              <a:rPr lang="en-GB" sz="3200" b="1" u="sng" dirty="0">
                <a:solidFill>
                  <a:srgbClr val="FFFF00"/>
                </a:solidFill>
              </a:rPr>
              <a:t>exclamation mark (!)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BE6F4E-6672-4556-A228-D693442D8620}"/>
              </a:ext>
            </a:extLst>
          </p:cNvPr>
          <p:cNvSpPr txBox="1"/>
          <p:nvPr/>
        </p:nvSpPr>
        <p:spPr>
          <a:xfrm>
            <a:off x="1768222" y="2838427"/>
            <a:ext cx="9003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Exclamations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usually start with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“what” or “how”.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DEA19-2FBD-0094-1929-4FE81063601D}"/>
              </a:ext>
            </a:extLst>
          </p:cNvPr>
          <p:cNvSpPr txBox="1"/>
          <p:nvPr/>
        </p:nvSpPr>
        <p:spPr>
          <a:xfrm>
            <a:off x="1672972" y="4778662"/>
            <a:ext cx="9003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Exclamations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express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strong feelings or emotions.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F03260-3244-45E5-A4F7-3BD84FEE19D3}"/>
              </a:ext>
            </a:extLst>
          </p:cNvPr>
          <p:cNvSpPr txBox="1">
            <a:spLocks/>
          </p:cNvSpPr>
          <p:nvPr/>
        </p:nvSpPr>
        <p:spPr>
          <a:xfrm>
            <a:off x="954233" y="4275664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A60C2E-6AAE-8D7D-A13E-E5F65BEFB748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goal!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55F066-AD75-ABEA-2B19-52007A769951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goal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004DAC5-0C17-8EE7-9848-B79A8836234F}"/>
              </a:ext>
            </a:extLst>
          </p:cNvPr>
          <p:cNvSpPr/>
          <p:nvPr/>
        </p:nvSpPr>
        <p:spPr>
          <a:xfrm rot="10603801">
            <a:off x="7598945" y="2098180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E36B4-C486-E49E-38C8-DD2D1EC03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BB757B64-3B05-B4CB-DE43-44D4F9AF5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3BA197-82CE-A680-CCC9-CBB5B496738F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D9A879-6D5F-7C76-4B0F-1593BB5CF50A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5C2AB1-0FEA-4130-4524-68B0C0380588}"/>
              </a:ext>
            </a:extLst>
          </p:cNvPr>
          <p:cNvSpPr txBox="1">
            <a:spLocks/>
          </p:cNvSpPr>
          <p:nvPr/>
        </p:nvSpPr>
        <p:spPr>
          <a:xfrm>
            <a:off x="954233" y="4275664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237A1F-15DB-186E-6B6D-B761D4E7E24C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singer!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CBE97D7-39FB-2EBB-F1B5-9C790E939700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singer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87C51B3-E4A1-D1A0-E326-E5E26E607422}"/>
              </a:ext>
            </a:extLst>
          </p:cNvPr>
          <p:cNvSpPr/>
          <p:nvPr/>
        </p:nvSpPr>
        <p:spPr>
          <a:xfrm rot="10603801">
            <a:off x="7865646" y="2082151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9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305A9-FF1D-1B0A-D9D5-A9409221D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C2F0C94-7044-87E5-894E-D686D5350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1704252-85D4-6285-D3F0-18B52352C40D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 the exclamation end?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87FB75-B856-0239-6029-E9AD17D1B067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28103B-50B9-063B-066D-1A89AC6849B7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What sort of sentence is this?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C05051-9B25-502D-F21E-8BF312473224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03C2EF-7D9A-CED4-CDD7-51D1DFBA5219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fun thing to do!</a:t>
            </a:r>
            <a:endParaRPr lang="en-GB" sz="4000" dirty="0">
              <a:solidFill>
                <a:srgbClr val="FF0000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A521624-1A77-DE52-3AA6-20720A214B33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fun thing to do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6531DA9-ADD1-6A57-157C-91AEF871B802}"/>
              </a:ext>
            </a:extLst>
          </p:cNvPr>
          <p:cNvSpPr/>
          <p:nvPr/>
        </p:nvSpPr>
        <p:spPr>
          <a:xfrm rot="10603801">
            <a:off x="8865772" y="2078753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E357E7-5E4E-417D-E0FA-91B2DF7448B3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It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114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4" grpId="0" animBg="1"/>
      <p:bldP spid="21" grpId="0" animBg="1"/>
      <p:bldP spid="8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C7892-3CAB-64A0-626A-1E1AB26A5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D5120E8-B852-6FF5-60A4-3A26A5DF5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4528ECB-BB35-25A4-4BA0-A8D84B86DCD8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 the exclamation end?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8366DD-912D-9BBA-7397-AC0C50B6C507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A7C9D-6F70-5920-2A5B-D90D37FBBF12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What sort of sentence is this?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DEB086B-9DC1-7A01-9EC3-54A1F8B9203A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B1D17-E0EE-7B2F-4D40-85662267D660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hot was the pool!</a:t>
            </a:r>
            <a:endParaRPr lang="en-GB" sz="4000" dirty="0">
              <a:solidFill>
                <a:srgbClr val="FF0000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7781C8B-2188-E334-E72F-B7D69F2CDE9C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hot was the pool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833D55-972C-3E7B-14B6-740942C3503F}"/>
              </a:ext>
            </a:extLst>
          </p:cNvPr>
          <p:cNvSpPr/>
          <p:nvPr/>
        </p:nvSpPr>
        <p:spPr>
          <a:xfrm rot="10603801">
            <a:off x="8865772" y="2078753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9D82B2-1AF7-C083-A742-2D186D709677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It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939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4" grpId="0" animBg="1"/>
      <p:bldP spid="21" grpId="0" animBg="1"/>
      <p:bldP spid="8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625AA-F469-7001-E330-0695F2359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ABA3A719-EB35-3824-8C5D-1A84B96C5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A0EAE14-12AD-331D-222E-FABE0F47AFAD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 the exclamation end?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96D2FF-B86C-719A-96CD-D646C99CC3BE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1A9F0-0C4D-7610-11C1-1F6F825A4539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What sort of sentence is this?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DE95451-70D5-4703-A3AC-56AE59FDDAF5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58150-9503-C5D2-C7E3-75D9C6BF78CC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high Hannah can jump!</a:t>
            </a:r>
            <a:endParaRPr lang="en-GB" sz="4000" dirty="0">
              <a:solidFill>
                <a:srgbClr val="FF0000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032BD8A-F50B-B925-037E-6FA481DB707F}"/>
              </a:ext>
            </a:extLst>
          </p:cNvPr>
          <p:cNvSpPr txBox="1">
            <a:spLocks/>
          </p:cNvSpPr>
          <p:nvPr/>
        </p:nvSpPr>
        <p:spPr>
          <a:xfrm>
            <a:off x="954233" y="1797948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high Hannah can jump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0AFD930-5520-E051-31B7-498ADE8A64C1}"/>
              </a:ext>
            </a:extLst>
          </p:cNvPr>
          <p:cNvSpPr/>
          <p:nvPr/>
        </p:nvSpPr>
        <p:spPr>
          <a:xfrm rot="10603801">
            <a:off x="9389648" y="2078753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E86C13-6E20-59D9-7FF3-A92BE766245E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It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891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4" grpId="0" animBg="1"/>
      <p:bldP spid="21" grpId="0" animBg="1"/>
      <p:bldP spid="8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3512C-AEDD-91DB-7505-DB7BFD0E3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75442F7-853F-45F6-3763-1F058C1F2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EDE974E-7B24-F75C-AF24-621EC554A0A7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 the exclamation end?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A0D47B-4EFA-462B-5613-80A92006D095}"/>
              </a:ext>
            </a:extLst>
          </p:cNvPr>
          <p:cNvSpPr txBox="1">
            <a:spLocks/>
          </p:cNvSpPr>
          <p:nvPr/>
        </p:nvSpPr>
        <p:spPr>
          <a:xfrm>
            <a:off x="954233" y="88699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926E7-A1EF-6622-8E61-D8260909BF50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What sort of sentence is this?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82CFD76-701B-E031-EA53-C9A97B0F1CA7}"/>
              </a:ext>
            </a:extLst>
          </p:cNvPr>
          <p:cNvSpPr txBox="1">
            <a:spLocks/>
          </p:cNvSpPr>
          <p:nvPr/>
        </p:nvSpPr>
        <p:spPr>
          <a:xfrm>
            <a:off x="954233" y="430102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exclamation ends with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 mark(!)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30A360-2AB3-7760-61FF-F9303EDE7D8D}"/>
              </a:ext>
            </a:extLst>
          </p:cNvPr>
          <p:cNvSpPr txBox="1">
            <a:spLocks/>
          </p:cNvSpPr>
          <p:nvPr/>
        </p:nvSpPr>
        <p:spPr>
          <a:xfrm>
            <a:off x="954233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happy is that dog!</a:t>
            </a:r>
            <a:endParaRPr lang="en-GB" sz="4000" dirty="0">
              <a:solidFill>
                <a:srgbClr val="FF0000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1EFAAAD-3A10-D710-A394-0308B4C63A4A}"/>
              </a:ext>
            </a:extLst>
          </p:cNvPr>
          <p:cNvSpPr txBox="1">
            <a:spLocks/>
          </p:cNvSpPr>
          <p:nvPr/>
        </p:nvSpPr>
        <p:spPr>
          <a:xfrm>
            <a:off x="954232" y="1811440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How happy is that dog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7C9F763-96B9-4BEA-3A39-3E47FFBE8810}"/>
              </a:ext>
            </a:extLst>
          </p:cNvPr>
          <p:cNvSpPr/>
          <p:nvPr/>
        </p:nvSpPr>
        <p:spPr>
          <a:xfrm rot="10603801">
            <a:off x="8865772" y="2078753"/>
            <a:ext cx="1116530" cy="3329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CFE65F-69C8-EE94-9E59-86E3BDB64C84}"/>
              </a:ext>
            </a:extLst>
          </p:cNvPr>
          <p:cNvSpPr txBox="1">
            <a:spLocks/>
          </p:cNvSpPr>
          <p:nvPr/>
        </p:nvSpPr>
        <p:spPr>
          <a:xfrm>
            <a:off x="954233" y="321486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It is an </a:t>
            </a:r>
            <a:r>
              <a:rPr lang="en-GB" sz="4000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exclamation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944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4" grpId="0" animBg="1"/>
      <p:bldP spid="21" grpId="0" animBg="1"/>
      <p:bldP spid="8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she got a red pen.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he hit the ball.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Theman</a:t>
            </a:r>
            <a:r>
              <a:rPr lang="en-GB" sz="3200" dirty="0">
                <a:solidFill>
                  <a:schemeClr val="bg1"/>
                </a:solidFill>
              </a:rPr>
              <a:t> is tall.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Hehasa</a:t>
            </a:r>
            <a:r>
              <a:rPr lang="en-GB" sz="3200" dirty="0">
                <a:solidFill>
                  <a:schemeClr val="bg1"/>
                </a:solidFill>
              </a:rPr>
              <a:t> pet frog.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whatis</a:t>
            </a:r>
            <a:r>
              <a:rPr lang="en-GB" sz="3200" dirty="0">
                <a:solidFill>
                  <a:schemeClr val="bg1"/>
                </a:solidFill>
              </a:rPr>
              <a:t> your name.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he got a red pen.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 hit the ball.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man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tall.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has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pet frog.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 your name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0A50D-D807-55EB-D3EB-78A38472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771E932-D468-2E10-886D-CBD00BFE5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52CC2-29A0-BE5F-A1D6-44FA64D1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AA248D-19A4-38D1-1935-338BD6FFA192}"/>
              </a:ext>
            </a:extLst>
          </p:cNvPr>
          <p:cNvSpPr txBox="1">
            <a:spLocks/>
          </p:cNvSpPr>
          <p:nvPr/>
        </p:nvSpPr>
        <p:spPr>
          <a:xfrm>
            <a:off x="304800" y="206349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064379-A591-3A8D-6480-6DA432FD6711}"/>
              </a:ext>
            </a:extLst>
          </p:cNvPr>
          <p:cNvSpPr txBox="1">
            <a:spLocks/>
          </p:cNvSpPr>
          <p:nvPr/>
        </p:nvSpPr>
        <p:spPr>
          <a:xfrm>
            <a:off x="304800" y="288512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910AB-6F3C-5E51-16E6-5AC780F2F7AF}"/>
              </a:ext>
            </a:extLst>
          </p:cNvPr>
          <p:cNvSpPr txBox="1">
            <a:spLocks/>
          </p:cNvSpPr>
          <p:nvPr/>
        </p:nvSpPr>
        <p:spPr>
          <a:xfrm>
            <a:off x="304800" y="3795876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what a delicious meal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E139C-FE9C-A3C9-D2C7-EA4D8D9AA224}"/>
              </a:ext>
            </a:extLst>
          </p:cNvPr>
          <p:cNvSpPr txBox="1">
            <a:spLocks/>
          </p:cNvSpPr>
          <p:nvPr/>
        </p:nvSpPr>
        <p:spPr>
          <a:xfrm>
            <a:off x="304800" y="470132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how bright the stars are tonight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716E6CF-FE12-759E-7BF7-E169A35D2DB1}"/>
              </a:ext>
            </a:extLst>
          </p:cNvPr>
          <p:cNvSpPr txBox="1">
            <a:spLocks/>
          </p:cNvSpPr>
          <p:nvPr/>
        </p:nvSpPr>
        <p:spPr>
          <a:xfrm>
            <a:off x="304800" y="560677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what an incredible story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68A1727-1C45-FC29-C991-57FAD6677446}"/>
              </a:ext>
            </a:extLst>
          </p:cNvPr>
          <p:cNvSpPr txBox="1">
            <a:spLocks/>
          </p:cNvSpPr>
          <p:nvPr/>
        </p:nvSpPr>
        <p:spPr>
          <a:xfrm>
            <a:off x="7058414" y="205625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4AD449-5E36-EC38-BB0F-556FF688E4A1}"/>
              </a:ext>
            </a:extLst>
          </p:cNvPr>
          <p:cNvSpPr txBox="1">
            <a:spLocks/>
          </p:cNvSpPr>
          <p:nvPr/>
        </p:nvSpPr>
        <p:spPr>
          <a:xfrm>
            <a:off x="7058414" y="287788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</a:t>
            </a:r>
            <a:r>
              <a:rPr lang="en-GB" sz="2400" u="sng" dirty="0">
                <a:solidFill>
                  <a:srgbClr val="FFFF00"/>
                </a:solidFill>
              </a:rPr>
              <a:t> 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34D39A6-BA25-0065-E23D-137C13EB3D64}"/>
              </a:ext>
            </a:extLst>
          </p:cNvPr>
          <p:cNvSpPr txBox="1">
            <a:spLocks/>
          </p:cNvSpPr>
          <p:nvPr/>
        </p:nvSpPr>
        <p:spPr>
          <a:xfrm>
            <a:off x="7058414" y="3788638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 delicious meal</a:t>
            </a:r>
            <a:r>
              <a:rPr lang="en-GB" sz="2400" u="sng" dirty="0">
                <a:solidFill>
                  <a:srgbClr val="FFFF00"/>
                </a:solidFill>
              </a:rPr>
              <a:t> 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A0AFC7B-FEC8-3499-7207-A19BF4F6B631}"/>
              </a:ext>
            </a:extLst>
          </p:cNvPr>
          <p:cNvSpPr txBox="1">
            <a:spLocks/>
          </p:cNvSpPr>
          <p:nvPr/>
        </p:nvSpPr>
        <p:spPr>
          <a:xfrm>
            <a:off x="7058414" y="469408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</a:t>
            </a:r>
            <a:r>
              <a:rPr lang="en-GB" sz="2400" u="sng" dirty="0">
                <a:solidFill>
                  <a:srgbClr val="FFFF00"/>
                </a:solidFill>
              </a:rPr>
              <a:t>H</a:t>
            </a:r>
            <a:r>
              <a:rPr lang="en-GB" sz="2400" dirty="0">
                <a:solidFill>
                  <a:schemeClr val="bg1"/>
                </a:solidFill>
              </a:rPr>
              <a:t>ow bright the stars are tonight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37736DA-D015-3380-1788-102D3BA3A9F0}"/>
              </a:ext>
            </a:extLst>
          </p:cNvPr>
          <p:cNvSpPr txBox="1">
            <a:spLocks/>
          </p:cNvSpPr>
          <p:nvPr/>
        </p:nvSpPr>
        <p:spPr>
          <a:xfrm>
            <a:off x="7058414" y="559953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an incredible story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D3D71B0-3E0B-466A-E0E6-06BA06BEF185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611EE681-2D96-6EC2-BFB6-A9B8D3AD8668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1070FE7-599D-6172-0C86-9BA997FFF99C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8654BB9-7788-F2F9-CD9D-E27C9029ED21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9E39B05-C46F-8546-F526-F8E9496D5021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59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304800" y="206349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cute pet rat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304800" y="288512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What a beautiful dress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304800" y="3795876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How fast Pat can run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304800" y="470132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where is the party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304800" y="560677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</a:t>
            </a:r>
            <a:r>
              <a:rPr lang="en-GB" sz="2400" dirty="0" err="1">
                <a:solidFill>
                  <a:schemeClr val="bg1"/>
                </a:solidFill>
              </a:rPr>
              <a:t>doyoulike</a:t>
            </a:r>
            <a:r>
              <a:rPr lang="en-GB" sz="2400" dirty="0">
                <a:solidFill>
                  <a:schemeClr val="bg1"/>
                </a:solidFill>
              </a:rPr>
              <a:t> pizza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4" y="2056257"/>
            <a:ext cx="4828786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cute pet rat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4" y="2877886"/>
            <a:ext cx="4828786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What a beautiful dress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4" y="3788638"/>
            <a:ext cx="4828786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How fast Pat can run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4" y="4694087"/>
            <a:ext cx="4828786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here is the party</a:t>
            </a:r>
            <a:r>
              <a:rPr lang="en-GB" sz="2400" u="sng" dirty="0">
                <a:solidFill>
                  <a:srgbClr val="FFFF00"/>
                </a:solidFill>
              </a:rPr>
              <a:t>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4" y="5599536"/>
            <a:ext cx="4828786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</a:t>
            </a:r>
            <a:r>
              <a:rPr lang="en-GB" sz="2400" u="sng" dirty="0">
                <a:solidFill>
                  <a:srgbClr val="FFFF00"/>
                </a:solidFill>
              </a:rPr>
              <a:t>D</a:t>
            </a:r>
            <a:r>
              <a:rPr lang="en-GB" sz="2400" dirty="0">
                <a:solidFill>
                  <a:schemeClr val="bg1"/>
                </a:solidFill>
              </a:rPr>
              <a:t>o</a:t>
            </a:r>
            <a:r>
              <a:rPr lang="en-GB" sz="2400" u="sng" dirty="0">
                <a:solidFill>
                  <a:srgbClr val="FFFF00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you</a:t>
            </a:r>
            <a:r>
              <a:rPr lang="en-GB" sz="2400" u="sng" dirty="0">
                <a:solidFill>
                  <a:srgbClr val="FFFF00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like pizza</a:t>
            </a:r>
            <a:r>
              <a:rPr lang="en-GB" sz="2400" u="sng" dirty="0">
                <a:solidFill>
                  <a:srgbClr val="FFFF00"/>
                </a:solidFill>
              </a:rPr>
              <a:t>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a goal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good are they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a clever idea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456419" y="2299201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479155" y="222258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5A0384-D1EA-7C2C-8010-0DFD675FC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3" y="2027885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a goal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hat a goal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!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good are they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H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ow good are they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!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what a clever idea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hat a clever idea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9734011"/>
              </p:ext>
            </p:extLst>
          </p:nvPr>
        </p:nvGraphicFramePr>
        <p:xfrm>
          <a:off x="0" y="1012723"/>
          <a:ext cx="12186080" cy="4477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8603226" y="6290068"/>
            <a:ext cx="3457921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1340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Exclamation Marks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1624014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We’ve already met some punctuation like spaces between words.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How do we show the start of a sentence?</a:t>
            </a:r>
          </a:p>
        </p:txBody>
      </p:sp>
    </p:spTree>
    <p:extLst>
      <p:ext uri="{BB962C8B-B14F-4D97-AF65-F5344CB8AC3E}">
        <p14:creationId xmlns:p14="http://schemas.microsoft.com/office/powerpoint/2010/main" val="805460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8086-CB5A-423D-1ECE-126CF2295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134197-47A3-A912-87FA-8333AE4EC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AD899-49DF-41E2-30D5-14474AA67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544067-954E-5EA2-21C6-E2460D929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81AE775-1E1C-B6B4-4DA6-2333FFBF4D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1967233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FD8739D-1FEE-1F7F-16EF-12AA93FF16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83CFB-33C4-F4D5-E539-7A3BC9F25050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capital letters to show a sentence has started.</a:t>
            </a:r>
          </a:p>
        </p:txBody>
      </p:sp>
    </p:spTree>
    <p:extLst>
      <p:ext uri="{BB962C8B-B14F-4D97-AF65-F5344CB8AC3E}">
        <p14:creationId xmlns:p14="http://schemas.microsoft.com/office/powerpoint/2010/main" val="386755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F1AB6-C9D9-A43D-B508-158D41395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98EFB2D-24BD-3486-371A-FF84F19A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C81309-F223-A1BD-AF4D-063710E47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7A17B1-3106-F76C-0F60-5AA5683A9A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A8C1-AC96-7A0E-9B3C-8625BCB2C4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A0A1FF-AF25-317F-3A1E-8373EBBC0FD7}"/>
              </a:ext>
            </a:extLst>
          </p:cNvPr>
          <p:cNvSpPr txBox="1"/>
          <p:nvPr/>
        </p:nvSpPr>
        <p:spPr>
          <a:xfrm>
            <a:off x="2962909" y="4624297"/>
            <a:ext cx="8143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When do we use full stops?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78BD3E5-507F-2D1F-C03B-0E46792D7D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66179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4539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D07B7-92EC-A188-4E64-CA726CF0F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EF647F-987D-B828-69D1-C78D0195E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8F9DC91-DF1F-0CFE-BB4B-A1046B4F9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8BDC47-8FD0-46B7-8B83-3E54228242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A70A4F4-DA0B-5D3C-F065-2FE66E9914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891290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B9C589B-43E0-FA75-F447-8DD9AF1FF1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BB1DB-2E9A-5AAC-0C58-7898A4DEBD1D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can use full stops to show the end of a sentence.</a:t>
            </a:r>
          </a:p>
        </p:txBody>
      </p:sp>
    </p:spTree>
    <p:extLst>
      <p:ext uri="{BB962C8B-B14F-4D97-AF65-F5344CB8AC3E}">
        <p14:creationId xmlns:p14="http://schemas.microsoft.com/office/powerpoint/2010/main" val="288570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5A93A-AD01-C2FE-5329-E9C8B63F4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3BAC42-BBA9-37EE-DCC8-9AAB5B0E2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5F0D2B-DB25-EBAB-4DF0-79F648825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F77394-298B-9A4F-6AEF-417ABF557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30A9AA1-CE5A-FD87-D79B-3B1B84AEF1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5624258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A427C32-9FF1-B139-5229-E1965E99F3A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4E98C9-E03E-74ED-8A23-DF45815BAE2D}"/>
              </a:ext>
            </a:extLst>
          </p:cNvPr>
          <p:cNvSpPr txBox="1"/>
          <p:nvPr/>
        </p:nvSpPr>
        <p:spPr>
          <a:xfrm>
            <a:off x="2962909" y="4624297"/>
            <a:ext cx="8143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When do we use question marks?</a:t>
            </a:r>
          </a:p>
        </p:txBody>
      </p:sp>
    </p:spTree>
    <p:extLst>
      <p:ext uri="{BB962C8B-B14F-4D97-AF65-F5344CB8AC3E}">
        <p14:creationId xmlns:p14="http://schemas.microsoft.com/office/powerpoint/2010/main" val="1329202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241D6-CB5D-8FD4-9CE2-05BCE01ED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277F0C0-7706-2FED-31D6-4ED909905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CFF8C6E-E589-A211-46D7-30A2FD78A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3368FF-FDC7-5DC1-AAF5-A8C87DB36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72E3573-4A5E-6161-3409-446D5D76C4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4253364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0F5B021-3F14-027E-0D80-0667412516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65D223-BF0A-6179-EC5D-8B86D20089B7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a question mark (?) to show the end of a question.</a:t>
            </a:r>
          </a:p>
        </p:txBody>
      </p:sp>
    </p:spTree>
    <p:extLst>
      <p:ext uri="{BB962C8B-B14F-4D97-AF65-F5344CB8AC3E}">
        <p14:creationId xmlns:p14="http://schemas.microsoft.com/office/powerpoint/2010/main" val="1603591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Microsoft Office PowerPoint</Application>
  <PresentationFormat>Widescreen</PresentationFormat>
  <Paragraphs>187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Andika</vt:lpstr>
      <vt:lpstr>Arial</vt:lpstr>
      <vt:lpstr>Office Theme</vt:lpstr>
      <vt:lpstr> How to Use this PowerPoint</vt:lpstr>
      <vt:lpstr>PowerPoint Presentation</vt:lpstr>
      <vt:lpstr>Exclamation Marks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6 mistakes  in 1 minute?</vt:lpstr>
      <vt:lpstr>Below are 3 sentences.  Can you find 6 mistakes  in 1 minute?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2026-08-14T13:24:37Z</dcterms:modified>
</cp:coreProperties>
</file>