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77" r:id="rId2"/>
    <p:sldId id="441" r:id="rId3"/>
    <p:sldId id="274" r:id="rId4"/>
    <p:sldId id="434" r:id="rId5"/>
    <p:sldId id="436" r:id="rId6"/>
    <p:sldId id="449" r:id="rId7"/>
    <p:sldId id="450" r:id="rId8"/>
    <p:sldId id="451" r:id="rId9"/>
    <p:sldId id="453" r:id="rId10"/>
    <p:sldId id="452" r:id="rId11"/>
    <p:sldId id="443" r:id="rId12"/>
    <p:sldId id="297" r:id="rId13"/>
    <p:sldId id="438" r:id="rId14"/>
    <p:sldId id="444" r:id="rId15"/>
    <p:sldId id="445" r:id="rId16"/>
    <p:sldId id="446" r:id="rId17"/>
    <p:sldId id="447" r:id="rId18"/>
    <p:sldId id="448" r:id="rId19"/>
    <p:sldId id="301" r:id="rId20"/>
    <p:sldId id="360" r:id="rId21"/>
    <p:sldId id="366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4374E2-D613-47B3-8B91-D791771EADB1}" v="5" dt="2026-08-20T08:22:52.8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8-20T08:22:57.837" v="136" actId="47"/>
      <pc:docMkLst>
        <pc:docMk/>
      </pc:docMkLst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2650129360" sldId="297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4287566214" sldId="301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0" sldId="360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2460677033" sldId="366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3818334607" sldId="377"/>
        </pc:sldMkLst>
      </pc:sldChg>
      <pc:sldChg chg="modSp modTransition">
        <pc:chgData name="Glen Jones" userId="e846aaca-4b24-4b13-b0d0-f2308e16b284" providerId="ADAL" clId="{ED47ACC3-9597-4D89-A1DC-43CF280EF274}" dt="2026-08-20T08:19:16.128" v="106"/>
        <pc:sldMkLst>
          <pc:docMk/>
          <pc:sldMk cId="1172856645" sldId="434"/>
        </pc:sldMkLst>
        <pc:graphicFrameChg chg="mod">
          <ac:chgData name="Glen Jones" userId="e846aaca-4b24-4b13-b0d0-f2308e16b284" providerId="ADAL" clId="{ED47ACC3-9597-4D89-A1DC-43CF280EF274}" dt="2026-08-20T08:06:21.228" v="0" actId="207"/>
          <ac:graphicFrameMkLst>
            <pc:docMk/>
            <pc:sldMk cId="1172856645" sldId="434"/>
            <ac:graphicFrameMk id="4" creationId="{96DD279E-FE09-7618-F963-6748517034BB}"/>
          </ac:graphicFrameMkLst>
        </pc:graphicFrameChg>
      </pc:sldChg>
      <pc:sldChg chg="modSp modTransition">
        <pc:chgData name="Glen Jones" userId="e846aaca-4b24-4b13-b0d0-f2308e16b284" providerId="ADAL" clId="{ED47ACC3-9597-4D89-A1DC-43CF280EF274}" dt="2026-08-20T08:19:16.128" v="106"/>
        <pc:sldMkLst>
          <pc:docMk/>
          <pc:sldMk cId="3867556929" sldId="436"/>
        </pc:sldMkLst>
        <pc:graphicFrameChg chg="mod">
          <ac:chgData name="Glen Jones" userId="e846aaca-4b24-4b13-b0d0-f2308e16b284" providerId="ADAL" clId="{ED47ACC3-9597-4D89-A1DC-43CF280EF274}" dt="2026-08-20T08:06:29.088" v="1" actId="207"/>
          <ac:graphicFrameMkLst>
            <pc:docMk/>
            <pc:sldMk cId="3867556929" sldId="436"/>
            <ac:graphicFrameMk id="4" creationId="{681AE775-1E1C-B6B4-4DA6-2333FFBF4DA4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1334761895" sldId="438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2511797968" sldId="441"/>
        </pc:sldMkLst>
      </pc:sldChg>
      <pc:sldChg chg="del modTransition">
        <pc:chgData name="Glen Jones" userId="e846aaca-4b24-4b13-b0d0-f2308e16b284" providerId="ADAL" clId="{ED47ACC3-9597-4D89-A1DC-43CF280EF274}" dt="2026-08-20T08:22:57.837" v="136" actId="47"/>
        <pc:sldMkLst>
          <pc:docMk/>
          <pc:sldMk cId="4080176105" sldId="442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972408316" sldId="443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2084126758" sldId="444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2728362828" sldId="445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3046499638" sldId="446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228537262" sldId="447"/>
        </pc:sldMkLst>
      </pc:sldChg>
      <pc:sldChg chg="modTransition">
        <pc:chgData name="Glen Jones" userId="e846aaca-4b24-4b13-b0d0-f2308e16b284" providerId="ADAL" clId="{ED47ACC3-9597-4D89-A1DC-43CF280EF274}" dt="2026-08-20T08:19:16.128" v="106"/>
        <pc:sldMkLst>
          <pc:docMk/>
          <pc:sldMk cId="4199039815" sldId="448"/>
        </pc:sldMkLst>
      </pc:sldChg>
      <pc:sldChg chg="modSp add mod modTransition">
        <pc:chgData name="Glen Jones" userId="e846aaca-4b24-4b13-b0d0-f2308e16b284" providerId="ADAL" clId="{ED47ACC3-9597-4D89-A1DC-43CF280EF274}" dt="2026-08-20T08:19:16.128" v="106"/>
        <pc:sldMkLst>
          <pc:docMk/>
          <pc:sldMk cId="2715309365" sldId="449"/>
        </pc:sldMkLst>
        <pc:graphicFrameChg chg="mod modGraphic">
          <ac:chgData name="Glen Jones" userId="e846aaca-4b24-4b13-b0d0-f2308e16b284" providerId="ADAL" clId="{ED47ACC3-9597-4D89-A1DC-43CF280EF274}" dt="2026-08-20T08:06:59.877" v="24" actId="20577"/>
          <ac:graphicFrameMkLst>
            <pc:docMk/>
            <pc:sldMk cId="2715309365" sldId="449"/>
            <ac:graphicFrameMk id="4" creationId="{70883AD4-E9DC-C259-593A-5B8777F990C6}"/>
          </ac:graphicFrameMkLst>
        </pc:graphicFrameChg>
      </pc:sldChg>
      <pc:sldChg chg="modSp add mod modTransition">
        <pc:chgData name="Glen Jones" userId="e846aaca-4b24-4b13-b0d0-f2308e16b284" providerId="ADAL" clId="{ED47ACC3-9597-4D89-A1DC-43CF280EF274}" dt="2026-08-20T08:19:16.128" v="106"/>
        <pc:sldMkLst>
          <pc:docMk/>
          <pc:sldMk cId="1854324062" sldId="450"/>
        </pc:sldMkLst>
        <pc:spChg chg="mod">
          <ac:chgData name="Glen Jones" userId="e846aaca-4b24-4b13-b0d0-f2308e16b284" providerId="ADAL" clId="{ED47ACC3-9597-4D89-A1DC-43CF280EF274}" dt="2026-08-20T08:17:38.372" v="72" actId="1076"/>
          <ac:spMkLst>
            <pc:docMk/>
            <pc:sldMk cId="1854324062" sldId="450"/>
            <ac:spMk id="7" creationId="{561E5DCE-7CCD-6FA4-5593-A14D2549BA5F}"/>
          </ac:spMkLst>
        </pc:spChg>
      </pc:sldChg>
      <pc:sldChg chg="addSp delSp modSp add mod modTransition">
        <pc:chgData name="Glen Jones" userId="e846aaca-4b24-4b13-b0d0-f2308e16b284" providerId="ADAL" clId="{ED47ACC3-9597-4D89-A1DC-43CF280EF274}" dt="2026-08-20T08:19:16.128" v="106"/>
        <pc:sldMkLst>
          <pc:docMk/>
          <pc:sldMk cId="921021250" sldId="451"/>
        </pc:sldMkLst>
        <pc:spChg chg="add mod">
          <ac:chgData name="Glen Jones" userId="e846aaca-4b24-4b13-b0d0-f2308e16b284" providerId="ADAL" clId="{ED47ACC3-9597-4D89-A1DC-43CF280EF274}" dt="2026-08-20T08:19:11.367" v="105" actId="1076"/>
          <ac:spMkLst>
            <pc:docMk/>
            <pc:sldMk cId="921021250" sldId="451"/>
            <ac:spMk id="9" creationId="{FCB48C73-FF8C-C942-7759-AD04C5FD194C}"/>
          </ac:spMkLst>
        </pc:spChg>
        <pc:graphicFrameChg chg="del">
          <ac:chgData name="Glen Jones" userId="e846aaca-4b24-4b13-b0d0-f2308e16b284" providerId="ADAL" clId="{ED47ACC3-9597-4D89-A1DC-43CF280EF274}" dt="2026-08-20T08:17:55.608" v="75" actId="478"/>
          <ac:graphicFrameMkLst>
            <pc:docMk/>
            <pc:sldMk cId="921021250" sldId="451"/>
            <ac:graphicFrameMk id="4" creationId="{DC4C7C41-7B73-6D36-B89F-1D2966E73B98}"/>
          </ac:graphicFrameMkLst>
        </pc:graphicFrameChg>
      </pc:sldChg>
      <pc:sldChg chg="delSp modSp add mod modTransition">
        <pc:chgData name="Glen Jones" userId="e846aaca-4b24-4b13-b0d0-f2308e16b284" providerId="ADAL" clId="{ED47ACC3-9597-4D89-A1DC-43CF280EF274}" dt="2026-08-20T08:22:52.851" v="135" actId="207"/>
        <pc:sldMkLst>
          <pc:docMk/>
          <pc:sldMk cId="2024445637" sldId="452"/>
        </pc:sldMkLst>
        <pc:spChg chg="del">
          <ac:chgData name="Glen Jones" userId="e846aaca-4b24-4b13-b0d0-f2308e16b284" providerId="ADAL" clId="{ED47ACC3-9597-4D89-A1DC-43CF280EF274}" dt="2026-08-20T08:22:30.810" v="110" actId="478"/>
          <ac:spMkLst>
            <pc:docMk/>
            <pc:sldMk cId="2024445637" sldId="452"/>
            <ac:spMk id="7" creationId="{2501B368-83F4-944B-82FE-2454F1554862}"/>
          </ac:spMkLst>
        </pc:spChg>
        <pc:graphicFrameChg chg="mod modGraphic">
          <ac:chgData name="Glen Jones" userId="e846aaca-4b24-4b13-b0d0-f2308e16b284" providerId="ADAL" clId="{ED47ACC3-9597-4D89-A1DC-43CF280EF274}" dt="2026-08-20T08:22:52.851" v="135" actId="207"/>
          <ac:graphicFrameMkLst>
            <pc:docMk/>
            <pc:sldMk cId="2024445637" sldId="452"/>
            <ac:graphicFrameMk id="4" creationId="{EE24F9B1-4DE8-5CD5-F6C1-C60423BA119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8-20T08:22:22.403" v="109" actId="115"/>
        <pc:sldMkLst>
          <pc:docMk/>
          <pc:sldMk cId="2942699259" sldId="453"/>
        </pc:sldMkLst>
        <pc:spChg chg="mod">
          <ac:chgData name="Glen Jones" userId="e846aaca-4b24-4b13-b0d0-f2308e16b284" providerId="ADAL" clId="{ED47ACC3-9597-4D89-A1DC-43CF280EF274}" dt="2026-08-20T08:22:22.403" v="109" actId="115"/>
          <ac:spMkLst>
            <pc:docMk/>
            <pc:sldMk cId="2942699259" sldId="453"/>
            <ac:spMk id="9" creationId="{96CE921C-395C-C340-16FB-4ED18968B738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Capital </a:t>
          </a:r>
          <a:r>
            <a:rPr lang="en-GB" sz="1400" dirty="0"/>
            <a:t>letters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08D92FD7-97C6-4E7A-83A8-C9B35A85A9C1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50C79EFB-85DD-49B3-8F52-30EBBEF943E2}" type="parTrans" cxnId="{10DCA301-F3B7-4B5C-850F-82ABD366325B}">
      <dgm:prSet/>
      <dgm:spPr/>
      <dgm:t>
        <a:bodyPr/>
        <a:lstStyle/>
        <a:p>
          <a:endParaRPr lang="en-GB"/>
        </a:p>
      </dgm:t>
    </dgm:pt>
    <dgm:pt modelId="{D872501C-0562-46E7-A4D4-59699BC732A3}" type="sibTrans" cxnId="{10DCA301-F3B7-4B5C-850F-82ABD366325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26F9B353-4E5D-4363-9D44-C74E6ECC304C}" type="pres">
      <dgm:prSet presAssocID="{50C79EFB-85DD-49B3-8F52-30EBBEF943E2}" presName="Name19" presStyleLbl="parChTrans1D3" presStyleIdx="0" presStyleCnt="1"/>
      <dgm:spPr/>
    </dgm:pt>
    <dgm:pt modelId="{270DC7A2-969D-4AEE-98B9-0D53F858BCC1}" type="pres">
      <dgm:prSet presAssocID="{08D92FD7-97C6-4E7A-83A8-C9B35A85A9C1}" presName="Name21" presStyleCnt="0"/>
      <dgm:spPr/>
    </dgm:pt>
    <dgm:pt modelId="{7CE96038-9F7F-4693-B326-DFA64652D671}" type="pres">
      <dgm:prSet presAssocID="{08D92FD7-97C6-4E7A-83A8-C9B35A85A9C1}" presName="level2Shape" presStyleLbl="node3" presStyleIdx="0" presStyleCnt="1"/>
      <dgm:spPr/>
    </dgm:pt>
    <dgm:pt modelId="{EFA233F8-0F76-4AC5-A5BC-88E04C48904B}" type="pres">
      <dgm:prSet presAssocID="{08D92FD7-97C6-4E7A-83A8-C9B35A85A9C1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10DCA301-F3B7-4B5C-850F-82ABD366325B}" srcId="{9BA46975-8DB2-48CF-B6FD-A55DBE9194F2}" destId="{08D92FD7-97C6-4E7A-83A8-C9B35A85A9C1}" srcOrd="0" destOrd="0" parTransId="{50C79EFB-85DD-49B3-8F52-30EBBEF943E2}" sibTransId="{D872501C-0562-46E7-A4D4-59699BC732A3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0547A28C-DE4C-49AF-A55B-346A0F342E0F}" type="presOf" srcId="{50C79EFB-85DD-49B3-8F52-30EBBEF943E2}" destId="{26F9B353-4E5D-4363-9D44-C74E6ECC304C}" srcOrd="0" destOrd="0" presId="urn:microsoft.com/office/officeart/2005/8/layout/hierarchy6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729AD4CE-9E8E-4886-9A4C-60F1D4D4098F}" type="presOf" srcId="{08D92FD7-97C6-4E7A-83A8-C9B35A85A9C1}" destId="{7CE96038-9F7F-4693-B326-DFA64652D67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2A72CE12-1E1E-4555-9199-B03564834D37}" type="presParOf" srcId="{4AE71305-4F4A-4903-A782-6F54C4CA0E25}" destId="{26F9B353-4E5D-4363-9D44-C74E6ECC304C}" srcOrd="0" destOrd="0" presId="urn:microsoft.com/office/officeart/2005/8/layout/hierarchy6"/>
    <dgm:cxn modelId="{6AF07621-AB61-4D0B-A740-C928DA9E0FCE}" type="presParOf" srcId="{4AE71305-4F4A-4903-A782-6F54C4CA0E25}" destId="{270DC7A2-969D-4AEE-98B9-0D53F858BCC1}" srcOrd="1" destOrd="0" presId="urn:microsoft.com/office/officeart/2005/8/layout/hierarchy6"/>
    <dgm:cxn modelId="{8B8D4CD1-501A-4CDF-9A30-1BF86F2FF95E}" type="presParOf" srcId="{270DC7A2-969D-4AEE-98B9-0D53F858BCC1}" destId="{7CE96038-9F7F-4693-B326-DFA64652D671}" srcOrd="0" destOrd="0" presId="urn:microsoft.com/office/officeart/2005/8/layout/hierarchy6"/>
    <dgm:cxn modelId="{03F3D937-E7AA-401E-81D2-401358228F4C}" type="presParOf" srcId="{270DC7A2-969D-4AEE-98B9-0D53F858BCC1}" destId="{EFA233F8-0F76-4AC5-A5BC-88E04C48904B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08D92FD7-97C6-4E7A-83A8-C9B35A85A9C1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50C79EFB-85DD-49B3-8F52-30EBBEF943E2}" type="parTrans" cxnId="{10DCA301-F3B7-4B5C-850F-82ABD366325B}">
      <dgm:prSet/>
      <dgm:spPr/>
      <dgm:t>
        <a:bodyPr/>
        <a:lstStyle/>
        <a:p>
          <a:endParaRPr lang="en-GB"/>
        </a:p>
      </dgm:t>
    </dgm:pt>
    <dgm:pt modelId="{D872501C-0562-46E7-A4D4-59699BC732A3}" type="sibTrans" cxnId="{10DCA301-F3B7-4B5C-850F-82ABD366325B}">
      <dgm:prSet/>
      <dgm:spPr/>
      <dgm:t>
        <a:bodyPr/>
        <a:lstStyle/>
        <a:p>
          <a:endParaRPr lang="en-GB"/>
        </a:p>
      </dgm:t>
    </dgm:pt>
    <dgm:pt modelId="{4E3DCEBC-0941-4BF4-921D-25392AFAF1D2}">
      <dgm:prSet phldrT="[Text]"/>
      <dgm:spPr/>
      <dgm:t>
        <a:bodyPr/>
        <a:lstStyle/>
        <a:p>
          <a:r>
            <a:rPr lang="en-GB" dirty="0"/>
            <a:t>For names</a:t>
          </a:r>
        </a:p>
      </dgm:t>
    </dgm:pt>
    <dgm:pt modelId="{3E58D99C-49A6-4F31-8280-592C95536D06}" type="parTrans" cxnId="{76A1A000-C650-43A9-968E-2FCAEA10A353}">
      <dgm:prSet/>
      <dgm:spPr/>
      <dgm:t>
        <a:bodyPr/>
        <a:lstStyle/>
        <a:p>
          <a:endParaRPr lang="en-GB"/>
        </a:p>
      </dgm:t>
    </dgm:pt>
    <dgm:pt modelId="{E3B6AE67-5C7A-44AB-9236-798EC85DD402}" type="sibTrans" cxnId="{76A1A000-C650-43A9-968E-2FCAEA10A353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26F9B353-4E5D-4363-9D44-C74E6ECC304C}" type="pres">
      <dgm:prSet presAssocID="{50C79EFB-85DD-49B3-8F52-30EBBEF943E2}" presName="Name19" presStyleLbl="parChTrans1D3" presStyleIdx="0" presStyleCnt="2"/>
      <dgm:spPr/>
    </dgm:pt>
    <dgm:pt modelId="{270DC7A2-969D-4AEE-98B9-0D53F858BCC1}" type="pres">
      <dgm:prSet presAssocID="{08D92FD7-97C6-4E7A-83A8-C9B35A85A9C1}" presName="Name21" presStyleCnt="0"/>
      <dgm:spPr/>
    </dgm:pt>
    <dgm:pt modelId="{7CE96038-9F7F-4693-B326-DFA64652D671}" type="pres">
      <dgm:prSet presAssocID="{08D92FD7-97C6-4E7A-83A8-C9B35A85A9C1}" presName="level2Shape" presStyleLbl="node3" presStyleIdx="0" presStyleCnt="2"/>
      <dgm:spPr/>
    </dgm:pt>
    <dgm:pt modelId="{EFA233F8-0F76-4AC5-A5BC-88E04C48904B}" type="pres">
      <dgm:prSet presAssocID="{08D92FD7-97C6-4E7A-83A8-C9B35A85A9C1}" presName="hierChild3" presStyleCnt="0"/>
      <dgm:spPr/>
    </dgm:pt>
    <dgm:pt modelId="{A024976C-7B88-42F9-A6BF-D4FA97983C75}" type="pres">
      <dgm:prSet presAssocID="{3E58D99C-49A6-4F31-8280-592C95536D06}" presName="Name19" presStyleLbl="parChTrans1D3" presStyleIdx="1" presStyleCnt="2"/>
      <dgm:spPr/>
    </dgm:pt>
    <dgm:pt modelId="{55CEB600-CAA5-4C6D-BA26-759283FC5452}" type="pres">
      <dgm:prSet presAssocID="{4E3DCEBC-0941-4BF4-921D-25392AFAF1D2}" presName="Name21" presStyleCnt="0"/>
      <dgm:spPr/>
    </dgm:pt>
    <dgm:pt modelId="{979A00B5-09E2-4AF8-A375-096CC33F3AD1}" type="pres">
      <dgm:prSet presAssocID="{4E3DCEBC-0941-4BF4-921D-25392AFAF1D2}" presName="level2Shape" presStyleLbl="node3" presStyleIdx="1" presStyleCnt="2"/>
      <dgm:spPr/>
    </dgm:pt>
    <dgm:pt modelId="{D7706BBF-F8F3-43E9-A334-0BB12AFD7DB0}" type="pres">
      <dgm:prSet presAssocID="{4E3DCEBC-0941-4BF4-921D-25392AFAF1D2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6A1A000-C650-43A9-968E-2FCAEA10A353}" srcId="{9BA46975-8DB2-48CF-B6FD-A55DBE9194F2}" destId="{4E3DCEBC-0941-4BF4-921D-25392AFAF1D2}" srcOrd="1" destOrd="0" parTransId="{3E58D99C-49A6-4F31-8280-592C95536D06}" sibTransId="{E3B6AE67-5C7A-44AB-9236-798EC85DD402}"/>
    <dgm:cxn modelId="{10DCA301-F3B7-4B5C-850F-82ABD366325B}" srcId="{9BA46975-8DB2-48CF-B6FD-A55DBE9194F2}" destId="{08D92FD7-97C6-4E7A-83A8-C9B35A85A9C1}" srcOrd="0" destOrd="0" parTransId="{50C79EFB-85DD-49B3-8F52-30EBBEF943E2}" sibTransId="{D872501C-0562-46E7-A4D4-59699BC732A3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30774546-C290-4FA4-9F3D-E94A2EFD8978}" type="presOf" srcId="{3E58D99C-49A6-4F31-8280-592C95536D06}" destId="{A024976C-7B88-42F9-A6BF-D4FA97983C75}" srcOrd="0" destOrd="0" presId="urn:microsoft.com/office/officeart/2005/8/layout/hierarchy6"/>
    <dgm:cxn modelId="{84661F71-8AD5-46BE-A5A5-B70E6931859E}" type="presOf" srcId="{4E3DCEBC-0941-4BF4-921D-25392AFAF1D2}" destId="{979A00B5-09E2-4AF8-A375-096CC33F3AD1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0547A28C-DE4C-49AF-A55B-346A0F342E0F}" type="presOf" srcId="{50C79EFB-85DD-49B3-8F52-30EBBEF943E2}" destId="{26F9B353-4E5D-4363-9D44-C74E6ECC304C}" srcOrd="0" destOrd="0" presId="urn:microsoft.com/office/officeart/2005/8/layout/hierarchy6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729AD4CE-9E8E-4886-9A4C-60F1D4D4098F}" type="presOf" srcId="{08D92FD7-97C6-4E7A-83A8-C9B35A85A9C1}" destId="{7CE96038-9F7F-4693-B326-DFA64652D67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2A72CE12-1E1E-4555-9199-B03564834D37}" type="presParOf" srcId="{4AE71305-4F4A-4903-A782-6F54C4CA0E25}" destId="{26F9B353-4E5D-4363-9D44-C74E6ECC304C}" srcOrd="0" destOrd="0" presId="urn:microsoft.com/office/officeart/2005/8/layout/hierarchy6"/>
    <dgm:cxn modelId="{6AF07621-AB61-4D0B-A740-C928DA9E0FCE}" type="presParOf" srcId="{4AE71305-4F4A-4903-A782-6F54C4CA0E25}" destId="{270DC7A2-969D-4AEE-98B9-0D53F858BCC1}" srcOrd="1" destOrd="0" presId="urn:microsoft.com/office/officeart/2005/8/layout/hierarchy6"/>
    <dgm:cxn modelId="{8B8D4CD1-501A-4CDF-9A30-1BF86F2FF95E}" type="presParOf" srcId="{270DC7A2-969D-4AEE-98B9-0D53F858BCC1}" destId="{7CE96038-9F7F-4693-B326-DFA64652D671}" srcOrd="0" destOrd="0" presId="urn:microsoft.com/office/officeart/2005/8/layout/hierarchy6"/>
    <dgm:cxn modelId="{03F3D937-E7AA-401E-81D2-401358228F4C}" type="presParOf" srcId="{270DC7A2-969D-4AEE-98B9-0D53F858BCC1}" destId="{EFA233F8-0F76-4AC5-A5BC-88E04C48904B}" srcOrd="1" destOrd="0" presId="urn:microsoft.com/office/officeart/2005/8/layout/hierarchy6"/>
    <dgm:cxn modelId="{BC1D38A8-C2B4-4C8D-8D71-37F47FFD912C}" type="presParOf" srcId="{4AE71305-4F4A-4903-A782-6F54C4CA0E25}" destId="{A024976C-7B88-42F9-A6BF-D4FA97983C75}" srcOrd="2" destOrd="0" presId="urn:microsoft.com/office/officeart/2005/8/layout/hierarchy6"/>
    <dgm:cxn modelId="{5C09D2EB-7839-4A57-A39B-06D22A08904D}" type="presParOf" srcId="{4AE71305-4F4A-4903-A782-6F54C4CA0E25}" destId="{55CEB600-CAA5-4C6D-BA26-759283FC5452}" srcOrd="3" destOrd="0" presId="urn:microsoft.com/office/officeart/2005/8/layout/hierarchy6"/>
    <dgm:cxn modelId="{3C86768F-6AF9-40D3-81B8-5C625B391D7F}" type="presParOf" srcId="{55CEB600-CAA5-4C6D-BA26-759283FC5452}" destId="{979A00B5-09E2-4AF8-A375-096CC33F3AD1}" srcOrd="0" destOrd="0" presId="urn:microsoft.com/office/officeart/2005/8/layout/hierarchy6"/>
    <dgm:cxn modelId="{E9A5E6BA-596E-4D9E-A62D-F399E2BFB229}" type="presParOf" srcId="{55CEB600-CAA5-4C6D-BA26-759283FC5452}" destId="{D7706BBF-F8F3-43E9-A334-0BB12AFD7DB0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08D92FD7-97C6-4E7A-83A8-C9B35A85A9C1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50C79EFB-85DD-49B3-8F52-30EBBEF943E2}" type="parTrans" cxnId="{10DCA301-F3B7-4B5C-850F-82ABD366325B}">
      <dgm:prSet/>
      <dgm:spPr/>
      <dgm:t>
        <a:bodyPr/>
        <a:lstStyle/>
        <a:p>
          <a:endParaRPr lang="en-GB"/>
        </a:p>
      </dgm:t>
    </dgm:pt>
    <dgm:pt modelId="{D872501C-0562-46E7-A4D4-59699BC732A3}" type="sibTrans" cxnId="{10DCA301-F3B7-4B5C-850F-82ABD366325B}">
      <dgm:prSet/>
      <dgm:spPr/>
      <dgm:t>
        <a:bodyPr/>
        <a:lstStyle/>
        <a:p>
          <a:endParaRPr lang="en-GB"/>
        </a:p>
      </dgm:t>
    </dgm:pt>
    <dgm:pt modelId="{4E3DCEBC-0941-4BF4-921D-25392AFAF1D2}">
      <dgm:prSet phldrT="[Text]"/>
      <dgm:spPr/>
      <dgm:t>
        <a:bodyPr/>
        <a:lstStyle/>
        <a:p>
          <a:r>
            <a:rPr lang="en-GB"/>
            <a:t>For names</a:t>
          </a:r>
          <a:endParaRPr lang="en-GB" dirty="0"/>
        </a:p>
      </dgm:t>
    </dgm:pt>
    <dgm:pt modelId="{3E58D99C-49A6-4F31-8280-592C95536D06}" type="parTrans" cxnId="{76A1A000-C650-43A9-968E-2FCAEA10A353}">
      <dgm:prSet/>
      <dgm:spPr/>
      <dgm:t>
        <a:bodyPr/>
        <a:lstStyle/>
        <a:p>
          <a:endParaRPr lang="en-GB"/>
        </a:p>
      </dgm:t>
    </dgm:pt>
    <dgm:pt modelId="{E3B6AE67-5C7A-44AB-9236-798EC85DD402}" type="sibTrans" cxnId="{76A1A000-C650-43A9-968E-2FCAEA10A353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26F9B353-4E5D-4363-9D44-C74E6ECC304C}" type="pres">
      <dgm:prSet presAssocID="{50C79EFB-85DD-49B3-8F52-30EBBEF943E2}" presName="Name19" presStyleLbl="parChTrans1D3" presStyleIdx="0" presStyleCnt="2"/>
      <dgm:spPr/>
    </dgm:pt>
    <dgm:pt modelId="{270DC7A2-969D-4AEE-98B9-0D53F858BCC1}" type="pres">
      <dgm:prSet presAssocID="{08D92FD7-97C6-4E7A-83A8-C9B35A85A9C1}" presName="Name21" presStyleCnt="0"/>
      <dgm:spPr/>
    </dgm:pt>
    <dgm:pt modelId="{7CE96038-9F7F-4693-B326-DFA64652D671}" type="pres">
      <dgm:prSet presAssocID="{08D92FD7-97C6-4E7A-83A8-C9B35A85A9C1}" presName="level2Shape" presStyleLbl="node3" presStyleIdx="0" presStyleCnt="2"/>
      <dgm:spPr/>
    </dgm:pt>
    <dgm:pt modelId="{EFA233F8-0F76-4AC5-A5BC-88E04C48904B}" type="pres">
      <dgm:prSet presAssocID="{08D92FD7-97C6-4E7A-83A8-C9B35A85A9C1}" presName="hierChild3" presStyleCnt="0"/>
      <dgm:spPr/>
    </dgm:pt>
    <dgm:pt modelId="{A024976C-7B88-42F9-A6BF-D4FA97983C75}" type="pres">
      <dgm:prSet presAssocID="{3E58D99C-49A6-4F31-8280-592C95536D06}" presName="Name19" presStyleLbl="parChTrans1D3" presStyleIdx="1" presStyleCnt="2"/>
      <dgm:spPr/>
    </dgm:pt>
    <dgm:pt modelId="{55CEB600-CAA5-4C6D-BA26-759283FC5452}" type="pres">
      <dgm:prSet presAssocID="{4E3DCEBC-0941-4BF4-921D-25392AFAF1D2}" presName="Name21" presStyleCnt="0"/>
      <dgm:spPr/>
    </dgm:pt>
    <dgm:pt modelId="{979A00B5-09E2-4AF8-A375-096CC33F3AD1}" type="pres">
      <dgm:prSet presAssocID="{4E3DCEBC-0941-4BF4-921D-25392AFAF1D2}" presName="level2Shape" presStyleLbl="node3" presStyleIdx="1" presStyleCnt="2"/>
      <dgm:spPr/>
    </dgm:pt>
    <dgm:pt modelId="{D7706BBF-F8F3-43E9-A334-0BB12AFD7DB0}" type="pres">
      <dgm:prSet presAssocID="{4E3DCEBC-0941-4BF4-921D-25392AFAF1D2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6A1A000-C650-43A9-968E-2FCAEA10A353}" srcId="{9BA46975-8DB2-48CF-B6FD-A55DBE9194F2}" destId="{4E3DCEBC-0941-4BF4-921D-25392AFAF1D2}" srcOrd="1" destOrd="0" parTransId="{3E58D99C-49A6-4F31-8280-592C95536D06}" sibTransId="{E3B6AE67-5C7A-44AB-9236-798EC85DD402}"/>
    <dgm:cxn modelId="{10DCA301-F3B7-4B5C-850F-82ABD366325B}" srcId="{9BA46975-8DB2-48CF-B6FD-A55DBE9194F2}" destId="{08D92FD7-97C6-4E7A-83A8-C9B35A85A9C1}" srcOrd="0" destOrd="0" parTransId="{50C79EFB-85DD-49B3-8F52-30EBBEF943E2}" sibTransId="{D872501C-0562-46E7-A4D4-59699BC732A3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30774546-C290-4FA4-9F3D-E94A2EFD8978}" type="presOf" srcId="{3E58D99C-49A6-4F31-8280-592C95536D06}" destId="{A024976C-7B88-42F9-A6BF-D4FA97983C75}" srcOrd="0" destOrd="0" presId="urn:microsoft.com/office/officeart/2005/8/layout/hierarchy6"/>
    <dgm:cxn modelId="{84661F71-8AD5-46BE-A5A5-B70E6931859E}" type="presOf" srcId="{4E3DCEBC-0941-4BF4-921D-25392AFAF1D2}" destId="{979A00B5-09E2-4AF8-A375-096CC33F3AD1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0547A28C-DE4C-49AF-A55B-346A0F342E0F}" type="presOf" srcId="{50C79EFB-85DD-49B3-8F52-30EBBEF943E2}" destId="{26F9B353-4E5D-4363-9D44-C74E6ECC304C}" srcOrd="0" destOrd="0" presId="urn:microsoft.com/office/officeart/2005/8/layout/hierarchy6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729AD4CE-9E8E-4886-9A4C-60F1D4D4098F}" type="presOf" srcId="{08D92FD7-97C6-4E7A-83A8-C9B35A85A9C1}" destId="{7CE96038-9F7F-4693-B326-DFA64652D671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2A72CE12-1E1E-4555-9199-B03564834D37}" type="presParOf" srcId="{4AE71305-4F4A-4903-A782-6F54C4CA0E25}" destId="{26F9B353-4E5D-4363-9D44-C74E6ECC304C}" srcOrd="0" destOrd="0" presId="urn:microsoft.com/office/officeart/2005/8/layout/hierarchy6"/>
    <dgm:cxn modelId="{6AF07621-AB61-4D0B-A740-C928DA9E0FCE}" type="presParOf" srcId="{4AE71305-4F4A-4903-A782-6F54C4CA0E25}" destId="{270DC7A2-969D-4AEE-98B9-0D53F858BCC1}" srcOrd="1" destOrd="0" presId="urn:microsoft.com/office/officeart/2005/8/layout/hierarchy6"/>
    <dgm:cxn modelId="{8B8D4CD1-501A-4CDF-9A30-1BF86F2FF95E}" type="presParOf" srcId="{270DC7A2-969D-4AEE-98B9-0D53F858BCC1}" destId="{7CE96038-9F7F-4693-B326-DFA64652D671}" srcOrd="0" destOrd="0" presId="urn:microsoft.com/office/officeart/2005/8/layout/hierarchy6"/>
    <dgm:cxn modelId="{03F3D937-E7AA-401E-81D2-401358228F4C}" type="presParOf" srcId="{270DC7A2-969D-4AEE-98B9-0D53F858BCC1}" destId="{EFA233F8-0F76-4AC5-A5BC-88E04C48904B}" srcOrd="1" destOrd="0" presId="urn:microsoft.com/office/officeart/2005/8/layout/hierarchy6"/>
    <dgm:cxn modelId="{BC1D38A8-C2B4-4C8D-8D71-37F47FFD912C}" type="presParOf" srcId="{4AE71305-4F4A-4903-A782-6F54C4CA0E25}" destId="{A024976C-7B88-42F9-A6BF-D4FA97983C75}" srcOrd="2" destOrd="0" presId="urn:microsoft.com/office/officeart/2005/8/layout/hierarchy6"/>
    <dgm:cxn modelId="{5C09D2EB-7839-4A57-A39B-06D22A08904D}" type="presParOf" srcId="{4AE71305-4F4A-4903-A782-6F54C4CA0E25}" destId="{55CEB600-CAA5-4C6D-BA26-759283FC5452}" srcOrd="3" destOrd="0" presId="urn:microsoft.com/office/officeart/2005/8/layout/hierarchy6"/>
    <dgm:cxn modelId="{3C86768F-6AF9-40D3-81B8-5C625B391D7F}" type="presParOf" srcId="{55CEB600-CAA5-4C6D-BA26-759283FC5452}" destId="{979A00B5-09E2-4AF8-A375-096CC33F3AD1}" srcOrd="0" destOrd="0" presId="urn:microsoft.com/office/officeart/2005/8/layout/hierarchy6"/>
    <dgm:cxn modelId="{E9A5E6BA-596E-4D9E-A62D-F399E2BFB229}" type="presParOf" srcId="{55CEB600-CAA5-4C6D-BA26-759283FC5452}" destId="{D7706BBF-F8F3-43E9-A334-0BB12AFD7DB0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08D92FD7-97C6-4E7A-83A8-C9B35A85A9C1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50C79EFB-85DD-49B3-8F52-30EBBEF943E2}" type="parTrans" cxnId="{10DCA301-F3B7-4B5C-850F-82ABD366325B}">
      <dgm:prSet/>
      <dgm:spPr/>
      <dgm:t>
        <a:bodyPr/>
        <a:lstStyle/>
        <a:p>
          <a:endParaRPr lang="en-GB"/>
        </a:p>
      </dgm:t>
    </dgm:pt>
    <dgm:pt modelId="{D872501C-0562-46E7-A4D4-59699BC732A3}" type="sibTrans" cxnId="{10DCA301-F3B7-4B5C-850F-82ABD366325B}">
      <dgm:prSet/>
      <dgm:spPr/>
      <dgm:t>
        <a:bodyPr/>
        <a:lstStyle/>
        <a:p>
          <a:endParaRPr lang="en-GB"/>
        </a:p>
      </dgm:t>
    </dgm:pt>
    <dgm:pt modelId="{4E3DCEBC-0941-4BF4-921D-25392AFAF1D2}">
      <dgm:prSet phldrT="[Text]"/>
      <dgm:spPr/>
      <dgm:t>
        <a:bodyPr/>
        <a:lstStyle/>
        <a:p>
          <a:r>
            <a:rPr lang="en-GB" dirty="0"/>
            <a:t>For names</a:t>
          </a:r>
        </a:p>
      </dgm:t>
    </dgm:pt>
    <dgm:pt modelId="{3E58D99C-49A6-4F31-8280-592C95536D06}" type="parTrans" cxnId="{76A1A000-C650-43A9-968E-2FCAEA10A353}">
      <dgm:prSet/>
      <dgm:spPr/>
      <dgm:t>
        <a:bodyPr/>
        <a:lstStyle/>
        <a:p>
          <a:endParaRPr lang="en-GB"/>
        </a:p>
      </dgm:t>
    </dgm:pt>
    <dgm:pt modelId="{E3B6AE67-5C7A-44AB-9236-798EC85DD402}" type="sibTrans" cxnId="{76A1A000-C650-43A9-968E-2FCAEA10A353}">
      <dgm:prSet/>
      <dgm:spPr/>
      <dgm:t>
        <a:bodyPr/>
        <a:lstStyle/>
        <a:p>
          <a:endParaRPr lang="en-GB"/>
        </a:p>
      </dgm:t>
    </dgm:pt>
    <dgm:pt modelId="{270B0017-E1EA-4985-8673-BFD4F4119471}">
      <dgm:prSet phldrT="[Text]"/>
      <dgm:spPr>
        <a:solidFill>
          <a:srgbClr val="FF0000"/>
        </a:solidFill>
      </dgm:spPr>
      <dgm:t>
        <a:bodyPr/>
        <a:lstStyle/>
        <a:p>
          <a:r>
            <a:rPr lang="en-GB" dirty="0"/>
            <a:t>Pronoun  - I</a:t>
          </a:r>
        </a:p>
      </dgm:t>
    </dgm:pt>
    <dgm:pt modelId="{41D27BE8-408A-444C-A914-FACA96296DDD}" type="parTrans" cxnId="{AF73E477-79B8-47B4-91CE-B36457D7DBFD}">
      <dgm:prSet/>
      <dgm:spPr/>
    </dgm:pt>
    <dgm:pt modelId="{803C0E48-9A00-406F-90AC-E07DC1BEDF1E}" type="sibTrans" cxnId="{AF73E477-79B8-47B4-91CE-B36457D7DBFD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26F9B353-4E5D-4363-9D44-C74E6ECC304C}" type="pres">
      <dgm:prSet presAssocID="{50C79EFB-85DD-49B3-8F52-30EBBEF943E2}" presName="Name19" presStyleLbl="parChTrans1D3" presStyleIdx="0" presStyleCnt="3"/>
      <dgm:spPr/>
    </dgm:pt>
    <dgm:pt modelId="{270DC7A2-969D-4AEE-98B9-0D53F858BCC1}" type="pres">
      <dgm:prSet presAssocID="{08D92FD7-97C6-4E7A-83A8-C9B35A85A9C1}" presName="Name21" presStyleCnt="0"/>
      <dgm:spPr/>
    </dgm:pt>
    <dgm:pt modelId="{7CE96038-9F7F-4693-B326-DFA64652D671}" type="pres">
      <dgm:prSet presAssocID="{08D92FD7-97C6-4E7A-83A8-C9B35A85A9C1}" presName="level2Shape" presStyleLbl="node3" presStyleIdx="0" presStyleCnt="3"/>
      <dgm:spPr/>
    </dgm:pt>
    <dgm:pt modelId="{EFA233F8-0F76-4AC5-A5BC-88E04C48904B}" type="pres">
      <dgm:prSet presAssocID="{08D92FD7-97C6-4E7A-83A8-C9B35A85A9C1}" presName="hierChild3" presStyleCnt="0"/>
      <dgm:spPr/>
    </dgm:pt>
    <dgm:pt modelId="{A024976C-7B88-42F9-A6BF-D4FA97983C75}" type="pres">
      <dgm:prSet presAssocID="{3E58D99C-49A6-4F31-8280-592C95536D06}" presName="Name19" presStyleLbl="parChTrans1D3" presStyleIdx="1" presStyleCnt="3"/>
      <dgm:spPr/>
    </dgm:pt>
    <dgm:pt modelId="{55CEB600-CAA5-4C6D-BA26-759283FC5452}" type="pres">
      <dgm:prSet presAssocID="{4E3DCEBC-0941-4BF4-921D-25392AFAF1D2}" presName="Name21" presStyleCnt="0"/>
      <dgm:spPr/>
    </dgm:pt>
    <dgm:pt modelId="{979A00B5-09E2-4AF8-A375-096CC33F3AD1}" type="pres">
      <dgm:prSet presAssocID="{4E3DCEBC-0941-4BF4-921D-25392AFAF1D2}" presName="level2Shape" presStyleLbl="node3" presStyleIdx="1" presStyleCnt="3"/>
      <dgm:spPr/>
    </dgm:pt>
    <dgm:pt modelId="{D7706BBF-F8F3-43E9-A334-0BB12AFD7DB0}" type="pres">
      <dgm:prSet presAssocID="{4E3DCEBC-0941-4BF4-921D-25392AFAF1D2}" presName="hierChild3" presStyleCnt="0"/>
      <dgm:spPr/>
    </dgm:pt>
    <dgm:pt modelId="{13669044-FF8A-4BC7-9C88-A1F5480297AD}" type="pres">
      <dgm:prSet presAssocID="{41D27BE8-408A-444C-A914-FACA96296DDD}" presName="Name19" presStyleLbl="parChTrans1D3" presStyleIdx="2" presStyleCnt="3"/>
      <dgm:spPr/>
    </dgm:pt>
    <dgm:pt modelId="{4261392C-23C7-4825-AD35-7639CAB09D2A}" type="pres">
      <dgm:prSet presAssocID="{270B0017-E1EA-4985-8673-BFD4F4119471}" presName="Name21" presStyleCnt="0"/>
      <dgm:spPr/>
    </dgm:pt>
    <dgm:pt modelId="{1346A3CF-09BC-419E-A970-2167CE967E65}" type="pres">
      <dgm:prSet presAssocID="{270B0017-E1EA-4985-8673-BFD4F4119471}" presName="level2Shape" presStyleLbl="node3" presStyleIdx="2" presStyleCnt="3"/>
      <dgm:spPr/>
    </dgm:pt>
    <dgm:pt modelId="{FBE7E60E-A441-4E2B-BE94-325E7E06347F}" type="pres">
      <dgm:prSet presAssocID="{270B0017-E1EA-4985-8673-BFD4F4119471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6A1A000-C650-43A9-968E-2FCAEA10A353}" srcId="{9BA46975-8DB2-48CF-B6FD-A55DBE9194F2}" destId="{4E3DCEBC-0941-4BF4-921D-25392AFAF1D2}" srcOrd="1" destOrd="0" parTransId="{3E58D99C-49A6-4F31-8280-592C95536D06}" sibTransId="{E3B6AE67-5C7A-44AB-9236-798EC85DD402}"/>
    <dgm:cxn modelId="{10DCA301-F3B7-4B5C-850F-82ABD366325B}" srcId="{9BA46975-8DB2-48CF-B6FD-A55DBE9194F2}" destId="{08D92FD7-97C6-4E7A-83A8-C9B35A85A9C1}" srcOrd="0" destOrd="0" parTransId="{50C79EFB-85DD-49B3-8F52-30EBBEF943E2}" sibTransId="{D872501C-0562-46E7-A4D4-59699BC732A3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30774546-C290-4FA4-9F3D-E94A2EFD8978}" type="presOf" srcId="{3E58D99C-49A6-4F31-8280-592C95536D06}" destId="{A024976C-7B88-42F9-A6BF-D4FA97983C75}" srcOrd="0" destOrd="0" presId="urn:microsoft.com/office/officeart/2005/8/layout/hierarchy6"/>
    <dgm:cxn modelId="{84661F71-8AD5-46BE-A5A5-B70E6931859E}" type="presOf" srcId="{4E3DCEBC-0941-4BF4-921D-25392AFAF1D2}" destId="{979A00B5-09E2-4AF8-A375-096CC33F3AD1}" srcOrd="0" destOrd="0" presId="urn:microsoft.com/office/officeart/2005/8/layout/hierarchy6"/>
    <dgm:cxn modelId="{C3F0E553-F5BE-46A7-B30E-7635026C0336}" type="presOf" srcId="{41D27BE8-408A-444C-A914-FACA96296DDD}" destId="{13669044-FF8A-4BC7-9C88-A1F5480297AD}" srcOrd="0" destOrd="0" presId="urn:microsoft.com/office/officeart/2005/8/layout/hierarchy6"/>
    <dgm:cxn modelId="{AF73E477-79B8-47B4-91CE-B36457D7DBFD}" srcId="{9BA46975-8DB2-48CF-B6FD-A55DBE9194F2}" destId="{270B0017-E1EA-4985-8673-BFD4F4119471}" srcOrd="2" destOrd="0" parTransId="{41D27BE8-408A-444C-A914-FACA96296DDD}" sibTransId="{803C0E48-9A00-406F-90AC-E07DC1BEDF1E}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0547A28C-DE4C-49AF-A55B-346A0F342E0F}" type="presOf" srcId="{50C79EFB-85DD-49B3-8F52-30EBBEF943E2}" destId="{26F9B353-4E5D-4363-9D44-C74E6ECC304C}" srcOrd="0" destOrd="0" presId="urn:microsoft.com/office/officeart/2005/8/layout/hierarchy6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729AD4CE-9E8E-4886-9A4C-60F1D4D4098F}" type="presOf" srcId="{08D92FD7-97C6-4E7A-83A8-C9B35A85A9C1}" destId="{7CE96038-9F7F-4693-B326-DFA64652D671}" srcOrd="0" destOrd="0" presId="urn:microsoft.com/office/officeart/2005/8/layout/hierarchy6"/>
    <dgm:cxn modelId="{102968D0-A7E4-45B3-BA1C-6CACBB736015}" type="presOf" srcId="{270B0017-E1EA-4985-8673-BFD4F4119471}" destId="{1346A3CF-09BC-419E-A970-2167CE967E6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2A72CE12-1E1E-4555-9199-B03564834D37}" type="presParOf" srcId="{4AE71305-4F4A-4903-A782-6F54C4CA0E25}" destId="{26F9B353-4E5D-4363-9D44-C74E6ECC304C}" srcOrd="0" destOrd="0" presId="urn:microsoft.com/office/officeart/2005/8/layout/hierarchy6"/>
    <dgm:cxn modelId="{6AF07621-AB61-4D0B-A740-C928DA9E0FCE}" type="presParOf" srcId="{4AE71305-4F4A-4903-A782-6F54C4CA0E25}" destId="{270DC7A2-969D-4AEE-98B9-0D53F858BCC1}" srcOrd="1" destOrd="0" presId="urn:microsoft.com/office/officeart/2005/8/layout/hierarchy6"/>
    <dgm:cxn modelId="{8B8D4CD1-501A-4CDF-9A30-1BF86F2FF95E}" type="presParOf" srcId="{270DC7A2-969D-4AEE-98B9-0D53F858BCC1}" destId="{7CE96038-9F7F-4693-B326-DFA64652D671}" srcOrd="0" destOrd="0" presId="urn:microsoft.com/office/officeart/2005/8/layout/hierarchy6"/>
    <dgm:cxn modelId="{03F3D937-E7AA-401E-81D2-401358228F4C}" type="presParOf" srcId="{270DC7A2-969D-4AEE-98B9-0D53F858BCC1}" destId="{EFA233F8-0F76-4AC5-A5BC-88E04C48904B}" srcOrd="1" destOrd="0" presId="urn:microsoft.com/office/officeart/2005/8/layout/hierarchy6"/>
    <dgm:cxn modelId="{BC1D38A8-C2B4-4C8D-8D71-37F47FFD912C}" type="presParOf" srcId="{4AE71305-4F4A-4903-A782-6F54C4CA0E25}" destId="{A024976C-7B88-42F9-A6BF-D4FA97983C75}" srcOrd="2" destOrd="0" presId="urn:microsoft.com/office/officeart/2005/8/layout/hierarchy6"/>
    <dgm:cxn modelId="{5C09D2EB-7839-4A57-A39B-06D22A08904D}" type="presParOf" srcId="{4AE71305-4F4A-4903-A782-6F54C4CA0E25}" destId="{55CEB600-CAA5-4C6D-BA26-759283FC5452}" srcOrd="3" destOrd="0" presId="urn:microsoft.com/office/officeart/2005/8/layout/hierarchy6"/>
    <dgm:cxn modelId="{3C86768F-6AF9-40D3-81B8-5C625B391D7F}" type="presParOf" srcId="{55CEB600-CAA5-4C6D-BA26-759283FC5452}" destId="{979A00B5-09E2-4AF8-A375-096CC33F3AD1}" srcOrd="0" destOrd="0" presId="urn:microsoft.com/office/officeart/2005/8/layout/hierarchy6"/>
    <dgm:cxn modelId="{E9A5E6BA-596E-4D9E-A62D-F399E2BFB229}" type="presParOf" srcId="{55CEB600-CAA5-4C6D-BA26-759283FC5452}" destId="{D7706BBF-F8F3-43E9-A334-0BB12AFD7DB0}" srcOrd="1" destOrd="0" presId="urn:microsoft.com/office/officeart/2005/8/layout/hierarchy6"/>
    <dgm:cxn modelId="{524D7BEC-8E00-437C-A5AD-FDED9FA95367}" type="presParOf" srcId="{4AE71305-4F4A-4903-A782-6F54C4CA0E25}" destId="{13669044-FF8A-4BC7-9C88-A1F5480297AD}" srcOrd="4" destOrd="0" presId="urn:microsoft.com/office/officeart/2005/8/layout/hierarchy6"/>
    <dgm:cxn modelId="{B4CFC2B9-68A9-46A3-A678-06A165A5A912}" type="presParOf" srcId="{4AE71305-4F4A-4903-A782-6F54C4CA0E25}" destId="{4261392C-23C7-4825-AD35-7639CAB09D2A}" srcOrd="5" destOrd="0" presId="urn:microsoft.com/office/officeart/2005/8/layout/hierarchy6"/>
    <dgm:cxn modelId="{FEA8A466-F6B5-41FA-ACD6-898BB13324DD}" type="presParOf" srcId="{4261392C-23C7-4825-AD35-7639CAB09D2A}" destId="{1346A3CF-09BC-419E-A970-2167CE967E65}" srcOrd="0" destOrd="0" presId="urn:microsoft.com/office/officeart/2005/8/layout/hierarchy6"/>
    <dgm:cxn modelId="{CAE107A0-7A06-40D6-A3CC-0AB3C5FB5D2A}" type="presParOf" srcId="{4261392C-23C7-4825-AD35-7639CAB09D2A}" destId="{FBE7E60E-A441-4E2B-BE94-325E7E06347F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3879134" y="1602"/>
          <a:ext cx="2194086" cy="14627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3921976" y="44444"/>
        <a:ext cx="2108402" cy="1377040"/>
      </dsp:txXfrm>
    </dsp:sp>
    <dsp:sp modelId="{6151F15F-5A09-4786-9994-9EC5E35E9982}">
      <dsp:nvSpPr>
        <dsp:cNvPr id="0" name=""/>
        <dsp:cNvSpPr/>
      </dsp:nvSpPr>
      <dsp:spPr>
        <a:xfrm>
          <a:off x="2123865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2852312" y="0"/>
              </a:moveTo>
              <a:lnTo>
                <a:pt x="2852312" y="292544"/>
              </a:lnTo>
              <a:lnTo>
                <a:pt x="0" y="292544"/>
              </a:lnTo>
              <a:lnTo>
                <a:pt x="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1026822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Spaces between words</a:t>
          </a:r>
        </a:p>
      </dsp:txBody>
      <dsp:txXfrm>
        <a:off x="1069664" y="2092258"/>
        <a:ext cx="2108402" cy="1377040"/>
      </dsp:txXfrm>
    </dsp:sp>
    <dsp:sp modelId="{215B57CF-3675-4748-B6EB-A222EF32AB2C}">
      <dsp:nvSpPr>
        <dsp:cNvPr id="0" name=""/>
        <dsp:cNvSpPr/>
      </dsp:nvSpPr>
      <dsp:spPr>
        <a:xfrm>
          <a:off x="4930458" y="1464326"/>
          <a:ext cx="91440" cy="5850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3879134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Capital </a:t>
          </a:r>
          <a:r>
            <a:rPr lang="en-GB" sz="1400" kern="1200" dirty="0"/>
            <a:t>letters</a:t>
          </a:r>
        </a:p>
      </dsp:txBody>
      <dsp:txXfrm>
        <a:off x="3921976" y="2092258"/>
        <a:ext cx="2108402" cy="1377040"/>
      </dsp:txXfrm>
    </dsp:sp>
    <dsp:sp modelId="{474A7B41-AECA-444D-91CB-733E0DDD9EE5}">
      <dsp:nvSpPr>
        <dsp:cNvPr id="0" name=""/>
        <dsp:cNvSpPr/>
      </dsp:nvSpPr>
      <dsp:spPr>
        <a:xfrm>
          <a:off x="4976178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544"/>
              </a:lnTo>
              <a:lnTo>
                <a:pt x="2852312" y="292544"/>
              </a:lnTo>
              <a:lnTo>
                <a:pt x="2852312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731447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774289" y="2092258"/>
        <a:ext cx="2108402" cy="1377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310735" y="1319682"/>
        <a:ext cx="1330885" cy="869228"/>
      </dsp:txXfrm>
    </dsp:sp>
    <dsp:sp modelId="{26F9B353-4E5D-4363-9D44-C74E6ECC304C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E96038-9F7F-4693-B326-DFA64652D671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Start of sentences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310735" y="1319682"/>
        <a:ext cx="1330885" cy="869228"/>
      </dsp:txXfrm>
    </dsp:sp>
    <dsp:sp modelId="{26F9B353-4E5D-4363-9D44-C74E6ECC304C}">
      <dsp:nvSpPr>
        <dsp:cNvPr id="0" name=""/>
        <dsp:cNvSpPr/>
      </dsp:nvSpPr>
      <dsp:spPr>
        <a:xfrm>
          <a:off x="4075946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900231" y="0"/>
              </a:moveTo>
              <a:lnTo>
                <a:pt x="900231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E96038-9F7F-4693-B326-DFA64652D671}">
      <dsp:nvSpPr>
        <dsp:cNvPr id="0" name=""/>
        <dsp:cNvSpPr/>
      </dsp:nvSpPr>
      <dsp:spPr>
        <a:xfrm>
          <a:off x="3383460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Start of sentences</a:t>
          </a:r>
        </a:p>
      </dsp:txBody>
      <dsp:txXfrm>
        <a:off x="3410503" y="2612322"/>
        <a:ext cx="1330885" cy="869228"/>
      </dsp:txXfrm>
    </dsp:sp>
    <dsp:sp modelId="{A024976C-7B88-42F9-A6BF-D4FA97983C75}">
      <dsp:nvSpPr>
        <dsp:cNvPr id="0" name=""/>
        <dsp:cNvSpPr/>
      </dsp:nvSpPr>
      <dsp:spPr>
        <a:xfrm>
          <a:off x="4976178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900231" y="184662"/>
              </a:lnTo>
              <a:lnTo>
                <a:pt x="900231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9A00B5-09E2-4AF8-A375-096CC33F3AD1}">
      <dsp:nvSpPr>
        <dsp:cNvPr id="0" name=""/>
        <dsp:cNvSpPr/>
      </dsp:nvSpPr>
      <dsp:spPr>
        <a:xfrm>
          <a:off x="5183923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For names</a:t>
          </a:r>
        </a:p>
      </dsp:txBody>
      <dsp:txXfrm>
        <a:off x="5210966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310735" y="1319682"/>
        <a:ext cx="1330885" cy="869228"/>
      </dsp:txXfrm>
    </dsp:sp>
    <dsp:sp modelId="{26F9B353-4E5D-4363-9D44-C74E6ECC304C}">
      <dsp:nvSpPr>
        <dsp:cNvPr id="0" name=""/>
        <dsp:cNvSpPr/>
      </dsp:nvSpPr>
      <dsp:spPr>
        <a:xfrm>
          <a:off x="4075946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900231" y="0"/>
              </a:moveTo>
              <a:lnTo>
                <a:pt x="900231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E96038-9F7F-4693-B326-DFA64652D671}">
      <dsp:nvSpPr>
        <dsp:cNvPr id="0" name=""/>
        <dsp:cNvSpPr/>
      </dsp:nvSpPr>
      <dsp:spPr>
        <a:xfrm>
          <a:off x="3383460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Start of sentences</a:t>
          </a:r>
        </a:p>
      </dsp:txBody>
      <dsp:txXfrm>
        <a:off x="3410503" y="2612322"/>
        <a:ext cx="1330885" cy="869228"/>
      </dsp:txXfrm>
    </dsp:sp>
    <dsp:sp modelId="{A024976C-7B88-42F9-A6BF-D4FA97983C75}">
      <dsp:nvSpPr>
        <dsp:cNvPr id="0" name=""/>
        <dsp:cNvSpPr/>
      </dsp:nvSpPr>
      <dsp:spPr>
        <a:xfrm>
          <a:off x="4976178" y="2215954"/>
          <a:ext cx="900231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900231" y="184662"/>
              </a:lnTo>
              <a:lnTo>
                <a:pt x="900231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9A00B5-09E2-4AF8-A375-096CC33F3AD1}">
      <dsp:nvSpPr>
        <dsp:cNvPr id="0" name=""/>
        <dsp:cNvSpPr/>
      </dsp:nvSpPr>
      <dsp:spPr>
        <a:xfrm>
          <a:off x="5183923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For names</a:t>
          </a:r>
          <a:endParaRPr lang="en-GB" sz="1900" kern="1200" dirty="0"/>
        </a:p>
      </dsp:txBody>
      <dsp:txXfrm>
        <a:off x="5210966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310735" y="1319682"/>
        <a:ext cx="1330885" cy="869228"/>
      </dsp:txXfrm>
    </dsp:sp>
    <dsp:sp modelId="{26F9B353-4E5D-4363-9D44-C74E6ECC304C}">
      <dsp:nvSpPr>
        <dsp:cNvPr id="0" name=""/>
        <dsp:cNvSpPr/>
      </dsp:nvSpPr>
      <dsp:spPr>
        <a:xfrm>
          <a:off x="3175715" y="221595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E96038-9F7F-4693-B326-DFA64652D671}">
      <dsp:nvSpPr>
        <dsp:cNvPr id="0" name=""/>
        <dsp:cNvSpPr/>
      </dsp:nvSpPr>
      <dsp:spPr>
        <a:xfrm>
          <a:off x="2483229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Start of sentences</a:t>
          </a:r>
        </a:p>
      </dsp:txBody>
      <dsp:txXfrm>
        <a:off x="2510272" y="2612322"/>
        <a:ext cx="1330885" cy="869228"/>
      </dsp:txXfrm>
    </dsp:sp>
    <dsp:sp modelId="{A024976C-7B88-42F9-A6BF-D4FA97983C75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9A00B5-09E2-4AF8-A375-096CC33F3AD1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For names</a:t>
          </a:r>
        </a:p>
      </dsp:txBody>
      <dsp:txXfrm>
        <a:off x="4310735" y="2612322"/>
        <a:ext cx="1330885" cy="869228"/>
      </dsp:txXfrm>
    </dsp:sp>
    <dsp:sp modelId="{13669044-FF8A-4BC7-9C88-A1F5480297AD}">
      <dsp:nvSpPr>
        <dsp:cNvPr id="0" name=""/>
        <dsp:cNvSpPr/>
      </dsp:nvSpPr>
      <dsp:spPr>
        <a:xfrm>
          <a:off x="4976178" y="221595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46A3CF-09BC-419E-A970-2167CE967E65}">
      <dsp:nvSpPr>
        <dsp:cNvPr id="0" name=""/>
        <dsp:cNvSpPr/>
      </dsp:nvSpPr>
      <dsp:spPr>
        <a:xfrm>
          <a:off x="6084155" y="2585279"/>
          <a:ext cx="1384971" cy="923314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Pronoun  - I</a:t>
          </a:r>
        </a:p>
      </dsp:txBody>
      <dsp:txXfrm>
        <a:off x="6111198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591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53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AB439-BB86-65B6-EAC3-007AA675F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D06A110-80F8-C1AA-3FD6-93E13738D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8CE910-5A55-F673-5528-A55ECF0E7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DC2386-15B7-32F0-FFD3-5DD10CA24A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E24F9B1-4DE8-5CD5-F6C1-C60423BA11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9288265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EE85242-FA39-5A16-78FD-13A8AE4E67C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456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04369-80C9-7647-7CF1-1953CD88D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D84C5F1B-62F3-A564-850A-C7D6AA7C70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B8442-6C97-34FF-5B08-4F6783BCD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9B373A-5673-5E15-84A2-0B77298EC02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is a </a:t>
            </a:r>
            <a:r>
              <a:rPr lang="en-GB" sz="3600" u="sng" dirty="0">
                <a:solidFill>
                  <a:srgbClr val="7030A0"/>
                </a:solidFill>
              </a:rPr>
              <a:t>sentence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DBFA511-9DFB-B24D-02AD-55BDDB789B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253" y="98530"/>
            <a:ext cx="1882304" cy="23112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2498D9-851E-9DE4-664B-EEFB462BA1BB}"/>
              </a:ext>
            </a:extLst>
          </p:cNvPr>
          <p:cNvSpPr txBox="1"/>
          <p:nvPr/>
        </p:nvSpPr>
        <p:spPr>
          <a:xfrm>
            <a:off x="1046443" y="2196036"/>
            <a:ext cx="10163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>
                <a:solidFill>
                  <a:schemeClr val="bg1"/>
                </a:solidFill>
              </a:rPr>
              <a:t>Reading books is something I enjoy doing.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F426B2-0C65-99F7-7DC7-01E287CFF6F6}"/>
              </a:ext>
            </a:extLst>
          </p:cNvPr>
          <p:cNvSpPr txBox="1"/>
          <p:nvPr/>
        </p:nvSpPr>
        <p:spPr>
          <a:xfrm>
            <a:off x="1046443" y="3160834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spot any </a:t>
            </a:r>
            <a:r>
              <a:rPr lang="en-GB" sz="3600" u="sng" dirty="0">
                <a:solidFill>
                  <a:schemeClr val="bg1"/>
                </a:solidFill>
              </a:rPr>
              <a:t>capital letters</a:t>
            </a:r>
            <a:r>
              <a:rPr lang="en-GB" sz="36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8AF701-0A31-19B3-E00D-3FCAA5763659}"/>
              </a:ext>
            </a:extLst>
          </p:cNvPr>
          <p:cNvSpPr txBox="1"/>
          <p:nvPr/>
        </p:nvSpPr>
        <p:spPr>
          <a:xfrm>
            <a:off x="1046443" y="2179540"/>
            <a:ext cx="10163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>
                <a:solidFill>
                  <a:srgbClr val="FFFF00"/>
                </a:solidFill>
              </a:rPr>
              <a:t>R</a:t>
            </a:r>
            <a:r>
              <a:rPr lang="en-GB" sz="3600" i="1" dirty="0">
                <a:solidFill>
                  <a:schemeClr val="bg1"/>
                </a:solidFill>
              </a:rPr>
              <a:t>eading books is something </a:t>
            </a:r>
            <a:r>
              <a:rPr lang="en-GB" sz="3600" i="1" dirty="0">
                <a:solidFill>
                  <a:srgbClr val="FFFF00"/>
                </a:solidFill>
              </a:rPr>
              <a:t>I</a:t>
            </a:r>
            <a:r>
              <a:rPr lang="en-GB" sz="3600" i="1" dirty="0">
                <a:solidFill>
                  <a:schemeClr val="bg1"/>
                </a:solidFill>
              </a:rPr>
              <a:t> enjoy doing.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5D9BCD2-4F21-D365-9E5F-F2422C0ED80D}"/>
              </a:ext>
            </a:extLst>
          </p:cNvPr>
          <p:cNvSpPr/>
          <p:nvPr/>
        </p:nvSpPr>
        <p:spPr>
          <a:xfrm rot="8791412">
            <a:off x="7230098" y="1639590"/>
            <a:ext cx="1594088" cy="39389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D1E91D62-E87D-CE6B-736B-0A4592E5EA45}"/>
              </a:ext>
            </a:extLst>
          </p:cNvPr>
          <p:cNvSpPr/>
          <p:nvPr/>
        </p:nvSpPr>
        <p:spPr>
          <a:xfrm rot="8791412">
            <a:off x="1451278" y="1835881"/>
            <a:ext cx="882368" cy="39389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D0F016-F7F8-D133-1F3E-4A1041C1E2DB}"/>
              </a:ext>
            </a:extLst>
          </p:cNvPr>
          <p:cNvSpPr txBox="1"/>
          <p:nvPr/>
        </p:nvSpPr>
        <p:spPr>
          <a:xfrm>
            <a:off x="1046443" y="3960657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u="sng" dirty="0">
                <a:solidFill>
                  <a:schemeClr val="bg1"/>
                </a:solidFill>
              </a:rPr>
              <a:t>How many </a:t>
            </a:r>
            <a:r>
              <a:rPr lang="en-GB" sz="3600" dirty="0">
                <a:solidFill>
                  <a:schemeClr val="bg1"/>
                </a:solidFill>
              </a:rPr>
              <a:t>capital letters can you spot?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CF25CA-CBD2-640F-44F4-0EF4A0406DD3}"/>
              </a:ext>
            </a:extLst>
          </p:cNvPr>
          <p:cNvSpPr txBox="1"/>
          <p:nvPr/>
        </p:nvSpPr>
        <p:spPr>
          <a:xfrm>
            <a:off x="1046443" y="4760479"/>
            <a:ext cx="9854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Why are there </a:t>
            </a:r>
            <a:r>
              <a:rPr lang="en-GB" sz="3600" u="sng" dirty="0">
                <a:solidFill>
                  <a:schemeClr val="bg1"/>
                </a:solidFill>
              </a:rPr>
              <a:t>2</a:t>
            </a:r>
            <a:r>
              <a:rPr lang="en-GB" sz="3600" dirty="0">
                <a:solidFill>
                  <a:schemeClr val="bg1"/>
                </a:solidFill>
              </a:rPr>
              <a:t> capital letters?</a:t>
            </a:r>
          </a:p>
        </p:txBody>
      </p:sp>
    </p:spTree>
    <p:extLst>
      <p:ext uri="{BB962C8B-B14F-4D97-AF65-F5344CB8AC3E}">
        <p14:creationId xmlns:p14="http://schemas.microsoft.com/office/powerpoint/2010/main" val="9724083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4" grpId="0"/>
      <p:bldP spid="9" grpId="0" animBg="1"/>
      <p:bldP spid="11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is a </a:t>
            </a:r>
            <a:r>
              <a:rPr lang="en-GB" sz="3600" u="sng" dirty="0">
                <a:solidFill>
                  <a:srgbClr val="7030A0"/>
                </a:solidFill>
              </a:rPr>
              <a:t>sentence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253" y="98530"/>
            <a:ext cx="1882304" cy="23112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3160834"/>
            <a:ext cx="10783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1. There is a capital letter </a:t>
            </a:r>
            <a:r>
              <a:rPr lang="en-GB" sz="3200" u="sng" dirty="0">
                <a:solidFill>
                  <a:schemeClr val="bg1"/>
                </a:solidFill>
              </a:rPr>
              <a:t>at the start of the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B6862F-6F98-4EAC-D5B2-01A328A29D75}"/>
              </a:ext>
            </a:extLst>
          </p:cNvPr>
          <p:cNvSpPr txBox="1"/>
          <p:nvPr/>
        </p:nvSpPr>
        <p:spPr>
          <a:xfrm>
            <a:off x="1046443" y="2174677"/>
            <a:ext cx="10163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>
                <a:solidFill>
                  <a:srgbClr val="FFFF00"/>
                </a:solidFill>
              </a:rPr>
              <a:t>R</a:t>
            </a:r>
            <a:r>
              <a:rPr lang="en-GB" sz="3600" i="1" dirty="0">
                <a:solidFill>
                  <a:schemeClr val="bg1"/>
                </a:solidFill>
              </a:rPr>
              <a:t>eading books is something </a:t>
            </a:r>
            <a:r>
              <a:rPr lang="en-GB" sz="3600" i="1" dirty="0">
                <a:solidFill>
                  <a:srgbClr val="FFFF00"/>
                </a:solidFill>
              </a:rPr>
              <a:t>I</a:t>
            </a:r>
            <a:r>
              <a:rPr lang="en-GB" sz="3600" i="1" dirty="0">
                <a:solidFill>
                  <a:schemeClr val="bg1"/>
                </a:solidFill>
              </a:rPr>
              <a:t> enjoy doing.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811C08-E549-9ECB-A237-D0029A661581}"/>
              </a:ext>
            </a:extLst>
          </p:cNvPr>
          <p:cNvSpPr txBox="1"/>
          <p:nvPr/>
        </p:nvSpPr>
        <p:spPr>
          <a:xfrm>
            <a:off x="1046443" y="3900443"/>
            <a:ext cx="10544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chemeClr val="bg1"/>
                </a:solidFill>
              </a:rPr>
              <a:t>The word I is always</a:t>
            </a:r>
            <a:r>
              <a:rPr lang="en-GB" sz="3200" dirty="0">
                <a:solidFill>
                  <a:schemeClr val="bg1"/>
                </a:solidFill>
              </a:rPr>
              <a:t> a capital letter as well.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389D9-8DB9-53A8-3166-507017FA6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8A9D58C3-E741-6D29-E97C-0D78408F1E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20C924B-A2D1-FF14-6A54-2BB9E1E49377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1D305C-1B49-D674-54F5-C0814EA95F55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capital letters can you see?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EBD007A-03CB-AE41-9DC6-4255B6D30DC1}"/>
              </a:ext>
            </a:extLst>
          </p:cNvPr>
          <p:cNvSpPr txBox="1">
            <a:spLocks/>
          </p:cNvSpPr>
          <p:nvPr/>
        </p:nvSpPr>
        <p:spPr>
          <a:xfrm>
            <a:off x="1012183" y="46474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Sentences always 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capital letter.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685D25-CEAC-3853-A279-D640FEC4EA51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 know loves to read books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076CC05-96FF-6A19-37E7-5FE0069BE810}"/>
              </a:ext>
            </a:extLst>
          </p:cNvPr>
          <p:cNvSpPr txBox="1">
            <a:spLocks/>
          </p:cNvSpPr>
          <p:nvPr/>
        </p:nvSpPr>
        <p:spPr>
          <a:xfrm>
            <a:off x="954232" y="1320799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know loves to read books 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671D6FB-5CF5-62BC-5FB7-5C5F5CF45804}"/>
              </a:ext>
            </a:extLst>
          </p:cNvPr>
          <p:cNvSpPr/>
          <p:nvPr/>
        </p:nvSpPr>
        <p:spPr>
          <a:xfrm rot="902215">
            <a:off x="1052261" y="1374787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1CC2543-16FB-1EC8-3F16-32ACF9381DAF}"/>
              </a:ext>
            </a:extLst>
          </p:cNvPr>
          <p:cNvSpPr txBox="1">
            <a:spLocks/>
          </p:cNvSpPr>
          <p:nvPr/>
        </p:nvSpPr>
        <p:spPr>
          <a:xfrm>
            <a:off x="954232" y="567010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always a capital letter.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0CA89AE9-A962-C3C9-099E-A21FC8FC486B}"/>
              </a:ext>
            </a:extLst>
          </p:cNvPr>
          <p:cNvSpPr/>
          <p:nvPr/>
        </p:nvSpPr>
        <p:spPr>
          <a:xfrm rot="902215">
            <a:off x="2588830" y="1327030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1BAF00-A019-066A-8AB8-F1B0F9DF1952}"/>
              </a:ext>
            </a:extLst>
          </p:cNvPr>
          <p:cNvSpPr txBox="1">
            <a:spLocks/>
          </p:cNvSpPr>
          <p:nvPr/>
        </p:nvSpPr>
        <p:spPr>
          <a:xfrm>
            <a:off x="954232" y="354739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2 capital letters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Why? </a:t>
            </a:r>
          </a:p>
        </p:txBody>
      </p:sp>
    </p:spTree>
    <p:extLst>
      <p:ext uri="{BB962C8B-B14F-4D97-AF65-F5344CB8AC3E}">
        <p14:creationId xmlns:p14="http://schemas.microsoft.com/office/powerpoint/2010/main" val="13347618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F071A-DDCC-42EF-B57E-2AC15D095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E694ED2-E538-6296-01D4-2C2F28EC6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155F87D-C35B-67B9-D618-28ACB58193FE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AE0EA-9AE5-D58F-9F25-62F452DF55BD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capital letters can you see?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3E6E52C-E04D-2D9D-6433-3EF6ED704596}"/>
              </a:ext>
            </a:extLst>
          </p:cNvPr>
          <p:cNvSpPr txBox="1">
            <a:spLocks/>
          </p:cNvSpPr>
          <p:nvPr/>
        </p:nvSpPr>
        <p:spPr>
          <a:xfrm>
            <a:off x="1012183" y="46474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Sentences always 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capital letter.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8506CE-B1C8-805E-0BEB-769ED7C79E1F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Reading is something I enjoy.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10DC96-27CC-A28C-8B76-548911AA9364}"/>
              </a:ext>
            </a:extLst>
          </p:cNvPr>
          <p:cNvSpPr txBox="1">
            <a:spLocks/>
          </p:cNvSpPr>
          <p:nvPr/>
        </p:nvSpPr>
        <p:spPr>
          <a:xfrm>
            <a:off x="954232" y="1292277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eading is something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enjoy.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A6C24E4-7744-B2B6-CA6A-F53854848BB5}"/>
              </a:ext>
            </a:extLst>
          </p:cNvPr>
          <p:cNvSpPr/>
          <p:nvPr/>
        </p:nvSpPr>
        <p:spPr>
          <a:xfrm rot="902215">
            <a:off x="1531913" y="1394331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4587B18-CBD1-1B0B-64F5-994EF3B95E99}"/>
              </a:ext>
            </a:extLst>
          </p:cNvPr>
          <p:cNvSpPr txBox="1">
            <a:spLocks/>
          </p:cNvSpPr>
          <p:nvPr/>
        </p:nvSpPr>
        <p:spPr>
          <a:xfrm>
            <a:off x="954232" y="567010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always a capital letter.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1C64A2D-C469-E329-7A70-90EDFC2FD599}"/>
              </a:ext>
            </a:extLst>
          </p:cNvPr>
          <p:cNvSpPr/>
          <p:nvPr/>
        </p:nvSpPr>
        <p:spPr>
          <a:xfrm rot="902215">
            <a:off x="6475030" y="1270661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AF4BD7B-9949-BF40-3BBE-A9976875AA55}"/>
              </a:ext>
            </a:extLst>
          </p:cNvPr>
          <p:cNvSpPr txBox="1">
            <a:spLocks/>
          </p:cNvSpPr>
          <p:nvPr/>
        </p:nvSpPr>
        <p:spPr>
          <a:xfrm>
            <a:off x="954232" y="354739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2 capital letters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Why? </a:t>
            </a:r>
          </a:p>
        </p:txBody>
      </p:sp>
    </p:spTree>
    <p:extLst>
      <p:ext uri="{BB962C8B-B14F-4D97-AF65-F5344CB8AC3E}">
        <p14:creationId xmlns:p14="http://schemas.microsoft.com/office/powerpoint/2010/main" val="20841267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9FDA7-29EF-5513-05BC-6CF679F79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A4FBA6CC-793A-76C4-D246-AC7BBA5AB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AA52B13-C891-FC9A-80C3-90C2374F4F6C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3A0154-D34C-5A94-93C3-F2D79471E439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capital letters can you see?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819F6A-2E7C-0FB4-E5C0-0A6EFC7FDF74}"/>
              </a:ext>
            </a:extLst>
          </p:cNvPr>
          <p:cNvSpPr txBox="1">
            <a:spLocks/>
          </p:cNvSpPr>
          <p:nvPr/>
        </p:nvSpPr>
        <p:spPr>
          <a:xfrm>
            <a:off x="1012183" y="46474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Sentences always 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capital letter.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8FF98E-D91F-C1B3-CDBE-15639FC18A1C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Green is a colour I love.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EE41B17-437D-B01D-7AD6-4B940E13C5D8}"/>
              </a:ext>
            </a:extLst>
          </p:cNvPr>
          <p:cNvSpPr txBox="1">
            <a:spLocks/>
          </p:cNvSpPr>
          <p:nvPr/>
        </p:nvSpPr>
        <p:spPr>
          <a:xfrm>
            <a:off x="954232" y="1320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reen is a colour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love.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3185B93-388A-A327-02D2-89BAD78E91A2}"/>
              </a:ext>
            </a:extLst>
          </p:cNvPr>
          <p:cNvSpPr/>
          <p:nvPr/>
        </p:nvSpPr>
        <p:spPr>
          <a:xfrm rot="902215">
            <a:off x="2165781" y="1415028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FDF135-7384-54F5-15F1-0D78D16BE6B4}"/>
              </a:ext>
            </a:extLst>
          </p:cNvPr>
          <p:cNvSpPr txBox="1">
            <a:spLocks/>
          </p:cNvSpPr>
          <p:nvPr/>
        </p:nvSpPr>
        <p:spPr>
          <a:xfrm>
            <a:off x="954232" y="567010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always a capital letter.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AC663F5-362B-B892-95E2-F3CDFB287CD0}"/>
              </a:ext>
            </a:extLst>
          </p:cNvPr>
          <p:cNvSpPr/>
          <p:nvPr/>
        </p:nvSpPr>
        <p:spPr>
          <a:xfrm rot="902215">
            <a:off x="6178023" y="1407421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F39E1B-782C-8088-38D8-DD87AC968F9F}"/>
              </a:ext>
            </a:extLst>
          </p:cNvPr>
          <p:cNvSpPr txBox="1">
            <a:spLocks/>
          </p:cNvSpPr>
          <p:nvPr/>
        </p:nvSpPr>
        <p:spPr>
          <a:xfrm>
            <a:off x="954232" y="354739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2 capital letters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Why? </a:t>
            </a:r>
          </a:p>
        </p:txBody>
      </p:sp>
    </p:spTree>
    <p:extLst>
      <p:ext uri="{BB962C8B-B14F-4D97-AF65-F5344CB8AC3E}">
        <p14:creationId xmlns:p14="http://schemas.microsoft.com/office/powerpoint/2010/main" val="27283628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7B912-CA5E-FFD6-F03B-2B715765C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F20BE832-27E1-0B88-4A0E-8319C83C9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C9422EC-3EE0-3246-66C5-2590E58E781C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C1BFB0-745C-792B-CB44-0FA87E68A10E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capital letters can you see?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F3012F5-7C0A-DE14-A61A-809D57BC3A4C}"/>
              </a:ext>
            </a:extLst>
          </p:cNvPr>
          <p:cNvSpPr txBox="1">
            <a:spLocks/>
          </p:cNvSpPr>
          <p:nvPr/>
        </p:nvSpPr>
        <p:spPr>
          <a:xfrm>
            <a:off x="1012183" y="46474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Sentences always 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capital letter.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C67327-7C7A-5935-70BF-69E4A286234D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Trees surround the park I visit.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C718CC8-1F0F-403B-FCEE-75743E6AD37D}"/>
              </a:ext>
            </a:extLst>
          </p:cNvPr>
          <p:cNvSpPr txBox="1">
            <a:spLocks/>
          </p:cNvSpPr>
          <p:nvPr/>
        </p:nvSpPr>
        <p:spPr>
          <a:xfrm>
            <a:off x="954232" y="13163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rees surround the park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visit.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B057E8-8108-A276-AE2D-F618C39712D5}"/>
              </a:ext>
            </a:extLst>
          </p:cNvPr>
          <p:cNvSpPr/>
          <p:nvPr/>
        </p:nvSpPr>
        <p:spPr>
          <a:xfrm rot="902215">
            <a:off x="1318961" y="1470313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AF1DF7B-A2E1-A47C-5BB7-413195A3DAB6}"/>
              </a:ext>
            </a:extLst>
          </p:cNvPr>
          <p:cNvSpPr txBox="1">
            <a:spLocks/>
          </p:cNvSpPr>
          <p:nvPr/>
        </p:nvSpPr>
        <p:spPr>
          <a:xfrm>
            <a:off x="954232" y="567010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always a capital letter.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6D7009B4-70BB-D55D-7163-1C0D97D346C3}"/>
              </a:ext>
            </a:extLst>
          </p:cNvPr>
          <p:cNvSpPr/>
          <p:nvPr/>
        </p:nvSpPr>
        <p:spPr>
          <a:xfrm rot="902215">
            <a:off x="7065580" y="1387667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946539D-E3B7-C340-32E5-DCC649167D0A}"/>
              </a:ext>
            </a:extLst>
          </p:cNvPr>
          <p:cNvSpPr txBox="1">
            <a:spLocks/>
          </p:cNvSpPr>
          <p:nvPr/>
        </p:nvSpPr>
        <p:spPr>
          <a:xfrm>
            <a:off x="954232" y="354739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2 capital letters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Why? </a:t>
            </a:r>
          </a:p>
        </p:txBody>
      </p:sp>
    </p:spTree>
    <p:extLst>
      <p:ext uri="{BB962C8B-B14F-4D97-AF65-F5344CB8AC3E}">
        <p14:creationId xmlns:p14="http://schemas.microsoft.com/office/powerpoint/2010/main" val="30464996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F3DAE-EDAF-2E29-749D-7BFCB7F8D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B01345D-E3C3-4709-4058-122C4B461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AD6CF54-8711-BCB9-2318-F4A5E2A80EEF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A5DF53-08FB-9072-530B-F45DCE191065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capital letters can you see?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A55449D-B380-536D-DC37-E2514B35CE79}"/>
              </a:ext>
            </a:extLst>
          </p:cNvPr>
          <p:cNvSpPr txBox="1">
            <a:spLocks/>
          </p:cNvSpPr>
          <p:nvPr/>
        </p:nvSpPr>
        <p:spPr>
          <a:xfrm>
            <a:off x="1012183" y="46474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Sentences always 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capital letter.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B33D97-0788-AC22-8A11-7A2F617EC0C4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Books are what I collect.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9D73E24-EE68-73D3-A717-539B40588799}"/>
              </a:ext>
            </a:extLst>
          </p:cNvPr>
          <p:cNvSpPr txBox="1">
            <a:spLocks/>
          </p:cNvSpPr>
          <p:nvPr/>
        </p:nvSpPr>
        <p:spPr>
          <a:xfrm>
            <a:off x="954232" y="132989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ooks are what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collect.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C148C266-6905-BD94-A1D0-1C62642C6A0D}"/>
              </a:ext>
            </a:extLst>
          </p:cNvPr>
          <p:cNvSpPr/>
          <p:nvPr/>
        </p:nvSpPr>
        <p:spPr>
          <a:xfrm rot="902215">
            <a:off x="2084875" y="1383878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573CD28-CC7D-EC41-83DC-1A7FD803CFCF}"/>
              </a:ext>
            </a:extLst>
          </p:cNvPr>
          <p:cNvSpPr txBox="1">
            <a:spLocks/>
          </p:cNvSpPr>
          <p:nvPr/>
        </p:nvSpPr>
        <p:spPr>
          <a:xfrm>
            <a:off x="954232" y="567010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always a capital letter.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78ACFDBB-FC47-346F-6984-0A8F9D604847}"/>
              </a:ext>
            </a:extLst>
          </p:cNvPr>
          <p:cNvSpPr/>
          <p:nvPr/>
        </p:nvSpPr>
        <p:spPr>
          <a:xfrm rot="902215">
            <a:off x="5770181" y="1384334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30E8C1-CA8F-C2E9-DC07-9F4FFB56ECD9}"/>
              </a:ext>
            </a:extLst>
          </p:cNvPr>
          <p:cNvSpPr txBox="1">
            <a:spLocks/>
          </p:cNvSpPr>
          <p:nvPr/>
        </p:nvSpPr>
        <p:spPr>
          <a:xfrm>
            <a:off x="954232" y="354739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2 capital letters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Why? </a:t>
            </a:r>
          </a:p>
        </p:txBody>
      </p:sp>
    </p:spTree>
    <p:extLst>
      <p:ext uri="{BB962C8B-B14F-4D97-AF65-F5344CB8AC3E}">
        <p14:creationId xmlns:p14="http://schemas.microsoft.com/office/powerpoint/2010/main" val="2285372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4BF9D0-1A89-83BC-7164-3097EEDD1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D17EE051-1A1F-6C1E-04AD-C324C5F91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F19072B-F98A-B809-1014-E7A323A0D71A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11A957-EC86-69FB-F865-71FD8C7FBB26}"/>
              </a:ext>
            </a:extLst>
          </p:cNvPr>
          <p:cNvSpPr txBox="1">
            <a:spLocks/>
          </p:cNvSpPr>
          <p:nvPr/>
        </p:nvSpPr>
        <p:spPr>
          <a:xfrm>
            <a:off x="954233" y="25670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many capital letters can you see?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3D6002-E567-D93F-6673-8E1D120FD2CB}"/>
              </a:ext>
            </a:extLst>
          </p:cNvPr>
          <p:cNvSpPr txBox="1">
            <a:spLocks/>
          </p:cNvSpPr>
          <p:nvPr/>
        </p:nvSpPr>
        <p:spPr>
          <a:xfrm>
            <a:off x="1012183" y="46474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Sentences always start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capital letter.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184A6E-1AC4-53FE-ED17-3E9251FA019B}"/>
              </a:ext>
            </a:extLst>
          </p:cNvPr>
          <p:cNvSpPr txBox="1">
            <a:spLocks/>
          </p:cNvSpPr>
          <p:nvPr/>
        </p:nvSpPr>
        <p:spPr>
          <a:xfrm>
            <a:off x="954232" y="133368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reen fields are where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walk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16C482D-4FFD-5446-31A0-4084B5466EAC}"/>
              </a:ext>
            </a:extLst>
          </p:cNvPr>
          <p:cNvSpPr txBox="1">
            <a:spLocks/>
          </p:cNvSpPr>
          <p:nvPr/>
        </p:nvSpPr>
        <p:spPr>
          <a:xfrm>
            <a:off x="954232" y="1331176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reen fields are where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walk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90715AD-973C-9927-1807-9E84E808FF76}"/>
              </a:ext>
            </a:extLst>
          </p:cNvPr>
          <p:cNvSpPr/>
          <p:nvPr/>
        </p:nvSpPr>
        <p:spPr>
          <a:xfrm rot="902215">
            <a:off x="1527605" y="1415030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5440077-1920-342E-688B-C9F16810F464}"/>
              </a:ext>
            </a:extLst>
          </p:cNvPr>
          <p:cNvSpPr txBox="1">
            <a:spLocks/>
          </p:cNvSpPr>
          <p:nvPr/>
        </p:nvSpPr>
        <p:spPr>
          <a:xfrm>
            <a:off x="954232" y="5670107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always a capital letter.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FB8B6AB2-1B15-3069-9E04-1A33FC594B07}"/>
              </a:ext>
            </a:extLst>
          </p:cNvPr>
          <p:cNvSpPr/>
          <p:nvPr/>
        </p:nvSpPr>
        <p:spPr>
          <a:xfrm rot="902215">
            <a:off x="6949548" y="1391722"/>
            <a:ext cx="1116530" cy="33293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6AB3707-D4D0-3905-B88F-A59F68EAC3EA}"/>
              </a:ext>
            </a:extLst>
          </p:cNvPr>
          <p:cNvSpPr txBox="1">
            <a:spLocks/>
          </p:cNvSpPr>
          <p:nvPr/>
        </p:nvSpPr>
        <p:spPr>
          <a:xfrm>
            <a:off x="954232" y="3547393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2 capital letters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Why? </a:t>
            </a:r>
          </a:p>
        </p:txBody>
      </p:sp>
    </p:spTree>
    <p:extLst>
      <p:ext uri="{BB962C8B-B14F-4D97-AF65-F5344CB8AC3E}">
        <p14:creationId xmlns:p14="http://schemas.microsoft.com/office/powerpoint/2010/main" val="4199039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22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i play football.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i like school.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i am a fast runner.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He walked </a:t>
            </a:r>
            <a:r>
              <a:rPr lang="en-GB" sz="3200" dirty="0" err="1">
                <a:solidFill>
                  <a:schemeClr val="bg1"/>
                </a:solidFill>
              </a:rPr>
              <a:t>withme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dirty="0" err="1">
                <a:solidFill>
                  <a:schemeClr val="bg1"/>
                </a:solidFill>
              </a:rPr>
              <a:t>iranaway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like school.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am a fast runner. 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He walked with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me</a:t>
            </a:r>
            <a:r>
              <a:rPr lang="en-GB" sz="3200" u="sng" dirty="0">
                <a:solidFill>
                  <a:srgbClr val="FFFF00"/>
                </a:solidFill>
              </a:rPr>
              <a:t>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ran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away.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she got a red pen.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he hit the ball.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what a goal.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dirty="0" err="1">
                <a:solidFill>
                  <a:schemeClr val="bg1"/>
                </a:solidFill>
              </a:rPr>
              <a:t>Hehasa</a:t>
            </a:r>
            <a:r>
              <a:rPr lang="en-GB" sz="3200" dirty="0">
                <a:solidFill>
                  <a:schemeClr val="bg1"/>
                </a:solidFill>
              </a:rPr>
              <a:t> pet frog.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dirty="0" err="1">
                <a:solidFill>
                  <a:schemeClr val="bg1"/>
                </a:solidFill>
              </a:rPr>
              <a:t>whatis</a:t>
            </a:r>
            <a:r>
              <a:rPr lang="en-GB" sz="3200" dirty="0">
                <a:solidFill>
                  <a:schemeClr val="bg1"/>
                </a:solidFill>
              </a:rPr>
              <a:t> your name.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S</a:t>
            </a:r>
            <a:r>
              <a:rPr lang="en-GB" sz="3200" dirty="0">
                <a:solidFill>
                  <a:schemeClr val="bg1"/>
                </a:solidFill>
              </a:rPr>
              <a:t>he got a red pen.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e hit the ball.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 a goal</a:t>
            </a:r>
            <a:r>
              <a:rPr lang="en-GB" sz="3200" dirty="0">
                <a:solidFill>
                  <a:srgbClr val="FFFF00"/>
                </a:solidFill>
              </a:rPr>
              <a:t>!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has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pet frog.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 your name</a:t>
            </a:r>
            <a:r>
              <a:rPr lang="en-GB" sz="3200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 am the strongest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Am i the strongest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strong am i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106743" y="2085678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135229" y="2063702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2AB564-92C1-D832-15E1-F2AD773E2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086" y="2064298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 am the strongest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I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am the strongest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Am i the strongest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Am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I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strongest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How strong am i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strong am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I!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60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I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0161667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We’ve already met some punctuation like spaces between words.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When do think we use capital letters?</a:t>
            </a:r>
          </a:p>
        </p:txBody>
      </p:sp>
    </p:spTree>
    <p:extLst>
      <p:ext uri="{BB962C8B-B14F-4D97-AF65-F5344CB8AC3E}">
        <p14:creationId xmlns:p14="http://schemas.microsoft.com/office/powerpoint/2010/main" val="11728566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38086-CB5A-423D-1ECE-126CF2295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E134197-47A3-A912-87FA-8333AE4EC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AD899-49DF-41E2-30D5-14474AA67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544067-954E-5EA2-21C6-E2460D929B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81AE775-1E1C-B6B4-4DA6-2333FFBF4D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1253395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FD8739D-1FEE-1F7F-16EF-12AA93FF16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83CFB-33C4-F4D5-E539-7A3BC9F25050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use capital letters to show a sentence has started.</a:t>
            </a:r>
          </a:p>
        </p:txBody>
      </p:sp>
    </p:spTree>
    <p:extLst>
      <p:ext uri="{BB962C8B-B14F-4D97-AF65-F5344CB8AC3E}">
        <p14:creationId xmlns:p14="http://schemas.microsoft.com/office/powerpoint/2010/main" val="38675569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0CD08-4B17-E46B-3F77-CE7DC2CFA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329BB3-30DD-9096-8A73-C1F047B95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278D499-48CF-4ACA-3EFD-1FDF61B369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479710-EC9B-FE9D-FA3E-86C58F9096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0883AD4-E9DC-C259-593A-5B8777F990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9932852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30AD4D3-9BD0-7EF4-8D1B-0A34298C282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30F561-2AAA-CDA6-5D39-2CCBBF2E414A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use capital letters to show a sentence has started.</a:t>
            </a:r>
          </a:p>
        </p:txBody>
      </p:sp>
    </p:spTree>
    <p:extLst>
      <p:ext uri="{BB962C8B-B14F-4D97-AF65-F5344CB8AC3E}">
        <p14:creationId xmlns:p14="http://schemas.microsoft.com/office/powerpoint/2010/main" val="2715309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75998-E3CD-9A36-A4D8-29D88D711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73E2D65-ADE2-AA6A-037F-927209910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30ABEFB-872F-45D2-1585-FA1DE5197A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CC2267-AA83-C530-9F44-5E61B0DD55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83D7479-DB92-706A-D09F-375BC3F731AB}"/>
              </a:ext>
            </a:extLst>
          </p:cNvPr>
          <p:cNvGraphicFramePr/>
          <p:nvPr/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9645224-4AB5-2F74-E1EA-3F4D8C8010D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1E5DCE-7CCD-6FA4-5593-A14D2549BA5F}"/>
              </a:ext>
            </a:extLst>
          </p:cNvPr>
          <p:cNvSpPr txBox="1"/>
          <p:nvPr/>
        </p:nvSpPr>
        <p:spPr>
          <a:xfrm>
            <a:off x="2353309" y="4560749"/>
            <a:ext cx="814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There’s another use!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Can anyone think of it?</a:t>
            </a:r>
          </a:p>
        </p:txBody>
      </p:sp>
    </p:spTree>
    <p:extLst>
      <p:ext uri="{BB962C8B-B14F-4D97-AF65-F5344CB8AC3E}">
        <p14:creationId xmlns:p14="http://schemas.microsoft.com/office/powerpoint/2010/main" val="18543240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9050E-0B8D-82D0-A64A-9933FBD6F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CECF738-3C75-163D-ED83-F7867171F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7E7492-6A44-5120-C8D1-972946DFB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E8A1B-7000-F446-384C-355A6BF336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0DC1BF-858B-531A-9A7E-51E8BD4A25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8C7633-6CCC-6E22-3FE9-D21A026189EA}"/>
              </a:ext>
            </a:extLst>
          </p:cNvPr>
          <p:cNvSpPr txBox="1"/>
          <p:nvPr/>
        </p:nvSpPr>
        <p:spPr>
          <a:xfrm>
            <a:off x="2353309" y="4560749"/>
            <a:ext cx="814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There’s another use!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Can anyone think of it?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B48C73-FF8C-C942-7759-AD04C5FD194C}"/>
              </a:ext>
            </a:extLst>
          </p:cNvPr>
          <p:cNvSpPr txBox="1"/>
          <p:nvPr/>
        </p:nvSpPr>
        <p:spPr>
          <a:xfrm>
            <a:off x="638175" y="1467654"/>
            <a:ext cx="112585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solidFill>
                  <a:schemeClr val="bg1"/>
                </a:solidFill>
              </a:rPr>
              <a:t>Today, I ran.</a:t>
            </a:r>
          </a:p>
        </p:txBody>
      </p:sp>
    </p:spTree>
    <p:extLst>
      <p:ext uri="{BB962C8B-B14F-4D97-AF65-F5344CB8AC3E}">
        <p14:creationId xmlns:p14="http://schemas.microsoft.com/office/powerpoint/2010/main" val="9210212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0A68A-B042-E82F-399F-7E3204F9F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559A02F-435D-A877-EB00-85324AA76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1C3D611-BA17-7B64-8D5D-80F5BA1FC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0A99CE-A960-95EE-1486-F5538DCBE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C29CEC-5062-AA20-99F9-B2871C9A57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A4DB4A-44F2-D784-6616-2FDB20A7E64D}"/>
              </a:ext>
            </a:extLst>
          </p:cNvPr>
          <p:cNvSpPr txBox="1"/>
          <p:nvPr/>
        </p:nvSpPr>
        <p:spPr>
          <a:xfrm>
            <a:off x="2353309" y="4560749"/>
            <a:ext cx="8143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There’s another use!</a:t>
            </a:r>
            <a:br>
              <a:rPr lang="en-GB" sz="3600" dirty="0">
                <a:solidFill>
                  <a:schemeClr val="bg1"/>
                </a:solidFill>
              </a:rPr>
            </a:b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Can anyone think of it?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CE921C-395C-C340-16FB-4ED18968B738}"/>
              </a:ext>
            </a:extLst>
          </p:cNvPr>
          <p:cNvSpPr txBox="1"/>
          <p:nvPr/>
        </p:nvSpPr>
        <p:spPr>
          <a:xfrm>
            <a:off x="638175" y="1467654"/>
            <a:ext cx="112585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dirty="0">
                <a:solidFill>
                  <a:schemeClr val="bg1"/>
                </a:solidFill>
              </a:rPr>
              <a:t>Today, </a:t>
            </a:r>
            <a:r>
              <a:rPr lang="en-GB" sz="13800" u="sng" dirty="0">
                <a:solidFill>
                  <a:srgbClr val="FFFF00"/>
                </a:solidFill>
              </a:rPr>
              <a:t>I</a:t>
            </a:r>
            <a:r>
              <a:rPr lang="en-GB" sz="13800" dirty="0">
                <a:solidFill>
                  <a:schemeClr val="bg1"/>
                </a:solidFill>
              </a:rPr>
              <a:t> ran.</a:t>
            </a:r>
          </a:p>
        </p:txBody>
      </p:sp>
    </p:spTree>
    <p:extLst>
      <p:ext uri="{BB962C8B-B14F-4D97-AF65-F5344CB8AC3E}">
        <p14:creationId xmlns:p14="http://schemas.microsoft.com/office/powerpoint/2010/main" val="2942699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Microsoft Office PowerPoint</Application>
  <PresentationFormat>Widescreen</PresentationFormat>
  <Paragraphs>143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Pronoun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6 mistakes  in 1 minute?</vt:lpstr>
      <vt:lpstr>Below are 3 sentences.  Can you find 6 mistakes  in 1 minute?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2026-08-20T08:22:58Z</dcterms:modified>
</cp:coreProperties>
</file>