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390" r:id="rId2"/>
    <p:sldId id="274" r:id="rId3"/>
    <p:sldId id="484" r:id="rId4"/>
    <p:sldId id="505" r:id="rId5"/>
    <p:sldId id="383" r:id="rId6"/>
    <p:sldId id="500" r:id="rId7"/>
    <p:sldId id="444" r:id="rId8"/>
    <p:sldId id="379" r:id="rId9"/>
    <p:sldId id="364" r:id="rId10"/>
    <p:sldId id="501" r:id="rId11"/>
    <p:sldId id="504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C95E90-4D89-49C6-B958-6A3CFCF06CC2}" v="21" dt="2026-08-20T08:31:37.6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6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8-20T08:32:08.097" v="135" actId="6549"/>
      <pc:docMkLst>
        <pc:docMk/>
      </pc:docMkLst>
      <pc:sldChg chg="modSp ord">
        <pc:chgData name="Glen Jones" userId="e846aaca-4b24-4b13-b0d0-f2308e16b284" providerId="ADAL" clId="{ED47ACC3-9597-4D89-A1DC-43CF280EF274}" dt="2026-08-20T08:31:37.684" v="123" actId="20577"/>
        <pc:sldMkLst>
          <pc:docMk/>
          <pc:sldMk cId="2371301929" sldId="364"/>
        </pc:sldMkLst>
        <pc:spChg chg="mod">
          <ac:chgData name="Glen Jones" userId="e846aaca-4b24-4b13-b0d0-f2308e16b284" providerId="ADAL" clId="{ED47ACC3-9597-4D89-A1DC-43CF280EF274}" dt="2026-08-20T08:31:35.450" v="121" actId="6549"/>
          <ac:spMkLst>
            <pc:docMk/>
            <pc:sldMk cId="2371301929" sldId="364"/>
            <ac:spMk id="5" creationId="{A0984DDC-BC67-EB14-6DE8-9E83E520D167}"/>
          </ac:spMkLst>
        </pc:spChg>
        <pc:spChg chg="mod">
          <ac:chgData name="Glen Jones" userId="e846aaca-4b24-4b13-b0d0-f2308e16b284" providerId="ADAL" clId="{ED47ACC3-9597-4D89-A1DC-43CF280EF274}" dt="2026-08-20T08:31:37.684" v="123" actId="20577"/>
          <ac:spMkLst>
            <pc:docMk/>
            <pc:sldMk cId="2371301929" sldId="364"/>
            <ac:spMk id="6" creationId="{4B0F2A43-837D-990F-1BA7-EB7D6D73BC02}"/>
          </ac:spMkLst>
        </pc:spChg>
      </pc:sldChg>
      <pc:sldChg chg="ord">
        <pc:chgData name="Glen Jones" userId="e846aaca-4b24-4b13-b0d0-f2308e16b284" providerId="ADAL" clId="{ED47ACC3-9597-4D89-A1DC-43CF280EF274}" dt="2026-08-20T08:28:03.809" v="14"/>
        <pc:sldMkLst>
          <pc:docMk/>
          <pc:sldMk cId="3168003818" sldId="383"/>
        </pc:sldMkLst>
      </pc:sldChg>
      <pc:sldChg chg="del">
        <pc:chgData name="Glen Jones" userId="e846aaca-4b24-4b13-b0d0-f2308e16b284" providerId="ADAL" clId="{ED47ACC3-9597-4D89-A1DC-43CF280EF274}" dt="2026-08-20T08:28:14.760" v="19" actId="47"/>
        <pc:sldMkLst>
          <pc:docMk/>
          <pc:sldMk cId="3691486280" sldId="385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2160521376" sldId="408"/>
        </pc:sldMkLst>
      </pc:sldChg>
      <pc:sldChg chg="modSp del">
        <pc:chgData name="Glen Jones" userId="e846aaca-4b24-4b13-b0d0-f2308e16b284" providerId="ADAL" clId="{ED47ACC3-9597-4D89-A1DC-43CF280EF274}" dt="2026-08-20T08:27:36.555" v="9" actId="47"/>
        <pc:sldMkLst>
          <pc:docMk/>
          <pc:sldMk cId="3849219962" sldId="413"/>
        </pc:sldMkLst>
      </pc:sldChg>
      <pc:sldChg chg="modSp del">
        <pc:chgData name="Glen Jones" userId="e846aaca-4b24-4b13-b0d0-f2308e16b284" providerId="ADAL" clId="{ED47ACC3-9597-4D89-A1DC-43CF280EF274}" dt="2026-08-20T08:27:36.555" v="9" actId="47"/>
        <pc:sldMkLst>
          <pc:docMk/>
          <pc:sldMk cId="818189174" sldId="416"/>
        </pc:sldMkLst>
      </pc:sldChg>
      <pc:sldChg chg="modSp del">
        <pc:chgData name="Glen Jones" userId="e846aaca-4b24-4b13-b0d0-f2308e16b284" providerId="ADAL" clId="{ED47ACC3-9597-4D89-A1DC-43CF280EF274}" dt="2026-08-20T08:27:36.555" v="9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8-20T08:28:10.070" v="16" actId="47"/>
        <pc:sldMkLst>
          <pc:docMk/>
          <pc:sldMk cId="3306159819" sldId="428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1087946739" sldId="438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2568671231" sldId="439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2462335755" sldId="440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3221476011" sldId="441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1019162919" sldId="442"/>
        </pc:sldMkLst>
      </pc:sldChg>
      <pc:sldChg chg="modSp del">
        <pc:chgData name="Glen Jones" userId="e846aaca-4b24-4b13-b0d0-f2308e16b284" providerId="ADAL" clId="{ED47ACC3-9597-4D89-A1DC-43CF280EF274}" dt="2026-08-20T08:27:36.555" v="9" actId="47"/>
        <pc:sldMkLst>
          <pc:docMk/>
          <pc:sldMk cId="1419257661" sldId="443"/>
        </pc:sldMkLst>
      </pc:sldChg>
      <pc:sldChg chg="ord">
        <pc:chgData name="Glen Jones" userId="e846aaca-4b24-4b13-b0d0-f2308e16b284" providerId="ADAL" clId="{ED47ACC3-9597-4D89-A1DC-43CF280EF274}" dt="2026-08-20T08:28:55.119" v="26"/>
        <pc:sldMkLst>
          <pc:docMk/>
          <pc:sldMk cId="494671400" sldId="444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1776717618" sldId="445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2826632759" sldId="446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321734416" sldId="447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1054672756" sldId="468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3956995330" sldId="469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2002509254" sldId="470"/>
        </pc:sldMkLst>
      </pc:sldChg>
      <pc:sldChg chg="modSp del">
        <pc:chgData name="Glen Jones" userId="e846aaca-4b24-4b13-b0d0-f2308e16b284" providerId="ADAL" clId="{ED47ACC3-9597-4D89-A1DC-43CF280EF274}" dt="2026-08-20T08:28:06.715" v="15" actId="47"/>
        <pc:sldMkLst>
          <pc:docMk/>
          <pc:sldMk cId="3410731279" sldId="471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1082677686" sldId="473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2310587099" sldId="474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3598152793" sldId="475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3746462997" sldId="476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4244631617" sldId="477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179915676" sldId="478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705296363" sldId="479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1653337736" sldId="480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3155343429" sldId="481"/>
        </pc:sldMkLst>
      </pc:sldChg>
      <pc:sldChg chg="del">
        <pc:chgData name="Glen Jones" userId="e846aaca-4b24-4b13-b0d0-f2308e16b284" providerId="ADAL" clId="{ED47ACC3-9597-4D89-A1DC-43CF280EF274}" dt="2026-08-20T08:27:17.716" v="7" actId="47"/>
        <pc:sldMkLst>
          <pc:docMk/>
          <pc:sldMk cId="1990359629" sldId="482"/>
        </pc:sldMkLst>
      </pc:sldChg>
      <pc:sldChg chg="modSp del">
        <pc:chgData name="Glen Jones" userId="e846aaca-4b24-4b13-b0d0-f2308e16b284" providerId="ADAL" clId="{ED47ACC3-9597-4D89-A1DC-43CF280EF274}" dt="2026-08-20T08:28:06.715" v="15" actId="47"/>
        <pc:sldMkLst>
          <pc:docMk/>
          <pc:sldMk cId="3789755972" sldId="483"/>
        </pc:sldMkLst>
      </pc:sldChg>
      <pc:sldChg chg="ord">
        <pc:chgData name="Glen Jones" userId="e846aaca-4b24-4b13-b0d0-f2308e16b284" providerId="ADAL" clId="{ED47ACC3-9597-4D89-A1DC-43CF280EF274}" dt="2026-08-20T08:28:02.114" v="12"/>
        <pc:sldMkLst>
          <pc:docMk/>
          <pc:sldMk cId="1511130214" sldId="484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2803482909" sldId="485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2297599857" sldId="486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160490684" sldId="487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3276151756" sldId="488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1587059761" sldId="489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2815279939" sldId="490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3629594883" sldId="491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1040269376" sldId="492"/>
        </pc:sldMkLst>
      </pc:sldChg>
      <pc:sldChg chg="add del">
        <pc:chgData name="Glen Jones" userId="e846aaca-4b24-4b13-b0d0-f2308e16b284" providerId="ADAL" clId="{ED47ACC3-9597-4D89-A1DC-43CF280EF274}" dt="2026-08-20T08:27:27.244" v="8" actId="47"/>
        <pc:sldMkLst>
          <pc:docMk/>
          <pc:sldMk cId="2109557065" sldId="493"/>
        </pc:sldMkLst>
      </pc:sldChg>
      <pc:sldChg chg="add del">
        <pc:chgData name="Glen Jones" userId="e846aaca-4b24-4b13-b0d0-f2308e16b284" providerId="ADAL" clId="{ED47ACC3-9597-4D89-A1DC-43CF280EF274}" dt="2026-08-20T08:28:11.772" v="17" actId="47"/>
        <pc:sldMkLst>
          <pc:docMk/>
          <pc:sldMk cId="2959295297" sldId="494"/>
        </pc:sldMkLst>
      </pc:sldChg>
      <pc:sldChg chg="add del">
        <pc:chgData name="Glen Jones" userId="e846aaca-4b24-4b13-b0d0-f2308e16b284" providerId="ADAL" clId="{ED47ACC3-9597-4D89-A1DC-43CF280EF274}" dt="2026-08-20T08:27:42.217" v="10" actId="47"/>
        <pc:sldMkLst>
          <pc:docMk/>
          <pc:sldMk cId="2162790663" sldId="495"/>
        </pc:sldMkLst>
      </pc:sldChg>
      <pc:sldChg chg="add del">
        <pc:chgData name="Glen Jones" userId="e846aaca-4b24-4b13-b0d0-f2308e16b284" providerId="ADAL" clId="{ED47ACC3-9597-4D89-A1DC-43CF280EF274}" dt="2026-08-20T08:27:42.217" v="10" actId="47"/>
        <pc:sldMkLst>
          <pc:docMk/>
          <pc:sldMk cId="2112809558" sldId="496"/>
        </pc:sldMkLst>
      </pc:sldChg>
      <pc:sldChg chg="add del">
        <pc:chgData name="Glen Jones" userId="e846aaca-4b24-4b13-b0d0-f2308e16b284" providerId="ADAL" clId="{ED47ACC3-9597-4D89-A1DC-43CF280EF274}" dt="2026-08-20T08:27:42.217" v="10" actId="47"/>
        <pc:sldMkLst>
          <pc:docMk/>
          <pc:sldMk cId="2051663236" sldId="497"/>
        </pc:sldMkLst>
      </pc:sldChg>
      <pc:sldChg chg="add del">
        <pc:chgData name="Glen Jones" userId="e846aaca-4b24-4b13-b0d0-f2308e16b284" providerId="ADAL" clId="{ED47ACC3-9597-4D89-A1DC-43CF280EF274}" dt="2026-08-20T08:27:42.217" v="10" actId="47"/>
        <pc:sldMkLst>
          <pc:docMk/>
          <pc:sldMk cId="574492720" sldId="498"/>
        </pc:sldMkLst>
      </pc:sldChg>
      <pc:sldChg chg="add del">
        <pc:chgData name="Glen Jones" userId="e846aaca-4b24-4b13-b0d0-f2308e16b284" providerId="ADAL" clId="{ED47ACC3-9597-4D89-A1DC-43CF280EF274}" dt="2026-08-20T08:27:42.217" v="10" actId="47"/>
        <pc:sldMkLst>
          <pc:docMk/>
          <pc:sldMk cId="766974976" sldId="499"/>
        </pc:sldMkLst>
      </pc:sldChg>
      <pc:sldChg chg="modSp add ord">
        <pc:chgData name="Glen Jones" userId="e846aaca-4b24-4b13-b0d0-f2308e16b284" providerId="ADAL" clId="{ED47ACC3-9597-4D89-A1DC-43CF280EF274}" dt="2026-08-20T08:31:22.477" v="119" actId="20577"/>
        <pc:sldMkLst>
          <pc:docMk/>
          <pc:sldMk cId="1275475704" sldId="500"/>
        </pc:sldMkLst>
        <pc:spChg chg="mod">
          <ac:chgData name="Glen Jones" userId="e846aaca-4b24-4b13-b0d0-f2308e16b284" providerId="ADAL" clId="{ED47ACC3-9597-4D89-A1DC-43CF280EF274}" dt="2026-08-20T08:31:19.892" v="117" actId="6549"/>
          <ac:spMkLst>
            <pc:docMk/>
            <pc:sldMk cId="1275475704" sldId="500"/>
            <ac:spMk id="5" creationId="{A0984DDC-BC67-EB14-6DE8-9E83E520D167}"/>
          </ac:spMkLst>
        </pc:spChg>
        <pc:spChg chg="mod">
          <ac:chgData name="Glen Jones" userId="e846aaca-4b24-4b13-b0d0-f2308e16b284" providerId="ADAL" clId="{ED47ACC3-9597-4D89-A1DC-43CF280EF274}" dt="2026-08-20T08:31:22.477" v="119" actId="20577"/>
          <ac:spMkLst>
            <pc:docMk/>
            <pc:sldMk cId="1275475704" sldId="500"/>
            <ac:spMk id="6" creationId="{4B0F2A43-837D-990F-1BA7-EB7D6D73BC02}"/>
          </ac:spMkLst>
        </pc:spChg>
      </pc:sldChg>
      <pc:sldChg chg="add">
        <pc:chgData name="Glen Jones" userId="e846aaca-4b24-4b13-b0d0-f2308e16b284" providerId="ADAL" clId="{ED47ACC3-9597-4D89-A1DC-43CF280EF274}" dt="2026-08-20T08:27:05.485" v="6"/>
        <pc:sldMkLst>
          <pc:docMk/>
          <pc:sldMk cId="1592881952" sldId="501"/>
        </pc:sldMkLst>
      </pc:sldChg>
      <pc:sldChg chg="add del">
        <pc:chgData name="Glen Jones" userId="e846aaca-4b24-4b13-b0d0-f2308e16b284" providerId="ADAL" clId="{ED47ACC3-9597-4D89-A1DC-43CF280EF274}" dt="2026-08-20T08:28:59.491" v="27" actId="47"/>
        <pc:sldMkLst>
          <pc:docMk/>
          <pc:sldMk cId="2439755997" sldId="502"/>
        </pc:sldMkLst>
      </pc:sldChg>
      <pc:sldChg chg="add del">
        <pc:chgData name="Glen Jones" userId="e846aaca-4b24-4b13-b0d0-f2308e16b284" providerId="ADAL" clId="{ED47ACC3-9597-4D89-A1DC-43CF280EF274}" dt="2026-08-20T08:29:02.006" v="28" actId="47"/>
        <pc:sldMkLst>
          <pc:docMk/>
          <pc:sldMk cId="2273913734" sldId="503"/>
        </pc:sldMkLst>
      </pc:sldChg>
      <pc:sldChg chg="modSp add mod">
        <pc:chgData name="Glen Jones" userId="e846aaca-4b24-4b13-b0d0-f2308e16b284" providerId="ADAL" clId="{ED47ACC3-9597-4D89-A1DC-43CF280EF274}" dt="2026-08-20T08:32:08.097" v="135" actId="6549"/>
        <pc:sldMkLst>
          <pc:docMk/>
          <pc:sldMk cId="3630388246" sldId="504"/>
        </pc:sldMkLst>
        <pc:spChg chg="mod">
          <ac:chgData name="Glen Jones" userId="e846aaca-4b24-4b13-b0d0-f2308e16b284" providerId="ADAL" clId="{ED47ACC3-9597-4D89-A1DC-43CF280EF274}" dt="2026-08-20T08:32:08.097" v="135" actId="6549"/>
          <ac:spMkLst>
            <pc:docMk/>
            <pc:sldMk cId="3630388246" sldId="504"/>
            <ac:spMk id="4" creationId="{98F26F2E-174F-83AE-5305-BD79B4EA7A63}"/>
          </ac:spMkLst>
        </pc:spChg>
      </pc:sldChg>
      <pc:sldChg chg="add del">
        <pc:chgData name="Glen Jones" userId="e846aaca-4b24-4b13-b0d0-f2308e16b284" providerId="ADAL" clId="{ED47ACC3-9597-4D89-A1DC-43CF280EF274}" dt="2026-08-20T08:28:13.880" v="18" actId="47"/>
        <pc:sldMkLst>
          <pc:docMk/>
          <pc:sldMk cId="1293654343" sldId="505"/>
        </pc:sldMkLst>
      </pc:sldChg>
      <pc:sldChg chg="addSp delSp modSp add mod modTransition addAnim delAnim modAnim">
        <pc:chgData name="Glen Jones" userId="e846aaca-4b24-4b13-b0d0-f2308e16b284" providerId="ADAL" clId="{ED47ACC3-9597-4D89-A1DC-43CF280EF274}" dt="2026-08-20T08:31:03.380" v="107" actId="1076"/>
        <pc:sldMkLst>
          <pc:docMk/>
          <pc:sldMk cId="2607407319" sldId="505"/>
        </pc:sldMkLst>
        <pc:spChg chg="add del mod">
          <ac:chgData name="Glen Jones" userId="e846aaca-4b24-4b13-b0d0-f2308e16b284" providerId="ADAL" clId="{ED47ACC3-9597-4D89-A1DC-43CF280EF274}" dt="2026-08-20T08:30:17.144" v="86" actId="1076"/>
          <ac:spMkLst>
            <pc:docMk/>
            <pc:sldMk cId="2607407319" sldId="505"/>
            <ac:spMk id="2" creationId="{0CF9412A-1AEA-8E59-1665-2CE841DA899E}"/>
          </ac:spMkLst>
        </pc:spChg>
        <pc:spChg chg="del">
          <ac:chgData name="Glen Jones" userId="e846aaca-4b24-4b13-b0d0-f2308e16b284" providerId="ADAL" clId="{ED47ACC3-9597-4D89-A1DC-43CF280EF274}" dt="2026-08-20T08:30:09.576" v="83" actId="478"/>
          <ac:spMkLst>
            <pc:docMk/>
            <pc:sldMk cId="2607407319" sldId="505"/>
            <ac:spMk id="3" creationId="{4A95B547-3033-B08B-E7BC-5000F798720D}"/>
          </ac:spMkLst>
        </pc:spChg>
        <pc:spChg chg="del">
          <ac:chgData name="Glen Jones" userId="e846aaca-4b24-4b13-b0d0-f2308e16b284" providerId="ADAL" clId="{ED47ACC3-9597-4D89-A1DC-43CF280EF274}" dt="2026-08-20T08:30:07.043" v="81" actId="478"/>
          <ac:spMkLst>
            <pc:docMk/>
            <pc:sldMk cId="2607407319" sldId="505"/>
            <ac:spMk id="5" creationId="{6D3950DA-80D1-386E-9D59-80952D94046C}"/>
          </ac:spMkLst>
        </pc:spChg>
        <pc:spChg chg="del">
          <ac:chgData name="Glen Jones" userId="e846aaca-4b24-4b13-b0d0-f2308e16b284" providerId="ADAL" clId="{ED47ACC3-9597-4D89-A1DC-43CF280EF274}" dt="2026-08-20T08:30:08.954" v="82" actId="478"/>
          <ac:spMkLst>
            <pc:docMk/>
            <pc:sldMk cId="2607407319" sldId="505"/>
            <ac:spMk id="6" creationId="{41807BE9-F9C8-5A78-CBF5-9024AFE71B79}"/>
          </ac:spMkLst>
        </pc:spChg>
        <pc:spChg chg="mod">
          <ac:chgData name="Glen Jones" userId="e846aaca-4b24-4b13-b0d0-f2308e16b284" providerId="ADAL" clId="{ED47ACC3-9597-4D89-A1DC-43CF280EF274}" dt="2026-08-20T08:31:03.380" v="107" actId="1076"/>
          <ac:spMkLst>
            <pc:docMk/>
            <pc:sldMk cId="2607407319" sldId="505"/>
            <ac:spMk id="8" creationId="{73247241-6BAB-9C3A-42B4-7A81BE85B1CB}"/>
          </ac:spMkLst>
        </pc:spChg>
        <pc:picChg chg="del">
          <ac:chgData name="Glen Jones" userId="e846aaca-4b24-4b13-b0d0-f2308e16b284" providerId="ADAL" clId="{ED47ACC3-9597-4D89-A1DC-43CF280EF274}" dt="2026-08-20T08:30:20.675" v="88" actId="478"/>
          <ac:picMkLst>
            <pc:docMk/>
            <pc:sldMk cId="2607407319" sldId="505"/>
            <ac:picMk id="7" creationId="{8C5783FC-434F-532A-C8FD-3F3D6D3D60F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20/08/2026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9896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159288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1868502"/>
            <a:ext cx="6379025" cy="39192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a sentence with a verb?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 if a friend can spot the verb in your sentence?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 can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8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Doing Words/Verbs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04F45-40BE-B23B-820C-E67842797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78AA375-B359-B97A-7302-01ABBBF86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E07D219-78FB-DF4E-6BCE-7AD73BA8AB45}"/>
              </a:ext>
            </a:extLst>
          </p:cNvPr>
          <p:cNvSpPr txBox="1">
            <a:spLocks/>
          </p:cNvSpPr>
          <p:nvPr/>
        </p:nvSpPr>
        <p:spPr>
          <a:xfrm>
            <a:off x="438455" y="417468"/>
            <a:ext cx="11497109" cy="131508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 are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action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words. 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tell us what someone or something is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70C3F2-180F-9758-817A-15F041200DD8}"/>
              </a:ext>
            </a:extLst>
          </p:cNvPr>
          <p:cNvSpPr txBox="1">
            <a:spLocks/>
          </p:cNvSpPr>
          <p:nvPr/>
        </p:nvSpPr>
        <p:spPr>
          <a:xfrm>
            <a:off x="486799" y="5760232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can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 out, it’s probably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659BF0-E4F5-F360-1663-ECC3485D1011}"/>
              </a:ext>
            </a:extLst>
          </p:cNvPr>
          <p:cNvSpPr txBox="1">
            <a:spLocks/>
          </p:cNvSpPr>
          <p:nvPr/>
        </p:nvSpPr>
        <p:spPr>
          <a:xfrm>
            <a:off x="438454" y="1937937"/>
            <a:ext cx="11400419" cy="84228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Think of them like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superheroes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are always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moving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B6D238-4AE5-5209-35CA-54674028F708}"/>
              </a:ext>
            </a:extLst>
          </p:cNvPr>
          <p:cNvSpPr txBox="1">
            <a:spLocks/>
          </p:cNvSpPr>
          <p:nvPr/>
        </p:nvSpPr>
        <p:spPr>
          <a:xfrm>
            <a:off x="2228452" y="2986597"/>
            <a:ext cx="5686120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all doing words: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Eat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4211C73-B2A6-69FC-C8AE-DDC03E8D7D40}"/>
              </a:ext>
            </a:extLst>
          </p:cNvPr>
          <p:cNvSpPr txBox="1">
            <a:spLocks/>
          </p:cNvSpPr>
          <p:nvPr/>
        </p:nvSpPr>
        <p:spPr>
          <a:xfrm>
            <a:off x="8267699" y="2977857"/>
            <a:ext cx="3571173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3 more doing words?</a:t>
            </a:r>
          </a:p>
        </p:txBody>
      </p:sp>
      <p:pic>
        <p:nvPicPr>
          <p:cNvPr id="7" name="Picture 6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C2786EE-56FA-BB84-CB90-5FB7D8C19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4836" y="2094649"/>
            <a:ext cx="37381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3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EED46-F749-E73C-DCD8-77CCD6B4E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DD5F908E-59FB-E409-C86B-8FB284A9B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3247241-6BAB-9C3A-42B4-7A81BE85B1CB}"/>
              </a:ext>
            </a:extLst>
          </p:cNvPr>
          <p:cNvSpPr txBox="1">
            <a:spLocks/>
          </p:cNvSpPr>
          <p:nvPr/>
        </p:nvSpPr>
        <p:spPr>
          <a:xfrm>
            <a:off x="756787" y="1823560"/>
            <a:ext cx="10908788" cy="4006969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8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sz="8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 are called </a:t>
            </a:r>
            <a:r>
              <a:rPr lang="en-GB" sz="8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“verbs”</a:t>
            </a:r>
            <a:r>
              <a:rPr lang="en-GB" sz="8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F9412A-1AEA-8E59-1665-2CE841DA899E}"/>
              </a:ext>
            </a:extLst>
          </p:cNvPr>
          <p:cNvSpPr txBox="1">
            <a:spLocks/>
          </p:cNvSpPr>
          <p:nvPr/>
        </p:nvSpPr>
        <p:spPr>
          <a:xfrm>
            <a:off x="486799" y="417468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can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 out, it’s probably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word.</a:t>
            </a:r>
          </a:p>
        </p:txBody>
      </p:sp>
    </p:spTree>
    <p:extLst>
      <p:ext uri="{BB962C8B-B14F-4D97-AF65-F5344CB8AC3E}">
        <p14:creationId xmlns:p14="http://schemas.microsoft.com/office/powerpoint/2010/main" val="26074073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 word/verb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2876972" y="527510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9" y="530314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19133F3-4A17-02D9-8E70-16C2C8C78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60"/>
            <a:ext cx="2960953" cy="27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Doing words are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547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 word/verb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sees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spaceship.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toy.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scares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writes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note.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0CB8188-41E8-B7F4-7286-A61433B53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5" y="133872"/>
            <a:ext cx="2521698" cy="231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sings beautifully.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maths!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computer shows the answer.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28653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man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sings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beautifully.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love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maths!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computer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shows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the answer.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door.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words are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“Barks”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</Words>
  <Application>Microsoft Office PowerPoint</Application>
  <PresentationFormat>Widescreen</PresentationFormat>
  <Paragraphs>78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Doing Words/Verbs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2026-08-20T08:32:11Z</dcterms:modified>
</cp:coreProperties>
</file>