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377" r:id="rId2"/>
    <p:sldId id="443" r:id="rId3"/>
    <p:sldId id="274" r:id="rId4"/>
    <p:sldId id="379" r:id="rId5"/>
    <p:sldId id="380" r:id="rId6"/>
    <p:sldId id="383" r:id="rId7"/>
    <p:sldId id="500" r:id="rId8"/>
    <p:sldId id="381" r:id="rId9"/>
    <p:sldId id="446" r:id="rId10"/>
    <p:sldId id="447" r:id="rId11"/>
    <p:sldId id="444" r:id="rId12"/>
    <p:sldId id="430" r:id="rId13"/>
    <p:sldId id="448" r:id="rId14"/>
    <p:sldId id="449" r:id="rId15"/>
    <p:sldId id="450" r:id="rId16"/>
  </p:sldIdLst>
  <p:sldSz cx="12192000" cy="6858000"/>
  <p:notesSz cx="6858000" cy="9144000"/>
  <p:embeddedFontLst>
    <p:embeddedFont>
      <p:font typeface="Andika" panose="02000000000000000000" pitchFamily="2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1CD4AE-6C89-492F-8975-8CB9851BB8A1}" v="116" dt="2026-08-20T12:22:57.2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06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 sldOrd">
      <pc:chgData name="Glen Jones" userId="e846aaca-4b24-4b13-b0d0-f2308e16b284" providerId="ADAL" clId="{ED47ACC3-9597-4D89-A1DC-43CF280EF274}" dt="2026-08-20T12:24:42.039" v="184" actId="47"/>
      <pc:docMkLst>
        <pc:docMk/>
      </pc:docMkLst>
      <pc:sldChg chg="add del">
        <pc:chgData name="Glen Jones" userId="e846aaca-4b24-4b13-b0d0-f2308e16b284" providerId="ADAL" clId="{ED47ACC3-9597-4D89-A1DC-43CF280EF274}" dt="2026-08-20T08:35:06.940" v="1" actId="47"/>
        <pc:sldMkLst>
          <pc:docMk/>
          <pc:sldMk cId="3242888118" sldId="258"/>
        </pc:sldMkLst>
      </pc:sldChg>
      <pc:sldChg chg="add del">
        <pc:chgData name="Glen Jones" userId="e846aaca-4b24-4b13-b0d0-f2308e16b284" providerId="ADAL" clId="{ED47ACC3-9597-4D89-A1DC-43CF280EF274}" dt="2026-08-20T08:35:06.940" v="1" actId="47"/>
        <pc:sldMkLst>
          <pc:docMk/>
          <pc:sldMk cId="2627980427" sldId="259"/>
        </pc:sldMkLst>
      </pc:sldChg>
      <pc:sldChg chg="add del">
        <pc:chgData name="Glen Jones" userId="e846aaca-4b24-4b13-b0d0-f2308e16b284" providerId="ADAL" clId="{ED47ACC3-9597-4D89-A1DC-43CF280EF274}" dt="2026-08-20T08:35:06.940" v="1" actId="47"/>
        <pc:sldMkLst>
          <pc:docMk/>
          <pc:sldMk cId="1980648029" sldId="260"/>
        </pc:sldMkLst>
      </pc:sldChg>
      <pc:sldChg chg="add del">
        <pc:chgData name="Glen Jones" userId="e846aaca-4b24-4b13-b0d0-f2308e16b284" providerId="ADAL" clId="{ED47ACC3-9597-4D89-A1DC-43CF280EF274}" dt="2026-08-20T08:35:06.940" v="1" actId="47"/>
        <pc:sldMkLst>
          <pc:docMk/>
          <pc:sldMk cId="2565981825" sldId="261"/>
        </pc:sldMkLst>
      </pc:sldChg>
      <pc:sldChg chg="add del">
        <pc:chgData name="Glen Jones" userId="e846aaca-4b24-4b13-b0d0-f2308e16b284" providerId="ADAL" clId="{ED47ACC3-9597-4D89-A1DC-43CF280EF274}" dt="2026-08-20T08:35:06.940" v="1" actId="47"/>
        <pc:sldMkLst>
          <pc:docMk/>
          <pc:sldMk cId="1364490884" sldId="262"/>
        </pc:sldMkLst>
      </pc:sldChg>
      <pc:sldChg chg="add del">
        <pc:chgData name="Glen Jones" userId="e846aaca-4b24-4b13-b0d0-f2308e16b284" providerId="ADAL" clId="{ED47ACC3-9597-4D89-A1DC-43CF280EF274}" dt="2026-08-20T08:35:06.940" v="1" actId="47"/>
        <pc:sldMkLst>
          <pc:docMk/>
          <pc:sldMk cId="1671587250" sldId="263"/>
        </pc:sldMkLst>
      </pc:sldChg>
      <pc:sldChg chg="add del">
        <pc:chgData name="Glen Jones" userId="e846aaca-4b24-4b13-b0d0-f2308e16b284" providerId="ADAL" clId="{ED47ACC3-9597-4D89-A1DC-43CF280EF274}" dt="2026-08-20T08:35:06.940" v="1" actId="47"/>
        <pc:sldMkLst>
          <pc:docMk/>
          <pc:sldMk cId="1708632671" sldId="264"/>
        </pc:sldMkLst>
      </pc:sldChg>
      <pc:sldChg chg="add del">
        <pc:chgData name="Glen Jones" userId="e846aaca-4b24-4b13-b0d0-f2308e16b284" providerId="ADAL" clId="{ED47ACC3-9597-4D89-A1DC-43CF280EF274}" dt="2026-08-20T08:35:06.940" v="1" actId="47"/>
        <pc:sldMkLst>
          <pc:docMk/>
          <pc:sldMk cId="3860249219" sldId="265"/>
        </pc:sldMkLst>
      </pc:sldChg>
      <pc:sldChg chg="delSp modSp mod delAnim">
        <pc:chgData name="Glen Jones" userId="e846aaca-4b24-4b13-b0d0-f2308e16b284" providerId="ADAL" clId="{ED47ACC3-9597-4D89-A1DC-43CF280EF274}" dt="2026-08-20T08:37:03.474" v="16" actId="1076"/>
        <pc:sldMkLst>
          <pc:docMk/>
          <pc:sldMk cId="3953488883" sldId="381"/>
        </pc:sldMkLst>
        <pc:spChg chg="mod">
          <ac:chgData name="Glen Jones" userId="e846aaca-4b24-4b13-b0d0-f2308e16b284" providerId="ADAL" clId="{ED47ACC3-9597-4D89-A1DC-43CF280EF274}" dt="2026-08-20T08:37:03.474" v="16" actId="1076"/>
          <ac:spMkLst>
            <pc:docMk/>
            <pc:sldMk cId="3953488883" sldId="381"/>
            <ac:spMk id="2" creationId="{21EF7562-A376-60EE-AC9F-A9FB819F8038}"/>
          </ac:spMkLst>
        </pc:spChg>
        <pc:spChg chg="del">
          <ac:chgData name="Glen Jones" userId="e846aaca-4b24-4b13-b0d0-f2308e16b284" providerId="ADAL" clId="{ED47ACC3-9597-4D89-A1DC-43CF280EF274}" dt="2026-08-20T08:35:48.335" v="11" actId="478"/>
          <ac:spMkLst>
            <pc:docMk/>
            <pc:sldMk cId="3953488883" sldId="381"/>
            <ac:spMk id="3" creationId="{098A9D95-DE40-2834-B486-713D7333F58A}"/>
          </ac:spMkLst>
        </pc:spChg>
        <pc:spChg chg="del">
          <ac:chgData name="Glen Jones" userId="e846aaca-4b24-4b13-b0d0-f2308e16b284" providerId="ADAL" clId="{ED47ACC3-9597-4D89-A1DC-43CF280EF274}" dt="2026-08-20T08:35:45.287" v="10" actId="478"/>
          <ac:spMkLst>
            <pc:docMk/>
            <pc:sldMk cId="3953488883" sldId="381"/>
            <ac:spMk id="4" creationId="{B4F5B8DE-111C-EDAC-9963-B733225BF38F}"/>
          </ac:spMkLst>
        </pc:spChg>
        <pc:spChg chg="del">
          <ac:chgData name="Glen Jones" userId="e846aaca-4b24-4b13-b0d0-f2308e16b284" providerId="ADAL" clId="{ED47ACC3-9597-4D89-A1DC-43CF280EF274}" dt="2026-08-20T08:35:45.287" v="10" actId="478"/>
          <ac:spMkLst>
            <pc:docMk/>
            <pc:sldMk cId="3953488883" sldId="381"/>
            <ac:spMk id="6" creationId="{2D65337F-F5F2-CF22-4763-E320E0CAF480}"/>
          </ac:spMkLst>
        </pc:spChg>
        <pc:spChg chg="del">
          <ac:chgData name="Glen Jones" userId="e846aaca-4b24-4b13-b0d0-f2308e16b284" providerId="ADAL" clId="{ED47ACC3-9597-4D89-A1DC-43CF280EF274}" dt="2026-08-20T08:35:45.287" v="10" actId="478"/>
          <ac:spMkLst>
            <pc:docMk/>
            <pc:sldMk cId="3953488883" sldId="381"/>
            <ac:spMk id="9" creationId="{8FED2DE6-2192-A36D-720E-590F255AD3DA}"/>
          </ac:spMkLst>
        </pc:spChg>
        <pc:spChg chg="del">
          <ac:chgData name="Glen Jones" userId="e846aaca-4b24-4b13-b0d0-f2308e16b284" providerId="ADAL" clId="{ED47ACC3-9597-4D89-A1DC-43CF280EF274}" dt="2026-08-20T08:35:45.287" v="10" actId="478"/>
          <ac:spMkLst>
            <pc:docMk/>
            <pc:sldMk cId="3953488883" sldId="381"/>
            <ac:spMk id="12" creationId="{57C55621-89EF-8C46-7BF9-0E38F0DCE103}"/>
          </ac:spMkLst>
        </pc:spChg>
        <pc:spChg chg="mod">
          <ac:chgData name="Glen Jones" userId="e846aaca-4b24-4b13-b0d0-f2308e16b284" providerId="ADAL" clId="{ED47ACC3-9597-4D89-A1DC-43CF280EF274}" dt="2026-08-20T08:37:03.474" v="16" actId="1076"/>
          <ac:spMkLst>
            <pc:docMk/>
            <pc:sldMk cId="3953488883" sldId="381"/>
            <ac:spMk id="13" creationId="{C8F35912-7D94-5BC9-BFA5-A50164210063}"/>
          </ac:spMkLst>
        </pc:spChg>
        <pc:spChg chg="mod">
          <ac:chgData name="Glen Jones" userId="e846aaca-4b24-4b13-b0d0-f2308e16b284" providerId="ADAL" clId="{ED47ACC3-9597-4D89-A1DC-43CF280EF274}" dt="2026-08-20T08:37:03.474" v="16" actId="1076"/>
          <ac:spMkLst>
            <pc:docMk/>
            <pc:sldMk cId="3953488883" sldId="381"/>
            <ac:spMk id="14" creationId="{1930C9D6-F836-7E70-1FFE-3EE1AF95FFC2}"/>
          </ac:spMkLst>
        </pc:spChg>
        <pc:spChg chg="mod">
          <ac:chgData name="Glen Jones" userId="e846aaca-4b24-4b13-b0d0-f2308e16b284" providerId="ADAL" clId="{ED47ACC3-9597-4D89-A1DC-43CF280EF274}" dt="2026-08-20T08:37:03.474" v="16" actId="1076"/>
          <ac:spMkLst>
            <pc:docMk/>
            <pc:sldMk cId="3953488883" sldId="381"/>
            <ac:spMk id="16" creationId="{F7EB2254-40DC-8F20-640E-C0B72E00B0FC}"/>
          </ac:spMkLst>
        </pc:spChg>
        <pc:spChg chg="mod">
          <ac:chgData name="Glen Jones" userId="e846aaca-4b24-4b13-b0d0-f2308e16b284" providerId="ADAL" clId="{ED47ACC3-9597-4D89-A1DC-43CF280EF274}" dt="2026-08-20T08:37:03.474" v="16" actId="1076"/>
          <ac:spMkLst>
            <pc:docMk/>
            <pc:sldMk cId="3953488883" sldId="381"/>
            <ac:spMk id="17" creationId="{AFE90353-1CC1-B732-70FA-6455A7AE59E1}"/>
          </ac:spMkLst>
        </pc:spChg>
        <pc:spChg chg="mod">
          <ac:chgData name="Glen Jones" userId="e846aaca-4b24-4b13-b0d0-f2308e16b284" providerId="ADAL" clId="{ED47ACC3-9597-4D89-A1DC-43CF280EF274}" dt="2026-08-20T08:37:03.474" v="16" actId="1076"/>
          <ac:spMkLst>
            <pc:docMk/>
            <pc:sldMk cId="3953488883" sldId="381"/>
            <ac:spMk id="18" creationId="{1C38794C-E764-5EDF-C7CF-895F299173D5}"/>
          </ac:spMkLst>
        </pc:spChg>
        <pc:spChg chg="del">
          <ac:chgData name="Glen Jones" userId="e846aaca-4b24-4b13-b0d0-f2308e16b284" providerId="ADAL" clId="{ED47ACC3-9597-4D89-A1DC-43CF280EF274}" dt="2026-08-20T08:35:48.335" v="11" actId="478"/>
          <ac:spMkLst>
            <pc:docMk/>
            <pc:sldMk cId="3953488883" sldId="381"/>
            <ac:spMk id="20" creationId="{8D1BE284-495E-D78D-E3B4-BFAE08E7424A}"/>
          </ac:spMkLst>
        </pc:spChg>
        <pc:spChg chg="del">
          <ac:chgData name="Glen Jones" userId="e846aaca-4b24-4b13-b0d0-f2308e16b284" providerId="ADAL" clId="{ED47ACC3-9597-4D89-A1DC-43CF280EF274}" dt="2026-08-20T08:35:48.335" v="11" actId="478"/>
          <ac:spMkLst>
            <pc:docMk/>
            <pc:sldMk cId="3953488883" sldId="381"/>
            <ac:spMk id="22" creationId="{57A3FA50-7EFF-600E-0326-909ABC110653}"/>
          </ac:spMkLst>
        </pc:spChg>
        <pc:spChg chg="del">
          <ac:chgData name="Glen Jones" userId="e846aaca-4b24-4b13-b0d0-f2308e16b284" providerId="ADAL" clId="{ED47ACC3-9597-4D89-A1DC-43CF280EF274}" dt="2026-08-20T08:35:48.335" v="11" actId="478"/>
          <ac:spMkLst>
            <pc:docMk/>
            <pc:sldMk cId="3953488883" sldId="381"/>
            <ac:spMk id="23" creationId="{991F15A7-472F-0655-3946-4E39BA8A4911}"/>
          </ac:spMkLst>
        </pc:spChg>
        <pc:spChg chg="del">
          <ac:chgData name="Glen Jones" userId="e846aaca-4b24-4b13-b0d0-f2308e16b284" providerId="ADAL" clId="{ED47ACC3-9597-4D89-A1DC-43CF280EF274}" dt="2026-08-20T08:35:45.287" v="10" actId="478"/>
          <ac:spMkLst>
            <pc:docMk/>
            <pc:sldMk cId="3953488883" sldId="381"/>
            <ac:spMk id="24" creationId="{E9963834-3A00-3A93-5926-4D1056BC326C}"/>
          </ac:spMkLst>
        </pc:spChg>
        <pc:spChg chg="del">
          <ac:chgData name="Glen Jones" userId="e846aaca-4b24-4b13-b0d0-f2308e16b284" providerId="ADAL" clId="{ED47ACC3-9597-4D89-A1DC-43CF280EF274}" dt="2026-08-20T08:35:48.335" v="11" actId="478"/>
          <ac:spMkLst>
            <pc:docMk/>
            <pc:sldMk cId="3953488883" sldId="381"/>
            <ac:spMk id="25" creationId="{B5B6E5AA-C57F-031E-D4FF-0D98BDB7748B}"/>
          </ac:spMkLst>
        </pc:spChg>
        <pc:spChg chg="del">
          <ac:chgData name="Glen Jones" userId="e846aaca-4b24-4b13-b0d0-f2308e16b284" providerId="ADAL" clId="{ED47ACC3-9597-4D89-A1DC-43CF280EF274}" dt="2026-08-20T08:35:48.335" v="11" actId="478"/>
          <ac:spMkLst>
            <pc:docMk/>
            <pc:sldMk cId="3953488883" sldId="381"/>
            <ac:spMk id="26" creationId="{FF934021-1C5D-DE3D-F2D2-4E7558C65E97}"/>
          </ac:spMkLst>
        </pc:spChg>
        <pc:spChg chg="del">
          <ac:chgData name="Glen Jones" userId="e846aaca-4b24-4b13-b0d0-f2308e16b284" providerId="ADAL" clId="{ED47ACC3-9597-4D89-A1DC-43CF280EF274}" dt="2026-08-20T08:35:48.335" v="11" actId="478"/>
          <ac:spMkLst>
            <pc:docMk/>
            <pc:sldMk cId="3953488883" sldId="381"/>
            <ac:spMk id="28" creationId="{9B2713A5-5953-609F-613B-E8F9282B0542}"/>
          </ac:spMkLst>
        </pc:spChg>
        <pc:spChg chg="del">
          <ac:chgData name="Glen Jones" userId="e846aaca-4b24-4b13-b0d0-f2308e16b284" providerId="ADAL" clId="{ED47ACC3-9597-4D89-A1DC-43CF280EF274}" dt="2026-08-20T08:35:45.287" v="10" actId="478"/>
          <ac:spMkLst>
            <pc:docMk/>
            <pc:sldMk cId="3953488883" sldId="381"/>
            <ac:spMk id="31" creationId="{C5EE1FFC-5396-D0D3-8271-D871E024A42B}"/>
          </ac:spMkLst>
        </pc:spChg>
        <pc:spChg chg="del">
          <ac:chgData name="Glen Jones" userId="e846aaca-4b24-4b13-b0d0-f2308e16b284" providerId="ADAL" clId="{ED47ACC3-9597-4D89-A1DC-43CF280EF274}" dt="2026-08-20T08:35:45.287" v="10" actId="478"/>
          <ac:spMkLst>
            <pc:docMk/>
            <pc:sldMk cId="3953488883" sldId="381"/>
            <ac:spMk id="32" creationId="{B05C926A-F493-4FFF-0D9C-E623459F9B3A}"/>
          </ac:spMkLst>
        </pc:spChg>
        <pc:spChg chg="del">
          <ac:chgData name="Glen Jones" userId="e846aaca-4b24-4b13-b0d0-f2308e16b284" providerId="ADAL" clId="{ED47ACC3-9597-4D89-A1DC-43CF280EF274}" dt="2026-08-20T08:35:45.287" v="10" actId="478"/>
          <ac:spMkLst>
            <pc:docMk/>
            <pc:sldMk cId="3953488883" sldId="381"/>
            <ac:spMk id="33" creationId="{704AE476-2C8D-0F2F-246C-10750FE22D3B}"/>
          </ac:spMkLst>
        </pc:spChg>
        <pc:spChg chg="del">
          <ac:chgData name="Glen Jones" userId="e846aaca-4b24-4b13-b0d0-f2308e16b284" providerId="ADAL" clId="{ED47ACC3-9597-4D89-A1DC-43CF280EF274}" dt="2026-08-20T08:35:45.287" v="10" actId="478"/>
          <ac:spMkLst>
            <pc:docMk/>
            <pc:sldMk cId="3953488883" sldId="381"/>
            <ac:spMk id="35" creationId="{95B25526-10BA-45E4-E360-169304C735D4}"/>
          </ac:spMkLst>
        </pc:spChg>
        <pc:spChg chg="mod">
          <ac:chgData name="Glen Jones" userId="e846aaca-4b24-4b13-b0d0-f2308e16b284" providerId="ADAL" clId="{ED47ACC3-9597-4D89-A1DC-43CF280EF274}" dt="2026-08-20T08:37:03.474" v="16" actId="1076"/>
          <ac:spMkLst>
            <pc:docMk/>
            <pc:sldMk cId="3953488883" sldId="381"/>
            <ac:spMk id="36" creationId="{B4852F7D-2721-E0EC-4CC6-7B58FF1C5538}"/>
          </ac:spMkLst>
        </pc:spChg>
        <pc:spChg chg="mod">
          <ac:chgData name="Glen Jones" userId="e846aaca-4b24-4b13-b0d0-f2308e16b284" providerId="ADAL" clId="{ED47ACC3-9597-4D89-A1DC-43CF280EF274}" dt="2026-08-20T08:37:03.474" v="16" actId="1076"/>
          <ac:spMkLst>
            <pc:docMk/>
            <pc:sldMk cId="3953488883" sldId="381"/>
            <ac:spMk id="37" creationId="{7F563036-ADAF-71D9-3F45-8814B8DEDDAA}"/>
          </ac:spMkLst>
        </pc:spChg>
        <pc:spChg chg="mod">
          <ac:chgData name="Glen Jones" userId="e846aaca-4b24-4b13-b0d0-f2308e16b284" providerId="ADAL" clId="{ED47ACC3-9597-4D89-A1DC-43CF280EF274}" dt="2026-08-20T08:37:03.474" v="16" actId="1076"/>
          <ac:spMkLst>
            <pc:docMk/>
            <pc:sldMk cId="3953488883" sldId="381"/>
            <ac:spMk id="38" creationId="{5CC35B47-34B0-2F75-9146-F705AB89B835}"/>
          </ac:spMkLst>
        </pc:spChg>
        <pc:spChg chg="mod">
          <ac:chgData name="Glen Jones" userId="e846aaca-4b24-4b13-b0d0-f2308e16b284" providerId="ADAL" clId="{ED47ACC3-9597-4D89-A1DC-43CF280EF274}" dt="2026-08-20T08:37:03.474" v="16" actId="1076"/>
          <ac:spMkLst>
            <pc:docMk/>
            <pc:sldMk cId="3953488883" sldId="381"/>
            <ac:spMk id="39" creationId="{2CAD7378-B9CE-FE34-D4B1-3DF7FC564231}"/>
          </ac:spMkLst>
        </pc:spChg>
        <pc:spChg chg="del">
          <ac:chgData name="Glen Jones" userId="e846aaca-4b24-4b13-b0d0-f2308e16b284" providerId="ADAL" clId="{ED47ACC3-9597-4D89-A1DC-43CF280EF274}" dt="2026-08-20T08:35:48.335" v="11" actId="478"/>
          <ac:spMkLst>
            <pc:docMk/>
            <pc:sldMk cId="3953488883" sldId="381"/>
            <ac:spMk id="44" creationId="{98FB0849-6042-ABD2-07A8-41BFC71DB131}"/>
          </ac:spMkLst>
        </pc:spChg>
        <pc:spChg chg="del">
          <ac:chgData name="Glen Jones" userId="e846aaca-4b24-4b13-b0d0-f2308e16b284" providerId="ADAL" clId="{ED47ACC3-9597-4D89-A1DC-43CF280EF274}" dt="2026-08-20T08:35:48.335" v="11" actId="478"/>
          <ac:spMkLst>
            <pc:docMk/>
            <pc:sldMk cId="3953488883" sldId="381"/>
            <ac:spMk id="45" creationId="{0105FCA2-118A-6887-56DD-01A2CBCE58D2}"/>
          </ac:spMkLst>
        </pc:spChg>
        <pc:spChg chg="del">
          <ac:chgData name="Glen Jones" userId="e846aaca-4b24-4b13-b0d0-f2308e16b284" providerId="ADAL" clId="{ED47ACC3-9597-4D89-A1DC-43CF280EF274}" dt="2026-08-20T08:35:48.335" v="11" actId="478"/>
          <ac:spMkLst>
            <pc:docMk/>
            <pc:sldMk cId="3953488883" sldId="381"/>
            <ac:spMk id="46" creationId="{B5111C54-0286-CEE7-7186-1DA031E47570}"/>
          </ac:spMkLst>
        </pc:spChg>
        <pc:spChg chg="del">
          <ac:chgData name="Glen Jones" userId="e846aaca-4b24-4b13-b0d0-f2308e16b284" providerId="ADAL" clId="{ED47ACC3-9597-4D89-A1DC-43CF280EF274}" dt="2026-08-20T08:35:45.287" v="10" actId="478"/>
          <ac:spMkLst>
            <pc:docMk/>
            <pc:sldMk cId="3953488883" sldId="381"/>
            <ac:spMk id="48" creationId="{6450D625-F323-45A7-04B3-9D4D56D132B0}"/>
          </ac:spMkLst>
        </pc:spChg>
      </pc:sldChg>
      <pc:sldChg chg="delSp modSp add mod delAnim">
        <pc:chgData name="Glen Jones" userId="e846aaca-4b24-4b13-b0d0-f2308e16b284" providerId="ADAL" clId="{ED47ACC3-9597-4D89-A1DC-43CF280EF274}" dt="2026-08-20T08:43:16.002" v="127" actId="478"/>
        <pc:sldMkLst>
          <pc:docMk/>
          <pc:sldMk cId="3168003818" sldId="383"/>
        </pc:sldMkLst>
        <pc:spChg chg="mod">
          <ac:chgData name="Glen Jones" userId="e846aaca-4b24-4b13-b0d0-f2308e16b284" providerId="ADAL" clId="{ED47ACC3-9597-4D89-A1DC-43CF280EF274}" dt="2026-08-20T08:43:03.844" v="123" actId="115"/>
          <ac:spMkLst>
            <pc:docMk/>
            <pc:sldMk cId="3168003818" sldId="383"/>
            <ac:spMk id="4" creationId="{886DFFD9-8791-5005-C1DB-2066A019306E}"/>
          </ac:spMkLst>
        </pc:spChg>
        <pc:spChg chg="mod">
          <ac:chgData name="Glen Jones" userId="e846aaca-4b24-4b13-b0d0-f2308e16b284" providerId="ADAL" clId="{ED47ACC3-9597-4D89-A1DC-43CF280EF274}" dt="2026-08-20T08:42:50.092" v="118" actId="207"/>
          <ac:spMkLst>
            <pc:docMk/>
            <pc:sldMk cId="3168003818" sldId="383"/>
            <ac:spMk id="8" creationId="{2CD10EAC-76CD-B09A-734A-291C5B2959F9}"/>
          </ac:spMkLst>
        </pc:spChg>
        <pc:spChg chg="del">
          <ac:chgData name="Glen Jones" userId="e846aaca-4b24-4b13-b0d0-f2308e16b284" providerId="ADAL" clId="{ED47ACC3-9597-4D89-A1DC-43CF280EF274}" dt="2026-08-20T08:43:16.002" v="127" actId="478"/>
          <ac:spMkLst>
            <pc:docMk/>
            <pc:sldMk cId="3168003818" sldId="383"/>
            <ac:spMk id="10" creationId="{6A141799-03C2-AE43-17F1-89FE1F85BDD3}"/>
          </ac:spMkLst>
        </pc:spChg>
        <pc:spChg chg="mod">
          <ac:chgData name="Glen Jones" userId="e846aaca-4b24-4b13-b0d0-f2308e16b284" providerId="ADAL" clId="{ED47ACC3-9597-4D89-A1DC-43CF280EF274}" dt="2026-08-20T08:43:05.390" v="124" actId="108"/>
          <ac:spMkLst>
            <pc:docMk/>
            <pc:sldMk cId="3168003818" sldId="383"/>
            <ac:spMk id="11" creationId="{57D944A8-969F-8DA0-3C21-6CE35B7D9A59}"/>
          </ac:spMkLst>
        </pc:spChg>
        <pc:spChg chg="mod">
          <ac:chgData name="Glen Jones" userId="e846aaca-4b24-4b13-b0d0-f2308e16b284" providerId="ADAL" clId="{ED47ACC3-9597-4D89-A1DC-43CF280EF274}" dt="2026-08-20T08:43:07.884" v="125" actId="108"/>
          <ac:spMkLst>
            <pc:docMk/>
            <pc:sldMk cId="3168003818" sldId="383"/>
            <ac:spMk id="12" creationId="{3C030C90-2402-7A6A-5155-E73C11282F10}"/>
          </ac:spMkLst>
        </pc:spChg>
        <pc:spChg chg="mod">
          <ac:chgData name="Glen Jones" userId="e846aaca-4b24-4b13-b0d0-f2308e16b284" providerId="ADAL" clId="{ED47ACC3-9597-4D89-A1DC-43CF280EF274}" dt="2026-08-20T08:43:10.570" v="126" actId="108"/>
          <ac:spMkLst>
            <pc:docMk/>
            <pc:sldMk cId="3168003818" sldId="383"/>
            <ac:spMk id="13" creationId="{F055D179-DA57-71B2-851E-C7912D5C833A}"/>
          </ac:spMkLst>
        </pc:spChg>
        <pc:spChg chg="del mod">
          <ac:chgData name="Glen Jones" userId="e846aaca-4b24-4b13-b0d0-f2308e16b284" providerId="ADAL" clId="{ED47ACC3-9597-4D89-A1DC-43CF280EF274}" dt="2026-08-20T08:43:16.002" v="127" actId="478"/>
          <ac:spMkLst>
            <pc:docMk/>
            <pc:sldMk cId="3168003818" sldId="383"/>
            <ac:spMk id="14" creationId="{4263F718-F6D1-8304-8E15-373177BB1548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8-20T08:41:49.925" v="99"/>
        <pc:sldMkLst>
          <pc:docMk/>
          <pc:sldMk cId="1415434880" sldId="430"/>
        </pc:sldMkLst>
        <pc:spChg chg="mod">
          <ac:chgData name="Glen Jones" userId="e846aaca-4b24-4b13-b0d0-f2308e16b284" providerId="ADAL" clId="{ED47ACC3-9597-4D89-A1DC-43CF280EF274}" dt="2026-08-20T08:40:04.200" v="69" actId="20577"/>
          <ac:spMkLst>
            <pc:docMk/>
            <pc:sldMk cId="1415434880" sldId="430"/>
            <ac:spMk id="7" creationId="{27E25E31-3D0E-DED9-C3F2-8328E98D2D09}"/>
          </ac:spMkLst>
        </pc:spChg>
        <pc:picChg chg="add del mod">
          <ac:chgData name="Glen Jones" userId="e846aaca-4b24-4b13-b0d0-f2308e16b284" providerId="ADAL" clId="{ED47ACC3-9597-4D89-A1DC-43CF280EF274}" dt="2026-08-20T08:41:17.443" v="90" actId="478"/>
          <ac:picMkLst>
            <pc:docMk/>
            <pc:sldMk cId="1415434880" sldId="430"/>
            <ac:picMk id="3" creationId="{4C19CF10-BA77-6977-DF81-575DC404BAD3}"/>
          </ac:picMkLst>
        </pc:picChg>
        <pc:picChg chg="add mod">
          <ac:chgData name="Glen Jones" userId="e846aaca-4b24-4b13-b0d0-f2308e16b284" providerId="ADAL" clId="{ED47ACC3-9597-4D89-A1DC-43CF280EF274}" dt="2026-08-20T08:41:41.424" v="96" actId="1076"/>
          <ac:picMkLst>
            <pc:docMk/>
            <pc:sldMk cId="1415434880" sldId="430"/>
            <ac:picMk id="8" creationId="{1EE67D4D-86C0-BF6F-500E-1114DE37840E}"/>
          </ac:picMkLst>
        </pc:picChg>
        <pc:picChg chg="del">
          <ac:chgData name="Glen Jones" userId="e846aaca-4b24-4b13-b0d0-f2308e16b284" providerId="ADAL" clId="{ED47ACC3-9597-4D89-A1DC-43CF280EF274}" dt="2026-08-20T08:40:56.029" v="84" actId="478"/>
          <ac:picMkLst>
            <pc:docMk/>
            <pc:sldMk cId="1415434880" sldId="430"/>
            <ac:picMk id="10" creationId="{49EDB39B-5212-0F8E-C2A9-4644D8E8425C}"/>
          </ac:picMkLst>
        </pc:picChg>
      </pc:sldChg>
      <pc:sldChg chg="del">
        <pc:chgData name="Glen Jones" userId="e846aaca-4b24-4b13-b0d0-f2308e16b284" providerId="ADAL" clId="{ED47ACC3-9597-4D89-A1DC-43CF280EF274}" dt="2026-08-20T08:39:12.113" v="56" actId="47"/>
        <pc:sldMkLst>
          <pc:docMk/>
          <pc:sldMk cId="1813079696" sldId="432"/>
        </pc:sldMkLst>
      </pc:sldChg>
      <pc:sldChg chg="del">
        <pc:chgData name="Glen Jones" userId="e846aaca-4b24-4b13-b0d0-f2308e16b284" providerId="ADAL" clId="{ED47ACC3-9597-4D89-A1DC-43CF280EF274}" dt="2026-08-20T08:39:12.113" v="56" actId="47"/>
        <pc:sldMkLst>
          <pc:docMk/>
          <pc:sldMk cId="4105931103" sldId="433"/>
        </pc:sldMkLst>
      </pc:sldChg>
      <pc:sldChg chg="modSp add mod">
        <pc:chgData name="Glen Jones" userId="e846aaca-4b24-4b13-b0d0-f2308e16b284" providerId="ADAL" clId="{ED47ACC3-9597-4D89-A1DC-43CF280EF274}" dt="2026-08-20T08:45:05.148" v="182" actId="108"/>
        <pc:sldMkLst>
          <pc:docMk/>
          <pc:sldMk cId="494671400" sldId="444"/>
        </pc:sldMkLst>
        <pc:spChg chg="mod">
          <ac:chgData name="Glen Jones" userId="e846aaca-4b24-4b13-b0d0-f2308e16b284" providerId="ADAL" clId="{ED47ACC3-9597-4D89-A1DC-43CF280EF274}" dt="2026-08-20T08:44:45.528" v="174" actId="108"/>
          <ac:spMkLst>
            <pc:docMk/>
            <pc:sldMk cId="494671400" sldId="444"/>
            <ac:spMk id="4" creationId="{F02563F3-2E05-95F5-31A7-8323CE1935C8}"/>
          </ac:spMkLst>
        </pc:spChg>
        <pc:spChg chg="mod">
          <ac:chgData name="Glen Jones" userId="e846aaca-4b24-4b13-b0d0-f2308e16b284" providerId="ADAL" clId="{ED47ACC3-9597-4D89-A1DC-43CF280EF274}" dt="2026-08-20T08:44:29.676" v="168" actId="20577"/>
          <ac:spMkLst>
            <pc:docMk/>
            <pc:sldMk cId="494671400" sldId="444"/>
            <ac:spMk id="8" creationId="{2E096D7A-9374-328D-8FC9-D1506CF8AE5E}"/>
          </ac:spMkLst>
        </pc:spChg>
        <pc:spChg chg="mod">
          <ac:chgData name="Glen Jones" userId="e846aaca-4b24-4b13-b0d0-f2308e16b284" providerId="ADAL" clId="{ED47ACC3-9597-4D89-A1DC-43CF280EF274}" dt="2026-08-20T08:44:50.466" v="176" actId="108"/>
          <ac:spMkLst>
            <pc:docMk/>
            <pc:sldMk cId="494671400" sldId="444"/>
            <ac:spMk id="11" creationId="{3A645CD1-A25D-D506-97EF-9B951627794B}"/>
          </ac:spMkLst>
        </pc:spChg>
        <pc:spChg chg="mod">
          <ac:chgData name="Glen Jones" userId="e846aaca-4b24-4b13-b0d0-f2308e16b284" providerId="ADAL" clId="{ED47ACC3-9597-4D89-A1DC-43CF280EF274}" dt="2026-08-20T08:44:55.096" v="178" actId="108"/>
          <ac:spMkLst>
            <pc:docMk/>
            <pc:sldMk cId="494671400" sldId="444"/>
            <ac:spMk id="12" creationId="{F3285D8B-2232-2FDD-3DC7-2ED531A57903}"/>
          </ac:spMkLst>
        </pc:spChg>
        <pc:spChg chg="mod">
          <ac:chgData name="Glen Jones" userId="e846aaca-4b24-4b13-b0d0-f2308e16b284" providerId="ADAL" clId="{ED47ACC3-9597-4D89-A1DC-43CF280EF274}" dt="2026-08-20T08:45:02.667" v="181" actId="108"/>
          <ac:spMkLst>
            <pc:docMk/>
            <pc:sldMk cId="494671400" sldId="444"/>
            <ac:spMk id="13" creationId="{5D81650D-271A-2612-2F0F-3CB5EBF6A65F}"/>
          </ac:spMkLst>
        </pc:spChg>
        <pc:spChg chg="mod">
          <ac:chgData name="Glen Jones" userId="e846aaca-4b24-4b13-b0d0-f2308e16b284" providerId="ADAL" clId="{ED47ACC3-9597-4D89-A1DC-43CF280EF274}" dt="2026-08-20T08:45:05.148" v="182" actId="108"/>
          <ac:spMkLst>
            <pc:docMk/>
            <pc:sldMk cId="494671400" sldId="444"/>
            <ac:spMk id="14" creationId="{43ECF1FF-7983-1851-D1A6-D5FFEF231119}"/>
          </ac:spMkLst>
        </pc:spChg>
      </pc:sldChg>
      <pc:sldChg chg="del">
        <pc:chgData name="Glen Jones" userId="e846aaca-4b24-4b13-b0d0-f2308e16b284" providerId="ADAL" clId="{ED47ACC3-9597-4D89-A1DC-43CF280EF274}" dt="2026-08-20T08:39:12.113" v="56" actId="47"/>
        <pc:sldMkLst>
          <pc:docMk/>
          <pc:sldMk cId="3473125717" sldId="444"/>
        </pc:sldMkLst>
      </pc:sldChg>
      <pc:sldChg chg="add del">
        <pc:chgData name="Glen Jones" userId="e846aaca-4b24-4b13-b0d0-f2308e16b284" providerId="ADAL" clId="{ED47ACC3-9597-4D89-A1DC-43CF280EF274}" dt="2026-08-20T12:24:42.039" v="184" actId="47"/>
        <pc:sldMkLst>
          <pc:docMk/>
          <pc:sldMk cId="2160521376" sldId="445"/>
        </pc:sldMkLst>
      </pc:sldChg>
      <pc:sldChg chg="delSp modSp add del mod ord delAnim">
        <pc:chgData name="Glen Jones" userId="e846aaca-4b24-4b13-b0d0-f2308e16b284" providerId="ADAL" clId="{ED47ACC3-9597-4D89-A1DC-43CF280EF274}" dt="2026-08-20T08:36:58.266" v="15" actId="47"/>
        <pc:sldMkLst>
          <pc:docMk/>
          <pc:sldMk cId="3872161968" sldId="445"/>
        </pc:sldMkLst>
        <pc:spChg chg="del">
          <ac:chgData name="Glen Jones" userId="e846aaca-4b24-4b13-b0d0-f2308e16b284" providerId="ADAL" clId="{ED47ACC3-9597-4D89-A1DC-43CF280EF274}" dt="2026-08-20T08:35:30.561" v="4" actId="478"/>
          <ac:spMkLst>
            <pc:docMk/>
            <pc:sldMk cId="3872161968" sldId="445"/>
            <ac:spMk id="2" creationId="{8EEAE372-75F1-4087-1199-E603D483220E}"/>
          </ac:spMkLst>
        </pc:spChg>
        <pc:spChg chg="del">
          <ac:chgData name="Glen Jones" userId="e846aaca-4b24-4b13-b0d0-f2308e16b284" providerId="ADAL" clId="{ED47ACC3-9597-4D89-A1DC-43CF280EF274}" dt="2026-08-20T08:35:24.700" v="3" actId="478"/>
          <ac:spMkLst>
            <pc:docMk/>
            <pc:sldMk cId="3872161968" sldId="445"/>
            <ac:spMk id="3" creationId="{EA71AD17-D6FF-86AD-F915-AEE52A79BE36}"/>
          </ac:spMkLst>
        </pc:spChg>
        <pc:spChg chg="mod">
          <ac:chgData name="Glen Jones" userId="e846aaca-4b24-4b13-b0d0-f2308e16b284" providerId="ADAL" clId="{ED47ACC3-9597-4D89-A1DC-43CF280EF274}" dt="2026-08-20T08:35:34.752" v="5" actId="1076"/>
          <ac:spMkLst>
            <pc:docMk/>
            <pc:sldMk cId="3872161968" sldId="445"/>
            <ac:spMk id="4" creationId="{8EACC466-0C9F-442D-A47B-1AD8A3E739FC}"/>
          </ac:spMkLst>
        </pc:spChg>
        <pc:spChg chg="mod">
          <ac:chgData name="Glen Jones" userId="e846aaca-4b24-4b13-b0d0-f2308e16b284" providerId="ADAL" clId="{ED47ACC3-9597-4D89-A1DC-43CF280EF274}" dt="2026-08-20T08:35:34.752" v="5" actId="1076"/>
          <ac:spMkLst>
            <pc:docMk/>
            <pc:sldMk cId="3872161968" sldId="445"/>
            <ac:spMk id="6" creationId="{D209B537-90BE-F029-B003-24C56BA10008}"/>
          </ac:spMkLst>
        </pc:spChg>
        <pc:spChg chg="mod">
          <ac:chgData name="Glen Jones" userId="e846aaca-4b24-4b13-b0d0-f2308e16b284" providerId="ADAL" clId="{ED47ACC3-9597-4D89-A1DC-43CF280EF274}" dt="2026-08-20T08:35:34.752" v="5" actId="1076"/>
          <ac:spMkLst>
            <pc:docMk/>
            <pc:sldMk cId="3872161968" sldId="445"/>
            <ac:spMk id="9" creationId="{232AB324-5C46-4370-B4F6-8BBD941DA726}"/>
          </ac:spMkLst>
        </pc:spChg>
        <pc:spChg chg="mod">
          <ac:chgData name="Glen Jones" userId="e846aaca-4b24-4b13-b0d0-f2308e16b284" providerId="ADAL" clId="{ED47ACC3-9597-4D89-A1DC-43CF280EF274}" dt="2026-08-20T08:35:34.752" v="5" actId="1076"/>
          <ac:spMkLst>
            <pc:docMk/>
            <pc:sldMk cId="3872161968" sldId="445"/>
            <ac:spMk id="12" creationId="{438808E9-E8DE-B302-679F-03E74BB23229}"/>
          </ac:spMkLst>
        </pc:spChg>
        <pc:spChg chg="del">
          <ac:chgData name="Glen Jones" userId="e846aaca-4b24-4b13-b0d0-f2308e16b284" providerId="ADAL" clId="{ED47ACC3-9597-4D89-A1DC-43CF280EF274}" dt="2026-08-20T08:35:30.561" v="4" actId="478"/>
          <ac:spMkLst>
            <pc:docMk/>
            <pc:sldMk cId="3872161968" sldId="445"/>
            <ac:spMk id="13" creationId="{68B53667-4F5F-8A7A-3A31-C08206AC3314}"/>
          </ac:spMkLst>
        </pc:spChg>
        <pc:spChg chg="del">
          <ac:chgData name="Glen Jones" userId="e846aaca-4b24-4b13-b0d0-f2308e16b284" providerId="ADAL" clId="{ED47ACC3-9597-4D89-A1DC-43CF280EF274}" dt="2026-08-20T08:35:30.561" v="4" actId="478"/>
          <ac:spMkLst>
            <pc:docMk/>
            <pc:sldMk cId="3872161968" sldId="445"/>
            <ac:spMk id="14" creationId="{D47134C3-0148-AB0A-2E6F-F42722B1E08E}"/>
          </ac:spMkLst>
        </pc:spChg>
        <pc:spChg chg="del">
          <ac:chgData name="Glen Jones" userId="e846aaca-4b24-4b13-b0d0-f2308e16b284" providerId="ADAL" clId="{ED47ACC3-9597-4D89-A1DC-43CF280EF274}" dt="2026-08-20T08:35:30.561" v="4" actId="478"/>
          <ac:spMkLst>
            <pc:docMk/>
            <pc:sldMk cId="3872161968" sldId="445"/>
            <ac:spMk id="16" creationId="{93E1C648-585F-8B17-553B-5C17F1CD20F9}"/>
          </ac:spMkLst>
        </pc:spChg>
        <pc:spChg chg="del">
          <ac:chgData name="Glen Jones" userId="e846aaca-4b24-4b13-b0d0-f2308e16b284" providerId="ADAL" clId="{ED47ACC3-9597-4D89-A1DC-43CF280EF274}" dt="2026-08-20T08:35:30.561" v="4" actId="478"/>
          <ac:spMkLst>
            <pc:docMk/>
            <pc:sldMk cId="3872161968" sldId="445"/>
            <ac:spMk id="17" creationId="{FF0E5867-234B-98D7-C441-1C53F69CF4BF}"/>
          </ac:spMkLst>
        </pc:spChg>
        <pc:spChg chg="del">
          <ac:chgData name="Glen Jones" userId="e846aaca-4b24-4b13-b0d0-f2308e16b284" providerId="ADAL" clId="{ED47ACC3-9597-4D89-A1DC-43CF280EF274}" dt="2026-08-20T08:35:30.561" v="4" actId="478"/>
          <ac:spMkLst>
            <pc:docMk/>
            <pc:sldMk cId="3872161968" sldId="445"/>
            <ac:spMk id="18" creationId="{67DF98DC-84D9-39E2-532D-01A115412158}"/>
          </ac:spMkLst>
        </pc:spChg>
        <pc:spChg chg="del">
          <ac:chgData name="Glen Jones" userId="e846aaca-4b24-4b13-b0d0-f2308e16b284" providerId="ADAL" clId="{ED47ACC3-9597-4D89-A1DC-43CF280EF274}" dt="2026-08-20T08:35:24.700" v="3" actId="478"/>
          <ac:spMkLst>
            <pc:docMk/>
            <pc:sldMk cId="3872161968" sldId="445"/>
            <ac:spMk id="19" creationId="{4D077C67-1A2F-F7FB-8806-92430C7F72E4}"/>
          </ac:spMkLst>
        </pc:spChg>
        <pc:spChg chg="del">
          <ac:chgData name="Glen Jones" userId="e846aaca-4b24-4b13-b0d0-f2308e16b284" providerId="ADAL" clId="{ED47ACC3-9597-4D89-A1DC-43CF280EF274}" dt="2026-08-20T08:35:24.700" v="3" actId="478"/>
          <ac:spMkLst>
            <pc:docMk/>
            <pc:sldMk cId="3872161968" sldId="445"/>
            <ac:spMk id="20" creationId="{12C00C95-3320-2942-17F3-FD8749E585FD}"/>
          </ac:spMkLst>
        </pc:spChg>
        <pc:spChg chg="del">
          <ac:chgData name="Glen Jones" userId="e846aaca-4b24-4b13-b0d0-f2308e16b284" providerId="ADAL" clId="{ED47ACC3-9597-4D89-A1DC-43CF280EF274}" dt="2026-08-20T08:35:24.700" v="3" actId="478"/>
          <ac:spMkLst>
            <pc:docMk/>
            <pc:sldMk cId="3872161968" sldId="445"/>
            <ac:spMk id="21" creationId="{E854255B-E171-6770-7FF2-12ABF774E628}"/>
          </ac:spMkLst>
        </pc:spChg>
        <pc:spChg chg="mod">
          <ac:chgData name="Glen Jones" userId="e846aaca-4b24-4b13-b0d0-f2308e16b284" providerId="ADAL" clId="{ED47ACC3-9597-4D89-A1DC-43CF280EF274}" dt="2026-08-20T08:35:34.752" v="5" actId="1076"/>
          <ac:spMkLst>
            <pc:docMk/>
            <pc:sldMk cId="3872161968" sldId="445"/>
            <ac:spMk id="24" creationId="{340F93E5-C0F5-0109-0D73-3986128712E4}"/>
          </ac:spMkLst>
        </pc:spChg>
        <pc:spChg chg="del">
          <ac:chgData name="Glen Jones" userId="e846aaca-4b24-4b13-b0d0-f2308e16b284" providerId="ADAL" clId="{ED47ACC3-9597-4D89-A1DC-43CF280EF274}" dt="2026-08-20T08:35:24.700" v="3" actId="478"/>
          <ac:spMkLst>
            <pc:docMk/>
            <pc:sldMk cId="3872161968" sldId="445"/>
            <ac:spMk id="27" creationId="{AD78043B-2FAF-5BD5-43DA-E7821E3D8DAA}"/>
          </ac:spMkLst>
        </pc:spChg>
        <pc:spChg chg="del">
          <ac:chgData name="Glen Jones" userId="e846aaca-4b24-4b13-b0d0-f2308e16b284" providerId="ADAL" clId="{ED47ACC3-9597-4D89-A1DC-43CF280EF274}" dt="2026-08-20T08:35:24.700" v="3" actId="478"/>
          <ac:spMkLst>
            <pc:docMk/>
            <pc:sldMk cId="3872161968" sldId="445"/>
            <ac:spMk id="28" creationId="{78D9F548-2B93-2DFB-61C8-4E919B691875}"/>
          </ac:spMkLst>
        </pc:spChg>
        <pc:spChg chg="del">
          <ac:chgData name="Glen Jones" userId="e846aaca-4b24-4b13-b0d0-f2308e16b284" providerId="ADAL" clId="{ED47ACC3-9597-4D89-A1DC-43CF280EF274}" dt="2026-08-20T08:35:24.700" v="3" actId="478"/>
          <ac:spMkLst>
            <pc:docMk/>
            <pc:sldMk cId="3872161968" sldId="445"/>
            <ac:spMk id="29" creationId="{351A62DA-FB64-1788-467F-9E15A60CE86C}"/>
          </ac:spMkLst>
        </pc:spChg>
        <pc:spChg chg="mod">
          <ac:chgData name="Glen Jones" userId="e846aaca-4b24-4b13-b0d0-f2308e16b284" providerId="ADAL" clId="{ED47ACC3-9597-4D89-A1DC-43CF280EF274}" dt="2026-08-20T08:35:34.752" v="5" actId="1076"/>
          <ac:spMkLst>
            <pc:docMk/>
            <pc:sldMk cId="3872161968" sldId="445"/>
            <ac:spMk id="31" creationId="{5C098D6D-0DB9-D4D0-D9A6-AEF4F2F18E80}"/>
          </ac:spMkLst>
        </pc:spChg>
        <pc:spChg chg="mod">
          <ac:chgData name="Glen Jones" userId="e846aaca-4b24-4b13-b0d0-f2308e16b284" providerId="ADAL" clId="{ED47ACC3-9597-4D89-A1DC-43CF280EF274}" dt="2026-08-20T08:35:34.752" v="5" actId="1076"/>
          <ac:spMkLst>
            <pc:docMk/>
            <pc:sldMk cId="3872161968" sldId="445"/>
            <ac:spMk id="32" creationId="{5A293EA1-FD4B-8099-D850-FC46211DF125}"/>
          </ac:spMkLst>
        </pc:spChg>
        <pc:spChg chg="mod">
          <ac:chgData name="Glen Jones" userId="e846aaca-4b24-4b13-b0d0-f2308e16b284" providerId="ADAL" clId="{ED47ACC3-9597-4D89-A1DC-43CF280EF274}" dt="2026-08-20T08:35:34.752" v="5" actId="1076"/>
          <ac:spMkLst>
            <pc:docMk/>
            <pc:sldMk cId="3872161968" sldId="445"/>
            <ac:spMk id="33" creationId="{872EF77C-C81E-964A-B06B-D485678B652E}"/>
          </ac:spMkLst>
        </pc:spChg>
        <pc:spChg chg="mod">
          <ac:chgData name="Glen Jones" userId="e846aaca-4b24-4b13-b0d0-f2308e16b284" providerId="ADAL" clId="{ED47ACC3-9597-4D89-A1DC-43CF280EF274}" dt="2026-08-20T08:35:34.752" v="5" actId="1076"/>
          <ac:spMkLst>
            <pc:docMk/>
            <pc:sldMk cId="3872161968" sldId="445"/>
            <ac:spMk id="35" creationId="{7736343D-8D9F-E343-E99A-119BD55E857D}"/>
          </ac:spMkLst>
        </pc:spChg>
        <pc:spChg chg="del">
          <ac:chgData name="Glen Jones" userId="e846aaca-4b24-4b13-b0d0-f2308e16b284" providerId="ADAL" clId="{ED47ACC3-9597-4D89-A1DC-43CF280EF274}" dt="2026-08-20T08:35:30.561" v="4" actId="478"/>
          <ac:spMkLst>
            <pc:docMk/>
            <pc:sldMk cId="3872161968" sldId="445"/>
            <ac:spMk id="36" creationId="{DB20617A-BE4C-0293-E240-75D7FDB44175}"/>
          </ac:spMkLst>
        </pc:spChg>
        <pc:spChg chg="del">
          <ac:chgData name="Glen Jones" userId="e846aaca-4b24-4b13-b0d0-f2308e16b284" providerId="ADAL" clId="{ED47ACC3-9597-4D89-A1DC-43CF280EF274}" dt="2026-08-20T08:35:30.561" v="4" actId="478"/>
          <ac:spMkLst>
            <pc:docMk/>
            <pc:sldMk cId="3872161968" sldId="445"/>
            <ac:spMk id="37" creationId="{1D44BA69-8F1D-C3A2-6769-B58F9056D7A3}"/>
          </ac:spMkLst>
        </pc:spChg>
        <pc:spChg chg="del">
          <ac:chgData name="Glen Jones" userId="e846aaca-4b24-4b13-b0d0-f2308e16b284" providerId="ADAL" clId="{ED47ACC3-9597-4D89-A1DC-43CF280EF274}" dt="2026-08-20T08:35:30.561" v="4" actId="478"/>
          <ac:spMkLst>
            <pc:docMk/>
            <pc:sldMk cId="3872161968" sldId="445"/>
            <ac:spMk id="38" creationId="{59A0E0A8-47FB-5751-DB01-CFD66DB07B3A}"/>
          </ac:spMkLst>
        </pc:spChg>
        <pc:spChg chg="del">
          <ac:chgData name="Glen Jones" userId="e846aaca-4b24-4b13-b0d0-f2308e16b284" providerId="ADAL" clId="{ED47ACC3-9597-4D89-A1DC-43CF280EF274}" dt="2026-08-20T08:35:30.561" v="4" actId="478"/>
          <ac:spMkLst>
            <pc:docMk/>
            <pc:sldMk cId="3872161968" sldId="445"/>
            <ac:spMk id="39" creationId="{E8F7E871-EC70-2E7B-D772-31764991EB98}"/>
          </ac:spMkLst>
        </pc:spChg>
        <pc:spChg chg="del">
          <ac:chgData name="Glen Jones" userId="e846aaca-4b24-4b13-b0d0-f2308e16b284" providerId="ADAL" clId="{ED47ACC3-9597-4D89-A1DC-43CF280EF274}" dt="2026-08-20T08:35:24.700" v="3" actId="478"/>
          <ac:spMkLst>
            <pc:docMk/>
            <pc:sldMk cId="3872161968" sldId="445"/>
            <ac:spMk id="43" creationId="{979A9EFC-876D-C729-2153-AD81B330CE70}"/>
          </ac:spMkLst>
        </pc:spChg>
        <pc:spChg chg="del">
          <ac:chgData name="Glen Jones" userId="e846aaca-4b24-4b13-b0d0-f2308e16b284" providerId="ADAL" clId="{ED47ACC3-9597-4D89-A1DC-43CF280EF274}" dt="2026-08-20T08:35:24.700" v="3" actId="478"/>
          <ac:spMkLst>
            <pc:docMk/>
            <pc:sldMk cId="3872161968" sldId="445"/>
            <ac:spMk id="44" creationId="{387401C6-154E-9216-1904-E55829DBA538}"/>
          </ac:spMkLst>
        </pc:spChg>
        <pc:spChg chg="del">
          <ac:chgData name="Glen Jones" userId="e846aaca-4b24-4b13-b0d0-f2308e16b284" providerId="ADAL" clId="{ED47ACC3-9597-4D89-A1DC-43CF280EF274}" dt="2026-08-20T08:35:24.700" v="3" actId="478"/>
          <ac:spMkLst>
            <pc:docMk/>
            <pc:sldMk cId="3872161968" sldId="445"/>
            <ac:spMk id="45" creationId="{A9EBB42C-EE55-9353-4CB8-DBB7A7FBCEFB}"/>
          </ac:spMkLst>
        </pc:spChg>
        <pc:spChg chg="mod">
          <ac:chgData name="Glen Jones" userId="e846aaca-4b24-4b13-b0d0-f2308e16b284" providerId="ADAL" clId="{ED47ACC3-9597-4D89-A1DC-43CF280EF274}" dt="2026-08-20T08:35:34.752" v="5" actId="1076"/>
          <ac:spMkLst>
            <pc:docMk/>
            <pc:sldMk cId="3872161968" sldId="445"/>
            <ac:spMk id="48" creationId="{4F1DD45F-9056-AD05-5B0D-0F242D3C0961}"/>
          </ac:spMkLst>
        </pc:spChg>
      </pc:sldChg>
      <pc:sldChg chg="delSp modSp add mod delAnim">
        <pc:chgData name="Glen Jones" userId="e846aaca-4b24-4b13-b0d0-f2308e16b284" providerId="ADAL" clId="{ED47ACC3-9597-4D89-A1DC-43CF280EF274}" dt="2026-08-20T08:37:12.953" v="17" actId="1076"/>
        <pc:sldMkLst>
          <pc:docMk/>
          <pc:sldMk cId="4079940152" sldId="446"/>
        </pc:sldMkLst>
        <pc:spChg chg="del">
          <ac:chgData name="Glen Jones" userId="e846aaca-4b24-4b13-b0d0-f2308e16b284" providerId="ADAL" clId="{ED47ACC3-9597-4D89-A1DC-43CF280EF274}" dt="2026-08-20T08:35:53.465" v="12" actId="478"/>
          <ac:spMkLst>
            <pc:docMk/>
            <pc:sldMk cId="4079940152" sldId="446"/>
            <ac:spMk id="2" creationId="{23533A33-CBEB-F7ED-7682-5D23726936D6}"/>
          </ac:spMkLst>
        </pc:spChg>
        <pc:spChg chg="mod">
          <ac:chgData name="Glen Jones" userId="e846aaca-4b24-4b13-b0d0-f2308e16b284" providerId="ADAL" clId="{ED47ACC3-9597-4D89-A1DC-43CF280EF274}" dt="2026-08-20T08:37:12.953" v="17" actId="1076"/>
          <ac:spMkLst>
            <pc:docMk/>
            <pc:sldMk cId="4079940152" sldId="446"/>
            <ac:spMk id="3" creationId="{81A5607D-FCCA-F670-10A6-5CF32B2FBB24}"/>
          </ac:spMkLst>
        </pc:spChg>
        <pc:spChg chg="del">
          <ac:chgData name="Glen Jones" userId="e846aaca-4b24-4b13-b0d0-f2308e16b284" providerId="ADAL" clId="{ED47ACC3-9597-4D89-A1DC-43CF280EF274}" dt="2026-08-20T08:35:53.465" v="12" actId="478"/>
          <ac:spMkLst>
            <pc:docMk/>
            <pc:sldMk cId="4079940152" sldId="446"/>
            <ac:spMk id="4" creationId="{B93F33A5-A688-20BE-473F-D3BB39DEE48B}"/>
          </ac:spMkLst>
        </pc:spChg>
        <pc:spChg chg="del">
          <ac:chgData name="Glen Jones" userId="e846aaca-4b24-4b13-b0d0-f2308e16b284" providerId="ADAL" clId="{ED47ACC3-9597-4D89-A1DC-43CF280EF274}" dt="2026-08-20T08:35:53.465" v="12" actId="478"/>
          <ac:spMkLst>
            <pc:docMk/>
            <pc:sldMk cId="4079940152" sldId="446"/>
            <ac:spMk id="9" creationId="{16410752-881D-2205-B742-83731B922BFF}"/>
          </ac:spMkLst>
        </pc:spChg>
        <pc:spChg chg="del">
          <ac:chgData name="Glen Jones" userId="e846aaca-4b24-4b13-b0d0-f2308e16b284" providerId="ADAL" clId="{ED47ACC3-9597-4D89-A1DC-43CF280EF274}" dt="2026-08-20T08:35:53.465" v="12" actId="478"/>
          <ac:spMkLst>
            <pc:docMk/>
            <pc:sldMk cId="4079940152" sldId="446"/>
            <ac:spMk id="13" creationId="{8263345D-793C-B3EE-3AED-955B0A68D6C6}"/>
          </ac:spMkLst>
        </pc:spChg>
        <pc:spChg chg="mod">
          <ac:chgData name="Glen Jones" userId="e846aaca-4b24-4b13-b0d0-f2308e16b284" providerId="ADAL" clId="{ED47ACC3-9597-4D89-A1DC-43CF280EF274}" dt="2026-08-20T08:37:12.953" v="17" actId="1076"/>
          <ac:spMkLst>
            <pc:docMk/>
            <pc:sldMk cId="4079940152" sldId="446"/>
            <ac:spMk id="15" creationId="{030C2DF9-50ED-3A1E-D47A-F53A94326174}"/>
          </ac:spMkLst>
        </pc:spChg>
        <pc:spChg chg="del">
          <ac:chgData name="Glen Jones" userId="e846aaca-4b24-4b13-b0d0-f2308e16b284" providerId="ADAL" clId="{ED47ACC3-9597-4D89-A1DC-43CF280EF274}" dt="2026-08-20T08:35:53.465" v="12" actId="478"/>
          <ac:spMkLst>
            <pc:docMk/>
            <pc:sldMk cId="4079940152" sldId="446"/>
            <ac:spMk id="18" creationId="{DE2C6952-D18A-8C7B-3322-E4FFE682378A}"/>
          </ac:spMkLst>
        </pc:spChg>
        <pc:spChg chg="mod">
          <ac:chgData name="Glen Jones" userId="e846aaca-4b24-4b13-b0d0-f2308e16b284" providerId="ADAL" clId="{ED47ACC3-9597-4D89-A1DC-43CF280EF274}" dt="2026-08-20T08:37:12.953" v="17" actId="1076"/>
          <ac:spMkLst>
            <pc:docMk/>
            <pc:sldMk cId="4079940152" sldId="446"/>
            <ac:spMk id="19" creationId="{07FB54EB-D9FD-0BC6-F860-10C8ACF7FA74}"/>
          </ac:spMkLst>
        </pc:spChg>
        <pc:spChg chg="mod">
          <ac:chgData name="Glen Jones" userId="e846aaca-4b24-4b13-b0d0-f2308e16b284" providerId="ADAL" clId="{ED47ACC3-9597-4D89-A1DC-43CF280EF274}" dt="2026-08-20T08:37:12.953" v="17" actId="1076"/>
          <ac:spMkLst>
            <pc:docMk/>
            <pc:sldMk cId="4079940152" sldId="446"/>
            <ac:spMk id="20" creationId="{469FA3C8-5FAC-C0A7-97B7-A1AE8F227B20}"/>
          </ac:spMkLst>
        </pc:spChg>
        <pc:spChg chg="mod">
          <ac:chgData name="Glen Jones" userId="e846aaca-4b24-4b13-b0d0-f2308e16b284" providerId="ADAL" clId="{ED47ACC3-9597-4D89-A1DC-43CF280EF274}" dt="2026-08-20T08:37:12.953" v="17" actId="1076"/>
          <ac:spMkLst>
            <pc:docMk/>
            <pc:sldMk cId="4079940152" sldId="446"/>
            <ac:spMk id="21" creationId="{697DB404-85F1-9058-3427-DEBEBC1E83FE}"/>
          </ac:spMkLst>
        </pc:spChg>
        <pc:spChg chg="del">
          <ac:chgData name="Glen Jones" userId="e846aaca-4b24-4b13-b0d0-f2308e16b284" providerId="ADAL" clId="{ED47ACC3-9597-4D89-A1DC-43CF280EF274}" dt="2026-08-20T08:35:56.684" v="13" actId="478"/>
          <ac:spMkLst>
            <pc:docMk/>
            <pc:sldMk cId="4079940152" sldId="446"/>
            <ac:spMk id="22" creationId="{E7B08C48-B7E4-8037-4A94-A7544DF4EBF8}"/>
          </ac:spMkLst>
        </pc:spChg>
        <pc:spChg chg="del">
          <ac:chgData name="Glen Jones" userId="e846aaca-4b24-4b13-b0d0-f2308e16b284" providerId="ADAL" clId="{ED47ACC3-9597-4D89-A1DC-43CF280EF274}" dt="2026-08-20T08:35:56.684" v="13" actId="478"/>
          <ac:spMkLst>
            <pc:docMk/>
            <pc:sldMk cId="4079940152" sldId="446"/>
            <ac:spMk id="23" creationId="{2600A759-5A86-1478-AE9A-9A3AB7C47801}"/>
          </ac:spMkLst>
        </pc:spChg>
        <pc:spChg chg="del">
          <ac:chgData name="Glen Jones" userId="e846aaca-4b24-4b13-b0d0-f2308e16b284" providerId="ADAL" clId="{ED47ACC3-9597-4D89-A1DC-43CF280EF274}" dt="2026-08-20T08:35:53.465" v="12" actId="478"/>
          <ac:spMkLst>
            <pc:docMk/>
            <pc:sldMk cId="4079940152" sldId="446"/>
            <ac:spMk id="24" creationId="{1FB6FB50-861E-11DA-2AA9-2BF988F7F174}"/>
          </ac:spMkLst>
        </pc:spChg>
        <pc:spChg chg="mod">
          <ac:chgData name="Glen Jones" userId="e846aaca-4b24-4b13-b0d0-f2308e16b284" providerId="ADAL" clId="{ED47ACC3-9597-4D89-A1DC-43CF280EF274}" dt="2026-08-20T08:37:12.953" v="17" actId="1076"/>
          <ac:spMkLst>
            <pc:docMk/>
            <pc:sldMk cId="4079940152" sldId="446"/>
            <ac:spMk id="25" creationId="{00916CC3-2AA5-A268-533E-37122B6479D2}"/>
          </ac:spMkLst>
        </pc:spChg>
        <pc:spChg chg="del">
          <ac:chgData name="Glen Jones" userId="e846aaca-4b24-4b13-b0d0-f2308e16b284" providerId="ADAL" clId="{ED47ACC3-9597-4D89-A1DC-43CF280EF274}" dt="2026-08-20T08:35:56.684" v="13" actId="478"/>
          <ac:spMkLst>
            <pc:docMk/>
            <pc:sldMk cId="4079940152" sldId="446"/>
            <ac:spMk id="26" creationId="{8B8E5D6E-85DE-183A-E6EA-8AF8D75E0CCA}"/>
          </ac:spMkLst>
        </pc:spChg>
        <pc:spChg chg="del">
          <ac:chgData name="Glen Jones" userId="e846aaca-4b24-4b13-b0d0-f2308e16b284" providerId="ADAL" clId="{ED47ACC3-9597-4D89-A1DC-43CF280EF274}" dt="2026-08-20T08:35:56.684" v="13" actId="478"/>
          <ac:spMkLst>
            <pc:docMk/>
            <pc:sldMk cId="4079940152" sldId="446"/>
            <ac:spMk id="27" creationId="{76BDAD5C-8138-8F25-9BF9-2E32EE0FDB92}"/>
          </ac:spMkLst>
        </pc:spChg>
        <pc:spChg chg="del">
          <ac:chgData name="Glen Jones" userId="e846aaca-4b24-4b13-b0d0-f2308e16b284" providerId="ADAL" clId="{ED47ACC3-9597-4D89-A1DC-43CF280EF274}" dt="2026-08-20T08:35:56.684" v="13" actId="478"/>
          <ac:spMkLst>
            <pc:docMk/>
            <pc:sldMk cId="4079940152" sldId="446"/>
            <ac:spMk id="28" creationId="{4F17FB80-E4D9-CC16-AE3F-E5A7996AECA5}"/>
          </ac:spMkLst>
        </pc:spChg>
        <pc:spChg chg="del">
          <ac:chgData name="Glen Jones" userId="e846aaca-4b24-4b13-b0d0-f2308e16b284" providerId="ADAL" clId="{ED47ACC3-9597-4D89-A1DC-43CF280EF274}" dt="2026-08-20T08:35:56.684" v="13" actId="478"/>
          <ac:spMkLst>
            <pc:docMk/>
            <pc:sldMk cId="4079940152" sldId="446"/>
            <ac:spMk id="29" creationId="{2442802D-A85D-B264-BD2C-4AE795F9BBFB}"/>
          </ac:spMkLst>
        </pc:spChg>
        <pc:spChg chg="del">
          <ac:chgData name="Glen Jones" userId="e846aaca-4b24-4b13-b0d0-f2308e16b284" providerId="ADAL" clId="{ED47ACC3-9597-4D89-A1DC-43CF280EF274}" dt="2026-08-20T08:35:53.465" v="12" actId="478"/>
          <ac:spMkLst>
            <pc:docMk/>
            <pc:sldMk cId="4079940152" sldId="446"/>
            <ac:spMk id="33" creationId="{6AF20016-B0E8-909A-0899-B88EAF4EC8CB}"/>
          </ac:spMkLst>
        </pc:spChg>
        <pc:spChg chg="del">
          <ac:chgData name="Glen Jones" userId="e846aaca-4b24-4b13-b0d0-f2308e16b284" providerId="ADAL" clId="{ED47ACC3-9597-4D89-A1DC-43CF280EF274}" dt="2026-08-20T08:35:53.465" v="12" actId="478"/>
          <ac:spMkLst>
            <pc:docMk/>
            <pc:sldMk cId="4079940152" sldId="446"/>
            <ac:spMk id="37" creationId="{56C7CC6E-F226-7F6F-86E4-3C128909F472}"/>
          </ac:spMkLst>
        </pc:spChg>
        <pc:spChg chg="del">
          <ac:chgData name="Glen Jones" userId="e846aaca-4b24-4b13-b0d0-f2308e16b284" providerId="ADAL" clId="{ED47ACC3-9597-4D89-A1DC-43CF280EF274}" dt="2026-08-20T08:35:53.465" v="12" actId="478"/>
          <ac:spMkLst>
            <pc:docMk/>
            <pc:sldMk cId="4079940152" sldId="446"/>
            <ac:spMk id="39" creationId="{E153A308-740B-6ADA-E46A-3CDC696365A0}"/>
          </ac:spMkLst>
        </pc:spChg>
        <pc:spChg chg="mod">
          <ac:chgData name="Glen Jones" userId="e846aaca-4b24-4b13-b0d0-f2308e16b284" providerId="ADAL" clId="{ED47ACC3-9597-4D89-A1DC-43CF280EF274}" dt="2026-08-20T08:37:12.953" v="17" actId="1076"/>
          <ac:spMkLst>
            <pc:docMk/>
            <pc:sldMk cId="4079940152" sldId="446"/>
            <ac:spMk id="40" creationId="{AB05D5E0-4629-D485-C08D-BAEDF5C372E6}"/>
          </ac:spMkLst>
        </pc:spChg>
        <pc:spChg chg="mod">
          <ac:chgData name="Glen Jones" userId="e846aaca-4b24-4b13-b0d0-f2308e16b284" providerId="ADAL" clId="{ED47ACC3-9597-4D89-A1DC-43CF280EF274}" dt="2026-08-20T08:37:12.953" v="17" actId="1076"/>
          <ac:spMkLst>
            <pc:docMk/>
            <pc:sldMk cId="4079940152" sldId="446"/>
            <ac:spMk id="41" creationId="{3EA16615-E077-F528-ADD0-7BE786FE61DA}"/>
          </ac:spMkLst>
        </pc:spChg>
        <pc:spChg chg="mod">
          <ac:chgData name="Glen Jones" userId="e846aaca-4b24-4b13-b0d0-f2308e16b284" providerId="ADAL" clId="{ED47ACC3-9597-4D89-A1DC-43CF280EF274}" dt="2026-08-20T08:37:12.953" v="17" actId="1076"/>
          <ac:spMkLst>
            <pc:docMk/>
            <pc:sldMk cId="4079940152" sldId="446"/>
            <ac:spMk id="42" creationId="{19F1A08D-32DD-8450-9E6D-358798E68374}"/>
          </ac:spMkLst>
        </pc:spChg>
        <pc:spChg chg="mod">
          <ac:chgData name="Glen Jones" userId="e846aaca-4b24-4b13-b0d0-f2308e16b284" providerId="ADAL" clId="{ED47ACC3-9597-4D89-A1DC-43CF280EF274}" dt="2026-08-20T08:37:12.953" v="17" actId="1076"/>
          <ac:spMkLst>
            <pc:docMk/>
            <pc:sldMk cId="4079940152" sldId="446"/>
            <ac:spMk id="43" creationId="{7641FE8B-0979-6437-12CA-CB0D212E2F9B}"/>
          </ac:spMkLst>
        </pc:spChg>
        <pc:spChg chg="del">
          <ac:chgData name="Glen Jones" userId="e846aaca-4b24-4b13-b0d0-f2308e16b284" providerId="ADAL" clId="{ED47ACC3-9597-4D89-A1DC-43CF280EF274}" dt="2026-08-20T08:35:56.684" v="13" actId="478"/>
          <ac:spMkLst>
            <pc:docMk/>
            <pc:sldMk cId="4079940152" sldId="446"/>
            <ac:spMk id="44" creationId="{9CF970B2-F7F2-27D7-A217-84F9601F0D3C}"/>
          </ac:spMkLst>
        </pc:spChg>
        <pc:spChg chg="del">
          <ac:chgData name="Glen Jones" userId="e846aaca-4b24-4b13-b0d0-f2308e16b284" providerId="ADAL" clId="{ED47ACC3-9597-4D89-A1DC-43CF280EF274}" dt="2026-08-20T08:35:56.684" v="13" actId="478"/>
          <ac:spMkLst>
            <pc:docMk/>
            <pc:sldMk cId="4079940152" sldId="446"/>
            <ac:spMk id="45" creationId="{70E1CFC5-DB2E-92FF-D807-7E503AE509E6}"/>
          </ac:spMkLst>
        </pc:spChg>
        <pc:spChg chg="del">
          <ac:chgData name="Glen Jones" userId="e846aaca-4b24-4b13-b0d0-f2308e16b284" providerId="ADAL" clId="{ED47ACC3-9597-4D89-A1DC-43CF280EF274}" dt="2026-08-20T08:35:56.684" v="13" actId="478"/>
          <ac:spMkLst>
            <pc:docMk/>
            <pc:sldMk cId="4079940152" sldId="446"/>
            <ac:spMk id="46" creationId="{261B3AED-FE18-6A6E-E9FF-7156029510E2}"/>
          </ac:spMkLst>
        </pc:spChg>
        <pc:spChg chg="del">
          <ac:chgData name="Glen Jones" userId="e846aaca-4b24-4b13-b0d0-f2308e16b284" providerId="ADAL" clId="{ED47ACC3-9597-4D89-A1DC-43CF280EF274}" dt="2026-08-20T08:35:56.684" v="13" actId="478"/>
          <ac:spMkLst>
            <pc:docMk/>
            <pc:sldMk cId="4079940152" sldId="446"/>
            <ac:spMk id="47" creationId="{097A25B2-F08C-0283-7715-5CE71BF73167}"/>
          </ac:spMkLst>
        </pc:spChg>
        <pc:spChg chg="del">
          <ac:chgData name="Glen Jones" userId="e846aaca-4b24-4b13-b0d0-f2308e16b284" providerId="ADAL" clId="{ED47ACC3-9597-4D89-A1DC-43CF280EF274}" dt="2026-08-20T08:35:53.465" v="12" actId="478"/>
          <ac:spMkLst>
            <pc:docMk/>
            <pc:sldMk cId="4079940152" sldId="446"/>
            <ac:spMk id="48" creationId="{F2815C1C-A96C-CB29-D92E-E3300581B5EF}"/>
          </ac:spMkLst>
        </pc:spChg>
      </pc:sldChg>
      <pc:sldChg chg="delSp modSp add mod delAnim">
        <pc:chgData name="Glen Jones" userId="e846aaca-4b24-4b13-b0d0-f2308e16b284" providerId="ADAL" clId="{ED47ACC3-9597-4D89-A1DC-43CF280EF274}" dt="2026-08-20T08:37:33.490" v="19" actId="12789"/>
        <pc:sldMkLst>
          <pc:docMk/>
          <pc:sldMk cId="1520952645" sldId="447"/>
        </pc:sldMkLst>
        <pc:spChg chg="del">
          <ac:chgData name="Glen Jones" userId="e846aaca-4b24-4b13-b0d0-f2308e16b284" providerId="ADAL" clId="{ED47ACC3-9597-4D89-A1DC-43CF280EF274}" dt="2026-08-20T08:36:01.525" v="14" actId="478"/>
          <ac:spMkLst>
            <pc:docMk/>
            <pc:sldMk cId="1520952645" sldId="447"/>
            <ac:spMk id="4" creationId="{A880268A-FFE1-3215-D054-A31E1978E673}"/>
          </ac:spMkLst>
        </pc:spChg>
        <pc:spChg chg="del">
          <ac:chgData name="Glen Jones" userId="e846aaca-4b24-4b13-b0d0-f2308e16b284" providerId="ADAL" clId="{ED47ACC3-9597-4D89-A1DC-43CF280EF274}" dt="2026-08-20T08:36:01.525" v="14" actId="478"/>
          <ac:spMkLst>
            <pc:docMk/>
            <pc:sldMk cId="1520952645" sldId="447"/>
            <ac:spMk id="12" creationId="{2681867C-2FA1-45BE-E2AE-D3AE649542F0}"/>
          </ac:spMkLst>
        </pc:spChg>
        <pc:spChg chg="del">
          <ac:chgData name="Glen Jones" userId="e846aaca-4b24-4b13-b0d0-f2308e16b284" providerId="ADAL" clId="{ED47ACC3-9597-4D89-A1DC-43CF280EF274}" dt="2026-08-20T08:36:01.525" v="14" actId="478"/>
          <ac:spMkLst>
            <pc:docMk/>
            <pc:sldMk cId="1520952645" sldId="447"/>
            <ac:spMk id="13" creationId="{B17C5254-3012-F590-8253-F2A0D82F794D}"/>
          </ac:spMkLst>
        </pc:spChg>
        <pc:spChg chg="del">
          <ac:chgData name="Glen Jones" userId="e846aaca-4b24-4b13-b0d0-f2308e16b284" providerId="ADAL" clId="{ED47ACC3-9597-4D89-A1DC-43CF280EF274}" dt="2026-08-20T08:36:01.525" v="14" actId="478"/>
          <ac:spMkLst>
            <pc:docMk/>
            <pc:sldMk cId="1520952645" sldId="447"/>
            <ac:spMk id="14" creationId="{741DF970-3F26-7A0B-D23D-960F9939A36F}"/>
          </ac:spMkLst>
        </pc:spChg>
        <pc:spChg chg="mod">
          <ac:chgData name="Glen Jones" userId="e846aaca-4b24-4b13-b0d0-f2308e16b284" providerId="ADAL" clId="{ED47ACC3-9597-4D89-A1DC-43CF280EF274}" dt="2026-08-20T08:37:21.733" v="18" actId="1076"/>
          <ac:spMkLst>
            <pc:docMk/>
            <pc:sldMk cId="1520952645" sldId="447"/>
            <ac:spMk id="22" creationId="{E500367D-7FAF-0AA3-8E78-1CE2B76A1F18}"/>
          </ac:spMkLst>
        </pc:spChg>
        <pc:spChg chg="mod">
          <ac:chgData name="Glen Jones" userId="e846aaca-4b24-4b13-b0d0-f2308e16b284" providerId="ADAL" clId="{ED47ACC3-9597-4D89-A1DC-43CF280EF274}" dt="2026-08-20T08:37:21.733" v="18" actId="1076"/>
          <ac:spMkLst>
            <pc:docMk/>
            <pc:sldMk cId="1520952645" sldId="447"/>
            <ac:spMk id="23" creationId="{1967E938-A82F-4D0C-D9DE-587B1495DF61}"/>
          </ac:spMkLst>
        </pc:spChg>
        <pc:spChg chg="mod">
          <ac:chgData name="Glen Jones" userId="e846aaca-4b24-4b13-b0d0-f2308e16b284" providerId="ADAL" clId="{ED47ACC3-9597-4D89-A1DC-43CF280EF274}" dt="2026-08-20T08:37:21.733" v="18" actId="1076"/>
          <ac:spMkLst>
            <pc:docMk/>
            <pc:sldMk cId="1520952645" sldId="447"/>
            <ac:spMk id="26" creationId="{14FC2A1C-F22C-17AB-988F-5C093212F731}"/>
          </ac:spMkLst>
        </pc:spChg>
        <pc:spChg chg="mod">
          <ac:chgData name="Glen Jones" userId="e846aaca-4b24-4b13-b0d0-f2308e16b284" providerId="ADAL" clId="{ED47ACC3-9597-4D89-A1DC-43CF280EF274}" dt="2026-08-20T08:37:33.490" v="19" actId="12789"/>
          <ac:spMkLst>
            <pc:docMk/>
            <pc:sldMk cId="1520952645" sldId="447"/>
            <ac:spMk id="27" creationId="{04ED9B88-A5B2-3BA4-0C37-36F0D6C3584D}"/>
          </ac:spMkLst>
        </pc:spChg>
        <pc:spChg chg="mod">
          <ac:chgData name="Glen Jones" userId="e846aaca-4b24-4b13-b0d0-f2308e16b284" providerId="ADAL" clId="{ED47ACC3-9597-4D89-A1DC-43CF280EF274}" dt="2026-08-20T08:37:21.733" v="18" actId="1076"/>
          <ac:spMkLst>
            <pc:docMk/>
            <pc:sldMk cId="1520952645" sldId="447"/>
            <ac:spMk id="28" creationId="{78A82C4A-AC18-318B-972F-8F106252C18A}"/>
          </ac:spMkLst>
        </pc:spChg>
        <pc:spChg chg="mod">
          <ac:chgData name="Glen Jones" userId="e846aaca-4b24-4b13-b0d0-f2308e16b284" providerId="ADAL" clId="{ED47ACC3-9597-4D89-A1DC-43CF280EF274}" dt="2026-08-20T08:37:21.733" v="18" actId="1076"/>
          <ac:spMkLst>
            <pc:docMk/>
            <pc:sldMk cId="1520952645" sldId="447"/>
            <ac:spMk id="29" creationId="{E204943A-8FB5-B034-B014-F9619F47883D}"/>
          </ac:spMkLst>
        </pc:spChg>
        <pc:spChg chg="del">
          <ac:chgData name="Glen Jones" userId="e846aaca-4b24-4b13-b0d0-f2308e16b284" providerId="ADAL" clId="{ED47ACC3-9597-4D89-A1DC-43CF280EF274}" dt="2026-08-20T08:36:01.525" v="14" actId="478"/>
          <ac:spMkLst>
            <pc:docMk/>
            <pc:sldMk cId="1520952645" sldId="447"/>
            <ac:spMk id="33" creationId="{C2F16B41-0ED0-E2EA-93E3-6ED4ABA73C1A}"/>
          </ac:spMkLst>
        </pc:spChg>
        <pc:spChg chg="del">
          <ac:chgData name="Glen Jones" userId="e846aaca-4b24-4b13-b0d0-f2308e16b284" providerId="ADAL" clId="{ED47ACC3-9597-4D89-A1DC-43CF280EF274}" dt="2026-08-20T08:36:01.525" v="14" actId="478"/>
          <ac:spMkLst>
            <pc:docMk/>
            <pc:sldMk cId="1520952645" sldId="447"/>
            <ac:spMk id="36" creationId="{491DE182-16F3-259B-71C7-0D037C8C7E20}"/>
          </ac:spMkLst>
        </pc:spChg>
        <pc:spChg chg="del">
          <ac:chgData name="Glen Jones" userId="e846aaca-4b24-4b13-b0d0-f2308e16b284" providerId="ADAL" clId="{ED47ACC3-9597-4D89-A1DC-43CF280EF274}" dt="2026-08-20T08:36:01.525" v="14" actId="478"/>
          <ac:spMkLst>
            <pc:docMk/>
            <pc:sldMk cId="1520952645" sldId="447"/>
            <ac:spMk id="39" creationId="{7EE98283-6F97-A408-0E67-180108F3D6F1}"/>
          </ac:spMkLst>
        </pc:spChg>
        <pc:spChg chg="del">
          <ac:chgData name="Glen Jones" userId="e846aaca-4b24-4b13-b0d0-f2308e16b284" providerId="ADAL" clId="{ED47ACC3-9597-4D89-A1DC-43CF280EF274}" dt="2026-08-20T08:36:01.525" v="14" actId="478"/>
          <ac:spMkLst>
            <pc:docMk/>
            <pc:sldMk cId="1520952645" sldId="447"/>
            <ac:spMk id="40" creationId="{759CCCB1-4441-162C-00B4-9C7FAB27A164}"/>
          </ac:spMkLst>
        </pc:spChg>
        <pc:spChg chg="del">
          <ac:chgData name="Glen Jones" userId="e846aaca-4b24-4b13-b0d0-f2308e16b284" providerId="ADAL" clId="{ED47ACC3-9597-4D89-A1DC-43CF280EF274}" dt="2026-08-20T08:36:01.525" v="14" actId="478"/>
          <ac:spMkLst>
            <pc:docMk/>
            <pc:sldMk cId="1520952645" sldId="447"/>
            <ac:spMk id="41" creationId="{AD548AC7-300F-7F03-6AE8-EF08AFE4F750}"/>
          </ac:spMkLst>
        </pc:spChg>
        <pc:spChg chg="del">
          <ac:chgData name="Glen Jones" userId="e846aaca-4b24-4b13-b0d0-f2308e16b284" providerId="ADAL" clId="{ED47ACC3-9597-4D89-A1DC-43CF280EF274}" dt="2026-08-20T08:36:01.525" v="14" actId="478"/>
          <ac:spMkLst>
            <pc:docMk/>
            <pc:sldMk cId="1520952645" sldId="447"/>
            <ac:spMk id="42" creationId="{366706F7-D931-20DD-479A-1ADEAE9EBFC2}"/>
          </ac:spMkLst>
        </pc:spChg>
        <pc:spChg chg="mod">
          <ac:chgData name="Glen Jones" userId="e846aaca-4b24-4b13-b0d0-f2308e16b284" providerId="ADAL" clId="{ED47ACC3-9597-4D89-A1DC-43CF280EF274}" dt="2026-08-20T08:37:21.733" v="18" actId="1076"/>
          <ac:spMkLst>
            <pc:docMk/>
            <pc:sldMk cId="1520952645" sldId="447"/>
            <ac:spMk id="44" creationId="{2A9D4588-C082-C353-F88A-6FC326E8836A}"/>
          </ac:spMkLst>
        </pc:spChg>
        <pc:spChg chg="mod">
          <ac:chgData name="Glen Jones" userId="e846aaca-4b24-4b13-b0d0-f2308e16b284" providerId="ADAL" clId="{ED47ACC3-9597-4D89-A1DC-43CF280EF274}" dt="2026-08-20T08:37:33.490" v="19" actId="12789"/>
          <ac:spMkLst>
            <pc:docMk/>
            <pc:sldMk cId="1520952645" sldId="447"/>
            <ac:spMk id="45" creationId="{8B0BF224-2315-9835-FC52-B6B7FC4F4A7F}"/>
          </ac:spMkLst>
        </pc:spChg>
        <pc:spChg chg="mod">
          <ac:chgData name="Glen Jones" userId="e846aaca-4b24-4b13-b0d0-f2308e16b284" providerId="ADAL" clId="{ED47ACC3-9597-4D89-A1DC-43CF280EF274}" dt="2026-08-20T08:37:21.733" v="18" actId="1076"/>
          <ac:spMkLst>
            <pc:docMk/>
            <pc:sldMk cId="1520952645" sldId="447"/>
            <ac:spMk id="46" creationId="{1DF5B222-5572-34C5-2BF9-CD9AB7BE1666}"/>
          </ac:spMkLst>
        </pc:spChg>
        <pc:spChg chg="mod">
          <ac:chgData name="Glen Jones" userId="e846aaca-4b24-4b13-b0d0-f2308e16b284" providerId="ADAL" clId="{ED47ACC3-9597-4D89-A1DC-43CF280EF274}" dt="2026-08-20T08:37:21.733" v="18" actId="1076"/>
          <ac:spMkLst>
            <pc:docMk/>
            <pc:sldMk cId="1520952645" sldId="447"/>
            <ac:spMk id="47" creationId="{B5FDA5B9-018F-0D3E-2D5B-B5F8EBFCBCFC}"/>
          </ac:spMkLst>
        </pc:spChg>
      </pc:sldChg>
      <pc:sldChg chg="addSp delSp modSp add mod delAnim">
        <pc:chgData name="Glen Jones" userId="e846aaca-4b24-4b13-b0d0-f2308e16b284" providerId="ADAL" clId="{ED47ACC3-9597-4D89-A1DC-43CF280EF274}" dt="2026-08-20T08:40:52.248" v="83" actId="22"/>
        <pc:sldMkLst>
          <pc:docMk/>
          <pc:sldMk cId="90094256" sldId="448"/>
        </pc:sldMkLst>
        <pc:spChg chg="mod">
          <ac:chgData name="Glen Jones" userId="e846aaca-4b24-4b13-b0d0-f2308e16b284" providerId="ADAL" clId="{ED47ACC3-9597-4D89-A1DC-43CF280EF274}" dt="2026-08-20T08:40:00.053" v="67" actId="115"/>
          <ac:spMkLst>
            <pc:docMk/>
            <pc:sldMk cId="90094256" sldId="448"/>
            <ac:spMk id="7" creationId="{A8A3BD49-45A8-CA85-3384-EDC7893BF10C}"/>
          </ac:spMkLst>
        </pc:spChg>
        <pc:picChg chg="add">
          <ac:chgData name="Glen Jones" userId="e846aaca-4b24-4b13-b0d0-f2308e16b284" providerId="ADAL" clId="{ED47ACC3-9597-4D89-A1DC-43CF280EF274}" dt="2026-08-20T08:40:52.248" v="83" actId="22"/>
          <ac:picMkLst>
            <pc:docMk/>
            <pc:sldMk cId="90094256" sldId="448"/>
            <ac:picMk id="3" creationId="{7EB5745A-4CD7-84DD-6347-9F6C484855BE}"/>
          </ac:picMkLst>
        </pc:picChg>
        <pc:picChg chg="del">
          <ac:chgData name="Glen Jones" userId="e846aaca-4b24-4b13-b0d0-f2308e16b284" providerId="ADAL" clId="{ED47ACC3-9597-4D89-A1DC-43CF280EF274}" dt="2026-08-20T08:40:51.274" v="82" actId="478"/>
          <ac:picMkLst>
            <pc:docMk/>
            <pc:sldMk cId="90094256" sldId="448"/>
            <ac:picMk id="10" creationId="{FB263FFE-E238-33FF-40A5-38782232FC6F}"/>
          </ac:picMkLst>
        </pc:picChg>
      </pc:sldChg>
      <pc:sldChg chg="addSp delSp modSp add mod delAnim">
        <pc:chgData name="Glen Jones" userId="e846aaca-4b24-4b13-b0d0-f2308e16b284" providerId="ADAL" clId="{ED47ACC3-9597-4D89-A1DC-43CF280EF274}" dt="2026-08-20T08:40:48.168" v="81" actId="478"/>
        <pc:sldMkLst>
          <pc:docMk/>
          <pc:sldMk cId="1140828554" sldId="449"/>
        </pc:sldMkLst>
        <pc:spChg chg="mod">
          <ac:chgData name="Glen Jones" userId="e846aaca-4b24-4b13-b0d0-f2308e16b284" providerId="ADAL" clId="{ED47ACC3-9597-4D89-A1DC-43CF280EF274}" dt="2026-08-20T08:40:13.914" v="72" actId="108"/>
          <ac:spMkLst>
            <pc:docMk/>
            <pc:sldMk cId="1140828554" sldId="449"/>
            <ac:spMk id="7" creationId="{9C1534D3-FB70-4645-009C-1CF255799E39}"/>
          </ac:spMkLst>
        </pc:spChg>
        <pc:picChg chg="add">
          <ac:chgData name="Glen Jones" userId="e846aaca-4b24-4b13-b0d0-f2308e16b284" providerId="ADAL" clId="{ED47ACC3-9597-4D89-A1DC-43CF280EF274}" dt="2026-08-20T08:40:46.647" v="80" actId="22"/>
          <ac:picMkLst>
            <pc:docMk/>
            <pc:sldMk cId="1140828554" sldId="449"/>
            <ac:picMk id="3" creationId="{832D969F-5BC3-4E23-B005-B8F0BDCBC0B6}"/>
          </ac:picMkLst>
        </pc:picChg>
        <pc:picChg chg="del">
          <ac:chgData name="Glen Jones" userId="e846aaca-4b24-4b13-b0d0-f2308e16b284" providerId="ADAL" clId="{ED47ACC3-9597-4D89-A1DC-43CF280EF274}" dt="2026-08-20T08:40:48.168" v="81" actId="478"/>
          <ac:picMkLst>
            <pc:docMk/>
            <pc:sldMk cId="1140828554" sldId="449"/>
            <ac:picMk id="10" creationId="{794B9B34-79BA-3A43-5281-CDA1E97069A1}"/>
          </ac:picMkLst>
        </pc:picChg>
      </pc:sldChg>
      <pc:sldChg chg="modSp add mod modAnim">
        <pc:chgData name="Glen Jones" userId="e846aaca-4b24-4b13-b0d0-f2308e16b284" providerId="ADAL" clId="{ED47ACC3-9597-4D89-A1DC-43CF280EF274}" dt="2026-08-20T08:40:44.007" v="79"/>
        <pc:sldMkLst>
          <pc:docMk/>
          <pc:sldMk cId="2972217477" sldId="450"/>
        </pc:sldMkLst>
        <pc:spChg chg="mod">
          <ac:chgData name="Glen Jones" userId="e846aaca-4b24-4b13-b0d0-f2308e16b284" providerId="ADAL" clId="{ED47ACC3-9597-4D89-A1DC-43CF280EF274}" dt="2026-08-20T08:40:22.255" v="75" actId="108"/>
          <ac:spMkLst>
            <pc:docMk/>
            <pc:sldMk cId="2972217477" sldId="450"/>
            <ac:spMk id="7" creationId="{BC989186-1606-96C2-B77B-1CD24D147C9B}"/>
          </ac:spMkLst>
        </pc:spChg>
        <pc:picChg chg="mod">
          <ac:chgData name="Glen Jones" userId="e846aaca-4b24-4b13-b0d0-f2308e16b284" providerId="ADAL" clId="{ED47ACC3-9597-4D89-A1DC-43CF280EF274}" dt="2026-08-20T08:40:41.007" v="78" actId="1076"/>
          <ac:picMkLst>
            <pc:docMk/>
            <pc:sldMk cId="2972217477" sldId="450"/>
            <ac:picMk id="10" creationId="{394104B4-1482-1037-3B82-E378F2026645}"/>
          </ac:picMkLst>
        </pc:picChg>
      </pc:sldChg>
      <pc:sldChg chg="modSp add mod">
        <pc:chgData name="Glen Jones" userId="e846aaca-4b24-4b13-b0d0-f2308e16b284" providerId="ADAL" clId="{ED47ACC3-9597-4D89-A1DC-43CF280EF274}" dt="2026-08-20T08:44:04.161" v="162" actId="115"/>
        <pc:sldMkLst>
          <pc:docMk/>
          <pc:sldMk cId="1275475704" sldId="500"/>
        </pc:sldMkLst>
        <pc:spChg chg="mod">
          <ac:chgData name="Glen Jones" userId="e846aaca-4b24-4b13-b0d0-f2308e16b284" providerId="ADAL" clId="{ED47ACC3-9597-4D89-A1DC-43CF280EF274}" dt="2026-08-20T08:43:38.862" v="131" actId="207"/>
          <ac:spMkLst>
            <pc:docMk/>
            <pc:sldMk cId="1275475704" sldId="500"/>
            <ac:spMk id="2" creationId="{297DA4A7-B125-1ADF-E72A-BCCC79278733}"/>
          </ac:spMkLst>
        </pc:spChg>
        <pc:spChg chg="mod">
          <ac:chgData name="Glen Jones" userId="e846aaca-4b24-4b13-b0d0-f2308e16b284" providerId="ADAL" clId="{ED47ACC3-9597-4D89-A1DC-43CF280EF274}" dt="2026-08-20T08:43:52.630" v="153" actId="115"/>
          <ac:spMkLst>
            <pc:docMk/>
            <pc:sldMk cId="1275475704" sldId="500"/>
            <ac:spMk id="5" creationId="{A0984DDC-BC67-EB14-6DE8-9E83E520D167}"/>
          </ac:spMkLst>
        </pc:spChg>
        <pc:spChg chg="mod">
          <ac:chgData name="Glen Jones" userId="e846aaca-4b24-4b13-b0d0-f2308e16b284" providerId="ADAL" clId="{ED47ACC3-9597-4D89-A1DC-43CF280EF274}" dt="2026-08-20T08:44:04.161" v="162" actId="115"/>
          <ac:spMkLst>
            <pc:docMk/>
            <pc:sldMk cId="1275475704" sldId="500"/>
            <ac:spMk id="6" creationId="{4B0F2A43-837D-990F-1BA7-EB7D6D73BC02}"/>
          </ac:spMkLst>
        </pc:spChg>
        <pc:spChg chg="mod">
          <ac:chgData name="Glen Jones" userId="e846aaca-4b24-4b13-b0d0-f2308e16b284" providerId="ADAL" clId="{ED47ACC3-9597-4D89-A1DC-43CF280EF274}" dt="2026-08-20T08:43:41.740" v="134" actId="20577"/>
          <ac:spMkLst>
            <pc:docMk/>
            <pc:sldMk cId="1275475704" sldId="500"/>
            <ac:spMk id="8" creationId="{2CD10EAC-76CD-B09A-734A-291C5B2959F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20/08/2026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mailto:hello@emile-education.co.uk?subject=Feedback%20on%20Grammar%20Scheme%20of%20Work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&#10;&#10;Description automatically generated">
            <a:extLst>
              <a:ext uri="{FF2B5EF4-FFF2-40B4-BE49-F238E27FC236}">
                <a16:creationId xmlns:a16="http://schemas.microsoft.com/office/drawing/2014/main" id="{B902CD5E-0F19-1EED-8291-6A9BCA5E4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picture containing flag&#10;&#10;Description automatically generated">
            <a:extLst>
              <a:ext uri="{FF2B5EF4-FFF2-40B4-BE49-F238E27FC236}">
                <a16:creationId xmlns:a16="http://schemas.microsoft.com/office/drawing/2014/main" id="{118AD9D6-673A-4E8C-B4D9-3B29B6735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>
                <a:solidFill>
                  <a:schemeClr val="bg1"/>
                </a:solidFill>
              </a:rPr>
              <a:t> How to Use this </a:t>
            </a:r>
            <a:r>
              <a:rPr lang="en-GB" b="1" err="1">
                <a:solidFill>
                  <a:schemeClr val="bg1"/>
                </a:solidFill>
              </a:rPr>
              <a:t>Powerpoint</a:t>
            </a:r>
            <a:endParaRPr lang="en-GB" b="1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</a:t>
            </a:r>
            <a:r>
              <a:rPr lang="en-GB" dirty="0" err="1">
                <a:solidFill>
                  <a:schemeClr val="bg1"/>
                </a:solidFill>
              </a:rPr>
              <a:t>Powerpoint</a:t>
            </a:r>
            <a:r>
              <a:rPr lang="en-GB" dirty="0">
                <a:solidFill>
                  <a:schemeClr val="bg1"/>
                </a:solidFill>
              </a:rPr>
              <a:t>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If you have any feedback, or would just like to say “hello”, please email us at: </a:t>
            </a:r>
            <a:r>
              <a:rPr lang="en-GB" sz="1700" dirty="0">
                <a:solidFill>
                  <a:schemeClr val="bg1"/>
                </a:solidFill>
                <a:hlinkClick r:id="rId4"/>
              </a:rPr>
              <a:t>hello@emile-education.com</a:t>
            </a:r>
            <a:r>
              <a:rPr lang="en-GB" dirty="0">
                <a:solidFill>
                  <a:schemeClr val="bg1"/>
                </a:solidFill>
                <a:hlinkClick r:id="rId4"/>
              </a:rPr>
              <a:t> 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33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D84F07-E62E-72A2-1AAB-122EC73A2D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5901C519-6B8C-BFB8-6362-0812A66537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500367D-7FAF-0AA3-8E78-1CE2B76A1F18}"/>
              </a:ext>
            </a:extLst>
          </p:cNvPr>
          <p:cNvSpPr txBox="1"/>
          <p:nvPr/>
        </p:nvSpPr>
        <p:spPr>
          <a:xfrm>
            <a:off x="4764001" y="1826475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computer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C459EF48-FEBD-FF38-8946-FC721F413DF7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of these words are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4FC2A1C-F22C-17AB-988F-5C093212F731}"/>
              </a:ext>
            </a:extLst>
          </p:cNvPr>
          <p:cNvSpPr txBox="1"/>
          <p:nvPr/>
        </p:nvSpPr>
        <p:spPr>
          <a:xfrm>
            <a:off x="4764001" y="2661685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boy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4ED9B88-A5B2-3BA4-0C37-36F0D6C3584D}"/>
              </a:ext>
            </a:extLst>
          </p:cNvPr>
          <p:cNvSpPr txBox="1"/>
          <p:nvPr/>
        </p:nvSpPr>
        <p:spPr>
          <a:xfrm>
            <a:off x="4764001" y="3516209"/>
            <a:ext cx="2664000" cy="57888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collect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8A82C4A-AC18-318B-972F-8F106252C18A}"/>
              </a:ext>
            </a:extLst>
          </p:cNvPr>
          <p:cNvSpPr txBox="1"/>
          <p:nvPr/>
        </p:nvSpPr>
        <p:spPr>
          <a:xfrm>
            <a:off x="4764001" y="433174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whiteboard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204943A-8FB5-B034-B014-F9619F47883D}"/>
              </a:ext>
            </a:extLst>
          </p:cNvPr>
          <p:cNvSpPr txBox="1"/>
          <p:nvPr/>
        </p:nvSpPr>
        <p:spPr>
          <a:xfrm>
            <a:off x="4764001" y="5209094"/>
            <a:ext cx="2664000" cy="51077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ants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967E938-A82F-4D0C-D9DE-587B1495DF61}"/>
              </a:ext>
            </a:extLst>
          </p:cNvPr>
          <p:cNvSpPr txBox="1"/>
          <p:nvPr/>
        </p:nvSpPr>
        <p:spPr>
          <a:xfrm>
            <a:off x="4764000" y="182268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computer - noun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A9D4588-C082-C353-F88A-6FC326E8836A}"/>
              </a:ext>
            </a:extLst>
          </p:cNvPr>
          <p:cNvSpPr txBox="1"/>
          <p:nvPr/>
        </p:nvSpPr>
        <p:spPr>
          <a:xfrm>
            <a:off x="4764000" y="2658566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boy- noun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B0BF224-2315-9835-FC52-B6B7FC4F4A7F}"/>
              </a:ext>
            </a:extLst>
          </p:cNvPr>
          <p:cNvSpPr txBox="1"/>
          <p:nvPr/>
        </p:nvSpPr>
        <p:spPr>
          <a:xfrm>
            <a:off x="4763996" y="3516209"/>
            <a:ext cx="2664000" cy="578882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collect 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DF5B222-5572-34C5-2BF9-CD9AB7BE1666}"/>
              </a:ext>
            </a:extLst>
          </p:cNvPr>
          <p:cNvSpPr txBox="1"/>
          <p:nvPr/>
        </p:nvSpPr>
        <p:spPr>
          <a:xfrm>
            <a:off x="4764000" y="432561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whiteboard- noun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5FDA5B9-018F-0D3E-2D5B-B5F8EBFCBCFC}"/>
              </a:ext>
            </a:extLst>
          </p:cNvPr>
          <p:cNvSpPr txBox="1"/>
          <p:nvPr/>
        </p:nvSpPr>
        <p:spPr>
          <a:xfrm>
            <a:off x="4763996" y="5209094"/>
            <a:ext cx="2664000" cy="510778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ants - noun</a:t>
            </a:r>
          </a:p>
        </p:txBody>
      </p:sp>
    </p:spTree>
    <p:extLst>
      <p:ext uri="{BB962C8B-B14F-4D97-AF65-F5344CB8AC3E}">
        <p14:creationId xmlns:p14="http://schemas.microsoft.com/office/powerpoint/2010/main" val="152095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27" grpId="0" animBg="1"/>
      <p:bldP spid="28" grpId="0" animBg="1"/>
      <p:bldP spid="29" grpId="0" animBg="1"/>
      <p:bldP spid="2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0DE9D-C8BF-C6F7-A40E-891047D89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attern of a hat and star&#10;&#10;AI-generated content may be incorrect.">
            <a:extLst>
              <a:ext uri="{FF2B5EF4-FFF2-40B4-BE49-F238E27FC236}">
                <a16:creationId xmlns:a16="http://schemas.microsoft.com/office/drawing/2014/main" id="{F88FCDBD-1AB7-CBF6-F038-F0AEE07A05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D09CECF-DD07-E9AA-5BFD-83BC8DDFE39B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48704D36-4F8C-7277-B781-74887D4C4871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E096D7A-9374-328D-8FC9-D1506CF8AE5E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</a:t>
            </a:r>
            <a:r>
              <a:rPr lang="en-GB" sz="36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989C00-78ED-FEE4-6385-2AACB4F0635F}"/>
              </a:ext>
            </a:extLst>
          </p:cNvPr>
          <p:cNvSpPr txBox="1">
            <a:spLocks/>
          </p:cNvSpPr>
          <p:nvPr/>
        </p:nvSpPr>
        <p:spPr>
          <a:xfrm>
            <a:off x="895351" y="181853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sees a spaceship.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A46D1AD-91BE-4908-4F45-B7531A7D55F0}"/>
              </a:ext>
            </a:extLst>
          </p:cNvPr>
          <p:cNvSpPr txBox="1">
            <a:spLocks/>
          </p:cNvSpPr>
          <p:nvPr/>
        </p:nvSpPr>
        <p:spPr>
          <a:xfrm>
            <a:off x="895351" y="2682679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fixes a toy.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3193A6-75B7-C8E7-3CC9-881FBBBBFD37}"/>
              </a:ext>
            </a:extLst>
          </p:cNvPr>
          <p:cNvSpPr txBox="1">
            <a:spLocks/>
          </p:cNvSpPr>
          <p:nvPr/>
        </p:nvSpPr>
        <p:spPr>
          <a:xfrm>
            <a:off x="895351" y="3546821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scares a cat.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F6926D6-D12D-E4E9-1E10-48BAC1E8D190}"/>
              </a:ext>
            </a:extLst>
          </p:cNvPr>
          <p:cNvSpPr txBox="1">
            <a:spLocks/>
          </p:cNvSpPr>
          <p:nvPr/>
        </p:nvSpPr>
        <p:spPr>
          <a:xfrm>
            <a:off x="895351" y="4410963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kicks a ball.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41250B8-5019-FF7F-4CAD-9AC67F0AB454}"/>
              </a:ext>
            </a:extLst>
          </p:cNvPr>
          <p:cNvSpPr txBox="1">
            <a:spLocks/>
          </p:cNvSpPr>
          <p:nvPr/>
        </p:nvSpPr>
        <p:spPr>
          <a:xfrm>
            <a:off x="895351" y="527510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writes a note.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2563F3-2E05-95F5-31A7-8323CE1935C8}"/>
              </a:ext>
            </a:extLst>
          </p:cNvPr>
          <p:cNvSpPr txBox="1">
            <a:spLocks/>
          </p:cNvSpPr>
          <p:nvPr/>
        </p:nvSpPr>
        <p:spPr>
          <a:xfrm>
            <a:off x="6265603" y="181853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Emile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sees a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spaceship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A645CD1-A25D-D506-97EF-9B951627794B}"/>
              </a:ext>
            </a:extLst>
          </p:cNvPr>
          <p:cNvSpPr txBox="1">
            <a:spLocks/>
          </p:cNvSpPr>
          <p:nvPr/>
        </p:nvSpPr>
        <p:spPr>
          <a:xfrm>
            <a:off x="6265603" y="2682679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Aimee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fixes a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toy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285D8B-2232-2FDD-3DC7-2ED531A57903}"/>
              </a:ext>
            </a:extLst>
          </p:cNvPr>
          <p:cNvSpPr txBox="1">
            <a:spLocks/>
          </p:cNvSpPr>
          <p:nvPr/>
        </p:nvSpPr>
        <p:spPr>
          <a:xfrm>
            <a:off x="6265603" y="3546821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Scrambler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scares a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cat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D81650D-271A-2612-2F0F-3CB5EBF6A65F}"/>
              </a:ext>
            </a:extLst>
          </p:cNvPr>
          <p:cNvSpPr txBox="1">
            <a:spLocks/>
          </p:cNvSpPr>
          <p:nvPr/>
        </p:nvSpPr>
        <p:spPr>
          <a:xfrm>
            <a:off x="6265603" y="4410963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Emile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kicks a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ball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3ECF1FF-7983-1851-D1A6-D5FFEF231119}"/>
              </a:ext>
            </a:extLst>
          </p:cNvPr>
          <p:cNvSpPr txBox="1">
            <a:spLocks/>
          </p:cNvSpPr>
          <p:nvPr/>
        </p:nvSpPr>
        <p:spPr>
          <a:xfrm>
            <a:off x="6265603" y="527510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Aimee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writes a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note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2" name="Picture 1" descr="Cartoon character holding an object&#10;&#10;AI-generated content may be incorrect.">
            <a:extLst>
              <a:ext uri="{FF2B5EF4-FFF2-40B4-BE49-F238E27FC236}">
                <a16:creationId xmlns:a16="http://schemas.microsoft.com/office/drawing/2014/main" id="{A0CB8188-41E8-B7F4-7286-A61433B533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25" y="133872"/>
            <a:ext cx="2521698" cy="2313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67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71F09-6D65-A845-BD28-D74B1768C4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60D373F-D0AF-FBFD-3372-CF9E509473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4926499-9F56-259C-819A-6CE9CBDEC27F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7E25E31-3D0E-DED9-C3F2-8328E98D2D09}"/>
              </a:ext>
            </a:extLst>
          </p:cNvPr>
          <p:cNvSpPr txBox="1">
            <a:spLocks/>
          </p:cNvSpPr>
          <p:nvPr/>
        </p:nvSpPr>
        <p:spPr>
          <a:xfrm>
            <a:off x="954233" y="1871790"/>
            <a:ext cx="10283534" cy="3530712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and Aimee were best friends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day, they decided to explore the forest.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packed a bag and off they went.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EE67D4D-86C0-BF6F-500E-1114DE3784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99041" y="6345823"/>
            <a:ext cx="2190102" cy="205522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15434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 L 0.16354 -0.2277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77" y="-1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2C7902-5BF8-39E9-0299-018A2EC1F1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105371D9-18E6-929E-CE05-020B7D5692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AFE412B-1779-86B8-5260-E87D6ABF8F9D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8A3BD49-45A8-CA85-3384-EDC7893BF10C}"/>
              </a:ext>
            </a:extLst>
          </p:cNvPr>
          <p:cNvSpPr txBox="1">
            <a:spLocks/>
          </p:cNvSpPr>
          <p:nvPr/>
        </p:nvSpPr>
        <p:spPr>
          <a:xfrm>
            <a:off x="954233" y="1871790"/>
            <a:ext cx="10283534" cy="3530712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day, they decided to explore the forest.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packed a bag and off they went.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EB5745A-4CD7-84DD-6347-9F6C484855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1641" y="4802773"/>
            <a:ext cx="2190102" cy="205522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009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8063E-132C-05BB-34F6-427B6939BA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457E6935-B672-3DE9-F773-5380571AE9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0C27948-9DC9-A0FD-B24C-94F29399F7E9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1534D3-FB70-4645-009C-1CF255799E39}"/>
              </a:ext>
            </a:extLst>
          </p:cNvPr>
          <p:cNvSpPr txBox="1">
            <a:spLocks/>
          </p:cNvSpPr>
          <p:nvPr/>
        </p:nvSpPr>
        <p:spPr>
          <a:xfrm>
            <a:off x="954233" y="1871790"/>
            <a:ext cx="10283534" cy="3530712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packed a bag and off they went.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32D969F-5BC3-4E23-B005-B8F0BDCBC0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1641" y="4802773"/>
            <a:ext cx="2190102" cy="205522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0828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C45F64-A68B-CB0B-493C-5B686DEB1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DD64CFF2-14C3-35B9-151E-EB66B45621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C2CED2F-6E10-D243-A4D4-0FD4E6ACDC70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C989186-1606-96C2-B77B-1CD24D147C9B}"/>
              </a:ext>
            </a:extLst>
          </p:cNvPr>
          <p:cNvSpPr txBox="1">
            <a:spLocks/>
          </p:cNvSpPr>
          <p:nvPr/>
        </p:nvSpPr>
        <p:spPr>
          <a:xfrm>
            <a:off x="954233" y="1871790"/>
            <a:ext cx="10283534" cy="3530712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bag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off they went.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94104B4-1482-1037-3B82-E378F20266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1641" y="4802773"/>
            <a:ext cx="2190102" cy="205522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7221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E76269D1-4D8D-9EAD-A5F1-D92BC4AED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2272" y="256032"/>
            <a:ext cx="9537193" cy="15441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See if you can spot what’s wrong with these sentences.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875424-04DA-AB28-0691-BFBA8DE741EE}"/>
              </a:ext>
            </a:extLst>
          </p:cNvPr>
          <p:cNvSpPr txBox="1">
            <a:spLocks/>
          </p:cNvSpPr>
          <p:nvPr/>
        </p:nvSpPr>
        <p:spPr>
          <a:xfrm>
            <a:off x="765047" y="206349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dad had a nap 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EC5445-EEDA-D876-A56E-AE327CD2705D}"/>
              </a:ext>
            </a:extLst>
          </p:cNvPr>
          <p:cNvSpPr txBox="1">
            <a:spLocks/>
          </p:cNvSpPr>
          <p:nvPr/>
        </p:nvSpPr>
        <p:spPr>
          <a:xfrm>
            <a:off x="765047" y="288512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the dog sat in a box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90B973F-7237-DF2C-1001-441E63C03A45}"/>
              </a:ext>
            </a:extLst>
          </p:cNvPr>
          <p:cNvSpPr txBox="1">
            <a:spLocks/>
          </p:cNvSpPr>
          <p:nvPr/>
        </p:nvSpPr>
        <p:spPr>
          <a:xfrm>
            <a:off x="765047" y="379587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i am sam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AF04ADF-768F-9E64-5726-3BD9FB0B7F3B}"/>
              </a:ext>
            </a:extLst>
          </p:cNvPr>
          <p:cNvSpPr txBox="1">
            <a:spLocks/>
          </p:cNvSpPr>
          <p:nvPr/>
        </p:nvSpPr>
        <p:spPr>
          <a:xfrm>
            <a:off x="765047" y="470132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</a:t>
            </a:r>
            <a:r>
              <a:rPr lang="en-GB" sz="3200" dirty="0" err="1">
                <a:solidFill>
                  <a:schemeClr val="bg1"/>
                </a:solidFill>
              </a:rPr>
              <a:t>isee</a:t>
            </a:r>
            <a:r>
              <a:rPr lang="en-GB" sz="3200" dirty="0">
                <a:solidFill>
                  <a:schemeClr val="bg1"/>
                </a:solidFill>
              </a:rPr>
              <a:t> a bat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A849B71-0739-C7F1-85AE-A0FAA22DE22D}"/>
              </a:ext>
            </a:extLst>
          </p:cNvPr>
          <p:cNvSpPr txBox="1">
            <a:spLocks/>
          </p:cNvSpPr>
          <p:nvPr/>
        </p:nvSpPr>
        <p:spPr>
          <a:xfrm>
            <a:off x="765047" y="560677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Can a rat hop.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4DA66C9-95C8-559B-0012-730113E963BD}"/>
              </a:ext>
            </a:extLst>
          </p:cNvPr>
          <p:cNvSpPr txBox="1">
            <a:spLocks/>
          </p:cNvSpPr>
          <p:nvPr/>
        </p:nvSpPr>
        <p:spPr>
          <a:xfrm>
            <a:off x="7058415" y="205625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</a:t>
            </a:r>
            <a:r>
              <a:rPr lang="en-GB" sz="3200" dirty="0">
                <a:solidFill>
                  <a:srgbClr val="FFFF00"/>
                </a:solidFill>
              </a:rPr>
              <a:t>D</a:t>
            </a:r>
            <a:r>
              <a:rPr lang="en-GB" sz="3200" dirty="0">
                <a:solidFill>
                  <a:schemeClr val="bg1"/>
                </a:solidFill>
              </a:rPr>
              <a:t>ad had a nap</a:t>
            </a:r>
            <a:r>
              <a:rPr lang="en-GB" sz="3200" dirty="0">
                <a:solidFill>
                  <a:srgbClr val="FFFF00"/>
                </a:solidFill>
              </a:rPr>
              <a:t>.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BDEFE55-9B94-15FE-5A3D-292B588ED3BE}"/>
              </a:ext>
            </a:extLst>
          </p:cNvPr>
          <p:cNvSpPr txBox="1">
            <a:spLocks/>
          </p:cNvSpPr>
          <p:nvPr/>
        </p:nvSpPr>
        <p:spPr>
          <a:xfrm>
            <a:off x="7058415" y="287788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</a:t>
            </a:r>
            <a:r>
              <a:rPr lang="en-GB" sz="3200" dirty="0">
                <a:solidFill>
                  <a:srgbClr val="FFFF00"/>
                </a:solidFill>
              </a:rPr>
              <a:t>T</a:t>
            </a:r>
            <a:r>
              <a:rPr lang="en-GB" sz="3200" dirty="0">
                <a:solidFill>
                  <a:schemeClr val="bg1"/>
                </a:solidFill>
              </a:rPr>
              <a:t>he dog sat in a box</a:t>
            </a:r>
            <a:r>
              <a:rPr lang="en-GB" sz="3200" dirty="0">
                <a:solidFill>
                  <a:srgbClr val="FFFF00"/>
                </a:solidFill>
              </a:rPr>
              <a:t>.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23DE82C-41EE-9B3B-DBF3-6AE3D1730CEA}"/>
              </a:ext>
            </a:extLst>
          </p:cNvPr>
          <p:cNvSpPr txBox="1">
            <a:spLocks/>
          </p:cNvSpPr>
          <p:nvPr/>
        </p:nvSpPr>
        <p:spPr>
          <a:xfrm>
            <a:off x="7058415" y="3788638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</a:t>
            </a:r>
            <a:r>
              <a:rPr lang="en-GB" sz="3200" dirty="0">
                <a:solidFill>
                  <a:srgbClr val="FFFF00"/>
                </a:solidFill>
              </a:rPr>
              <a:t>I </a:t>
            </a:r>
            <a:r>
              <a:rPr lang="en-GB" sz="3200" dirty="0">
                <a:solidFill>
                  <a:schemeClr val="bg1"/>
                </a:solidFill>
              </a:rPr>
              <a:t>am </a:t>
            </a:r>
            <a:r>
              <a:rPr lang="en-GB" sz="3200" dirty="0">
                <a:solidFill>
                  <a:srgbClr val="FFFF00"/>
                </a:solidFill>
              </a:rPr>
              <a:t>S</a:t>
            </a:r>
            <a:r>
              <a:rPr lang="en-GB" sz="3200" dirty="0">
                <a:solidFill>
                  <a:schemeClr val="bg1"/>
                </a:solidFill>
              </a:rPr>
              <a:t>am</a:t>
            </a:r>
            <a:r>
              <a:rPr lang="en-GB" sz="3200" dirty="0">
                <a:solidFill>
                  <a:srgbClr val="FFFF00"/>
                </a:solidFill>
              </a:rPr>
              <a:t>.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2543111-1D98-CB92-37AA-1BB53727EF14}"/>
              </a:ext>
            </a:extLst>
          </p:cNvPr>
          <p:cNvSpPr txBox="1">
            <a:spLocks/>
          </p:cNvSpPr>
          <p:nvPr/>
        </p:nvSpPr>
        <p:spPr>
          <a:xfrm>
            <a:off x="7058415" y="469408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</a:t>
            </a:r>
            <a:r>
              <a:rPr lang="en-GB" sz="3200" dirty="0">
                <a:solidFill>
                  <a:srgbClr val="FFFF00"/>
                </a:solidFill>
              </a:rPr>
              <a:t>I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see a bat</a:t>
            </a:r>
            <a:r>
              <a:rPr lang="en-GB" sz="3200" dirty="0">
                <a:solidFill>
                  <a:srgbClr val="FFFF00"/>
                </a:solidFill>
              </a:rPr>
              <a:t>.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946F7B9-D709-E02C-B0BC-EA03640EABE3}"/>
              </a:ext>
            </a:extLst>
          </p:cNvPr>
          <p:cNvSpPr txBox="1">
            <a:spLocks/>
          </p:cNvSpPr>
          <p:nvPr/>
        </p:nvSpPr>
        <p:spPr>
          <a:xfrm>
            <a:off x="7058415" y="559953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Can a rat hop</a:t>
            </a:r>
            <a:r>
              <a:rPr lang="en-GB" sz="3200" dirty="0">
                <a:solidFill>
                  <a:srgbClr val="FFFF00"/>
                </a:solidFill>
              </a:rPr>
              <a:t>?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579722EE-B755-5D30-55B1-9EC0B1B3921D}"/>
              </a:ext>
            </a:extLst>
          </p:cNvPr>
          <p:cNvSpPr/>
          <p:nvPr/>
        </p:nvSpPr>
        <p:spPr>
          <a:xfrm>
            <a:off x="5514975" y="2305050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72A47107-3CE9-8004-C3DF-4E5CC5A20D21}"/>
              </a:ext>
            </a:extLst>
          </p:cNvPr>
          <p:cNvSpPr/>
          <p:nvPr/>
        </p:nvSpPr>
        <p:spPr>
          <a:xfrm>
            <a:off x="5538406" y="3001518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376DFA06-1BAB-0D5B-4ED7-10594A1D81E9}"/>
              </a:ext>
            </a:extLst>
          </p:cNvPr>
          <p:cNvSpPr/>
          <p:nvPr/>
        </p:nvSpPr>
        <p:spPr>
          <a:xfrm>
            <a:off x="5538406" y="394875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88D6DBFA-FC2D-7FB6-3220-0355680F7403}"/>
              </a:ext>
            </a:extLst>
          </p:cNvPr>
          <p:cNvSpPr/>
          <p:nvPr/>
        </p:nvSpPr>
        <p:spPr>
          <a:xfrm>
            <a:off x="5538406" y="487889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169472E-E5D7-9D69-D649-2C8F9AEF89F9}"/>
              </a:ext>
            </a:extLst>
          </p:cNvPr>
          <p:cNvSpPr/>
          <p:nvPr/>
        </p:nvSpPr>
        <p:spPr>
          <a:xfrm>
            <a:off x="5514975" y="580903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179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102854" y="17025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212926" y="17025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212925" y="25236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3212925" y="33448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3212925" y="41659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3212925" y="49871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102854" y="25253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102854" y="33448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6102854" y="41737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6096000" y="49871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/noun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2876972" y="1818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2876972" y="268267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shout.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2876972" y="354682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purrs.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2876972" y="441096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runs.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6370799" y="184657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walks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6370799" y="271071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women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6370799" y="3574858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6370799" y="44390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girl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pic>
        <p:nvPicPr>
          <p:cNvPr id="2" name="Picture 1" descr="Cartoon character holding an object&#10;&#10;AI-generated content may be incorrect.">
            <a:extLst>
              <a:ext uri="{FF2B5EF4-FFF2-40B4-BE49-F238E27FC236}">
                <a16:creationId xmlns:a16="http://schemas.microsoft.com/office/drawing/2014/main" id="{A19133F3-4A17-02D9-8E70-16C2C8C78D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060"/>
            <a:ext cx="2960953" cy="271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00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Objects are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486801" y="5327365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“Cat”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36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7547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0156 -0.2402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0" y="-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97B3E126-C3AC-33F9-4E19-7BBA4E5D2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850908" y="1713589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of these words are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4850908" y="2536372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4850908" y="3355879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850908" y="4184806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4844054" y="4998171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930C9D6-F836-7E70-1FFE-3EE1AF95FFC2}"/>
              </a:ext>
            </a:extLst>
          </p:cNvPr>
          <p:cNvSpPr txBox="1">
            <a:spLocks/>
          </p:cNvSpPr>
          <p:nvPr/>
        </p:nvSpPr>
        <p:spPr>
          <a:xfrm>
            <a:off x="4850907" y="171047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  <a:r>
              <a:rPr lang="en-GB" sz="2800" dirty="0">
                <a:solidFill>
                  <a:schemeClr val="bg1"/>
                </a:solidFill>
              </a:rPr>
              <a:t> - noun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B4852F7D-2721-E0EC-4CC6-7B58FF1C5538}"/>
              </a:ext>
            </a:extLst>
          </p:cNvPr>
          <p:cNvSpPr txBox="1">
            <a:spLocks/>
          </p:cNvSpPr>
          <p:nvPr/>
        </p:nvSpPr>
        <p:spPr>
          <a:xfrm>
            <a:off x="4858304" y="252383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7F563036-ADAF-71D9-3F45-8814B8DEDDAA}"/>
              </a:ext>
            </a:extLst>
          </p:cNvPr>
          <p:cNvSpPr txBox="1">
            <a:spLocks/>
          </p:cNvSpPr>
          <p:nvPr/>
        </p:nvSpPr>
        <p:spPr>
          <a:xfrm>
            <a:off x="4850907" y="335276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5CC35B47-34B0-2F75-9146-F705AB89B835}"/>
              </a:ext>
            </a:extLst>
          </p:cNvPr>
          <p:cNvSpPr txBox="1">
            <a:spLocks/>
          </p:cNvSpPr>
          <p:nvPr/>
        </p:nvSpPr>
        <p:spPr>
          <a:xfrm>
            <a:off x="4850907" y="418858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 - noun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2CAD7378-B9CE-FE34-D4B1-3DF7FC564231}"/>
              </a:ext>
            </a:extLst>
          </p:cNvPr>
          <p:cNvSpPr txBox="1">
            <a:spLocks/>
          </p:cNvSpPr>
          <p:nvPr/>
        </p:nvSpPr>
        <p:spPr>
          <a:xfrm>
            <a:off x="4844053" y="500428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- noun</a:t>
            </a:r>
          </a:p>
        </p:txBody>
      </p:sp>
    </p:spTree>
    <p:extLst>
      <p:ext uri="{BB962C8B-B14F-4D97-AF65-F5344CB8AC3E}">
        <p14:creationId xmlns:p14="http://schemas.microsoft.com/office/powerpoint/2010/main" val="395348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6" grpId="0" animBg="1"/>
      <p:bldP spid="17" grpId="0" animBg="1"/>
      <p:bldP spid="18" grpId="0" animBg="1"/>
      <p:bldP spid="14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C681E7-6C48-380A-E13E-CAC3538F3A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03809D0F-BC7B-B085-37A6-88677B19B1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1A5607D-FCCA-F670-10A6-5CF32B2FBB24}"/>
              </a:ext>
            </a:extLst>
          </p:cNvPr>
          <p:cNvSpPr txBox="1"/>
          <p:nvPr/>
        </p:nvSpPr>
        <p:spPr>
          <a:xfrm>
            <a:off x="4757149" y="1822683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listen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A26056C5-44D8-AE95-9CBC-B27122CB0545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of these words are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7FB54EB-D9FD-0BC6-F860-10C8ACF7FA74}"/>
              </a:ext>
            </a:extLst>
          </p:cNvPr>
          <p:cNvSpPr txBox="1"/>
          <p:nvPr/>
        </p:nvSpPr>
        <p:spPr>
          <a:xfrm>
            <a:off x="4757149" y="263142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69FA3C8-5FAC-C0A7-97B7-A1AE8F227B20}"/>
              </a:ext>
            </a:extLst>
          </p:cNvPr>
          <p:cNvSpPr txBox="1"/>
          <p:nvPr/>
        </p:nvSpPr>
        <p:spPr>
          <a:xfrm>
            <a:off x="4757147" y="342848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97DB404-85F1-9058-3427-DEBEBC1E83FE}"/>
              </a:ext>
            </a:extLst>
          </p:cNvPr>
          <p:cNvSpPr txBox="1"/>
          <p:nvPr/>
        </p:nvSpPr>
        <p:spPr>
          <a:xfrm>
            <a:off x="4764001" y="4267429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Aimee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0916CC3-2AA5-A268-533E-37122B6479D2}"/>
              </a:ext>
            </a:extLst>
          </p:cNvPr>
          <p:cNvSpPr txBox="1"/>
          <p:nvPr/>
        </p:nvSpPr>
        <p:spPr>
          <a:xfrm>
            <a:off x="4764001" y="5076168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confidence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0C2DF9-50ED-3A1E-D47A-F53A94326174}"/>
              </a:ext>
            </a:extLst>
          </p:cNvPr>
          <p:cNvSpPr txBox="1"/>
          <p:nvPr/>
        </p:nvSpPr>
        <p:spPr>
          <a:xfrm>
            <a:off x="4764000" y="1863643"/>
            <a:ext cx="2664000" cy="578882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listen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B05D5E0-4629-D485-C08D-BAEDF5C372E6}"/>
              </a:ext>
            </a:extLst>
          </p:cNvPr>
          <p:cNvSpPr txBox="1"/>
          <p:nvPr/>
        </p:nvSpPr>
        <p:spPr>
          <a:xfrm>
            <a:off x="4757148" y="2637539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 - noun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EA16615-E077-F528-ADD0-7BE786FE61DA}"/>
              </a:ext>
            </a:extLst>
          </p:cNvPr>
          <p:cNvSpPr txBox="1"/>
          <p:nvPr/>
        </p:nvSpPr>
        <p:spPr>
          <a:xfrm>
            <a:off x="4757147" y="3424922"/>
            <a:ext cx="2664000" cy="64698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 - noun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9F1A08D-32DD-8450-9E6D-358798E68374}"/>
              </a:ext>
            </a:extLst>
          </p:cNvPr>
          <p:cNvSpPr txBox="1"/>
          <p:nvPr/>
        </p:nvSpPr>
        <p:spPr>
          <a:xfrm>
            <a:off x="4764000" y="4271041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Aimee - noun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641FE8B-0979-6437-12CA-CB0D212E2F9B}"/>
              </a:ext>
            </a:extLst>
          </p:cNvPr>
          <p:cNvSpPr txBox="1"/>
          <p:nvPr/>
        </p:nvSpPr>
        <p:spPr>
          <a:xfrm>
            <a:off x="4764000" y="506919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confidence - noun</a:t>
            </a:r>
          </a:p>
        </p:txBody>
      </p:sp>
    </p:spTree>
    <p:extLst>
      <p:ext uri="{BB962C8B-B14F-4D97-AF65-F5344CB8AC3E}">
        <p14:creationId xmlns:p14="http://schemas.microsoft.com/office/powerpoint/2010/main" val="407994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9" grpId="0" animBg="1"/>
      <p:bldP spid="20" grpId="0" animBg="1"/>
      <p:bldP spid="21" grpId="0" animBg="1"/>
      <p:bldP spid="25" grpId="0" animBg="1"/>
      <p:bldP spid="15" grpId="0" animBg="1"/>
      <p:bldP spid="40" grpId="0" animBg="1"/>
      <p:bldP spid="41" grpId="0" animBg="1"/>
      <p:bldP spid="42" grpId="0" animBg="1"/>
      <p:bldP spid="4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574</Words>
  <Application>Microsoft Office PowerPoint</Application>
  <PresentationFormat>Widescreen</PresentationFormat>
  <Paragraphs>113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Andika</vt:lpstr>
      <vt:lpstr>Office Theme</vt:lpstr>
      <vt:lpstr> How to Use this Powerpoint</vt:lpstr>
      <vt:lpstr>PowerPoint Presentation</vt:lpstr>
      <vt:lpstr>Nouns.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2026-08-20T12:24:44Z</dcterms:modified>
</cp:coreProperties>
</file>