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77" r:id="rId2"/>
    <p:sldId id="443" r:id="rId3"/>
    <p:sldId id="445" r:id="rId4"/>
    <p:sldId id="274" r:id="rId5"/>
    <p:sldId id="379" r:id="rId6"/>
    <p:sldId id="380" r:id="rId7"/>
    <p:sldId id="456" r:id="rId8"/>
    <p:sldId id="500" r:id="rId9"/>
    <p:sldId id="446" r:id="rId10"/>
    <p:sldId id="447" r:id="rId11"/>
    <p:sldId id="448" r:id="rId12"/>
    <p:sldId id="383" r:id="rId13"/>
    <p:sldId id="449" r:id="rId14"/>
    <p:sldId id="451" r:id="rId15"/>
    <p:sldId id="452" r:id="rId16"/>
    <p:sldId id="453" r:id="rId17"/>
    <p:sldId id="454" r:id="rId18"/>
    <p:sldId id="455" r:id="rId19"/>
    <p:sldId id="361" r:id="rId20"/>
    <p:sldId id="393" r:id="rId21"/>
    <p:sldId id="416" r:id="rId22"/>
    <p:sldId id="430" r:id="rId23"/>
    <p:sldId id="432" r:id="rId24"/>
    <p:sldId id="433" r:id="rId25"/>
    <p:sldId id="444" r:id="rId26"/>
    <p:sldId id="434" r:id="rId27"/>
    <p:sldId id="435" r:id="rId28"/>
    <p:sldId id="436" r:id="rId29"/>
    <p:sldId id="45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3D4CA4-81EF-4FDF-BB30-0AA7B9555B6D}" v="37" dt="2026-08-20T12:23:39.8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5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8-20T12:23:39.813" v="285"/>
      <pc:docMkLst>
        <pc:docMk/>
      </pc:docMkLst>
      <pc:sldChg chg="modSp mod">
        <pc:chgData name="Glen Jones" userId="e846aaca-4b24-4b13-b0d0-f2308e16b284" providerId="ADAL" clId="{ED47ACC3-9597-4D89-A1DC-43CF280EF274}" dt="2026-08-20T12:23:11.285" v="283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8-20T12:23:11.285" v="283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">
        <pc:chgData name="Glen Jones" userId="e846aaca-4b24-4b13-b0d0-f2308e16b284" providerId="ADAL" clId="{ED47ACC3-9597-4D89-A1DC-43CF280EF274}" dt="2026-08-20T09:02:10.108" v="108" actId="47"/>
        <pc:sldMkLst>
          <pc:docMk/>
          <pc:sldMk cId="2861103671" sldId="363"/>
        </pc:sldMkLst>
      </pc:sldChg>
      <pc:sldChg chg="ord">
        <pc:chgData name="Glen Jones" userId="e846aaca-4b24-4b13-b0d0-f2308e16b284" providerId="ADAL" clId="{ED47ACC3-9597-4D89-A1DC-43CF280EF274}" dt="2026-08-20T09:01:02.358" v="104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8-20T09:02:00.366" v="107" actId="47"/>
        <pc:sldMkLst>
          <pc:docMk/>
          <pc:sldMk cId="3953488883" sldId="381"/>
        </pc:sldMkLst>
      </pc:sldChg>
      <pc:sldChg chg="add">
        <pc:chgData name="Glen Jones" userId="e846aaca-4b24-4b13-b0d0-f2308e16b284" providerId="ADAL" clId="{ED47ACC3-9597-4D89-A1DC-43CF280EF274}" dt="2026-08-20T09:01:54.372" v="106"/>
        <pc:sldMkLst>
          <pc:docMk/>
          <pc:sldMk cId="3168003818" sldId="383"/>
        </pc:sldMkLst>
      </pc:sldChg>
      <pc:sldChg chg="modSp mod">
        <pc:chgData name="Glen Jones" userId="e846aaca-4b24-4b13-b0d0-f2308e16b284" providerId="ADAL" clId="{ED47ACC3-9597-4D89-A1DC-43CF280EF274}" dt="2026-08-20T09:03:21.608" v="128" actId="6549"/>
        <pc:sldMkLst>
          <pc:docMk/>
          <pc:sldMk cId="213463754" sldId="393"/>
        </pc:sldMkLst>
        <pc:spChg chg="mod">
          <ac:chgData name="Glen Jones" userId="e846aaca-4b24-4b13-b0d0-f2308e16b284" providerId="ADAL" clId="{ED47ACC3-9597-4D89-A1DC-43CF280EF274}" dt="2026-08-20T09:03:21.608" v="128" actId="6549"/>
          <ac:spMkLst>
            <pc:docMk/>
            <pc:sldMk cId="213463754" sldId="393"/>
            <ac:spMk id="8" creationId="{5CCBF33E-F4D1-AF1C-1778-F8CA865DAD3B}"/>
          </ac:spMkLst>
        </pc:spChg>
      </pc:sldChg>
      <pc:sldChg chg="del">
        <pc:chgData name="Glen Jones" userId="e846aaca-4b24-4b13-b0d0-f2308e16b284" providerId="ADAL" clId="{ED47ACC3-9597-4D89-A1DC-43CF280EF274}" dt="2026-08-20T09:02:10.108" v="108" actId="47"/>
        <pc:sldMkLst>
          <pc:docMk/>
          <pc:sldMk cId="2047667384" sldId="394"/>
        </pc:sldMkLst>
      </pc:sldChg>
      <pc:sldChg chg="add del">
        <pc:chgData name="Glen Jones" userId="e846aaca-4b24-4b13-b0d0-f2308e16b284" providerId="ADAL" clId="{ED47ACC3-9597-4D89-A1DC-43CF280EF274}" dt="2026-08-20T09:20:50.074" v="254" actId="47"/>
        <pc:sldMkLst>
          <pc:docMk/>
          <pc:sldMk cId="625443522" sldId="408"/>
        </pc:sldMkLst>
      </pc:sldChg>
      <pc:sldChg chg="add del">
        <pc:chgData name="Glen Jones" userId="e846aaca-4b24-4b13-b0d0-f2308e16b284" providerId="ADAL" clId="{ED47ACC3-9597-4D89-A1DC-43CF280EF274}" dt="2026-08-20T09:20:50.074" v="254" actId="47"/>
        <pc:sldMkLst>
          <pc:docMk/>
          <pc:sldMk cId="3474947933" sldId="409"/>
        </pc:sldMkLst>
      </pc:sldChg>
      <pc:sldChg chg="add del">
        <pc:chgData name="Glen Jones" userId="e846aaca-4b24-4b13-b0d0-f2308e16b284" providerId="ADAL" clId="{ED47ACC3-9597-4D89-A1DC-43CF280EF274}" dt="2026-08-20T09:20:50.074" v="254" actId="47"/>
        <pc:sldMkLst>
          <pc:docMk/>
          <pc:sldMk cId="1137619279" sldId="410"/>
        </pc:sldMkLst>
      </pc:sldChg>
      <pc:sldChg chg="modSp mod">
        <pc:chgData name="Glen Jones" userId="e846aaca-4b24-4b13-b0d0-f2308e16b284" providerId="ADAL" clId="{ED47ACC3-9597-4D89-A1DC-43CF280EF274}" dt="2026-08-20T09:02:24.818" v="109" actId="207"/>
        <pc:sldMkLst>
          <pc:docMk/>
          <pc:sldMk cId="213013621" sldId="434"/>
        </pc:sldMkLst>
        <pc:spChg chg="mod">
          <ac:chgData name="Glen Jones" userId="e846aaca-4b24-4b13-b0d0-f2308e16b284" providerId="ADAL" clId="{ED47ACC3-9597-4D89-A1DC-43CF280EF274}" dt="2026-08-20T09:02:24.818" v="109" actId="207"/>
          <ac:spMkLst>
            <pc:docMk/>
            <pc:sldMk cId="213013621" sldId="434"/>
            <ac:spMk id="6" creationId="{B0608410-B48C-D684-6D2B-C06C7F785654}"/>
          </ac:spMkLst>
        </pc:spChg>
      </pc:sldChg>
      <pc:sldChg chg="modSp mod">
        <pc:chgData name="Glen Jones" userId="e846aaca-4b24-4b13-b0d0-f2308e16b284" providerId="ADAL" clId="{ED47ACC3-9597-4D89-A1DC-43CF280EF274}" dt="2026-08-20T09:02:31.463" v="112" actId="207"/>
        <pc:sldMkLst>
          <pc:docMk/>
          <pc:sldMk cId="1498346306" sldId="435"/>
        </pc:sldMkLst>
        <pc:spChg chg="mod">
          <ac:chgData name="Glen Jones" userId="e846aaca-4b24-4b13-b0d0-f2308e16b284" providerId="ADAL" clId="{ED47ACC3-9597-4D89-A1DC-43CF280EF274}" dt="2026-08-20T09:02:28.109" v="110" actId="207"/>
          <ac:spMkLst>
            <pc:docMk/>
            <pc:sldMk cId="1498346306" sldId="435"/>
            <ac:spMk id="6" creationId="{6EF60533-6CC4-41A0-B9A9-4B091E3841E1}"/>
          </ac:spMkLst>
        </pc:spChg>
        <pc:spChg chg="mod">
          <ac:chgData name="Glen Jones" userId="e846aaca-4b24-4b13-b0d0-f2308e16b284" providerId="ADAL" clId="{ED47ACC3-9597-4D89-A1DC-43CF280EF274}" dt="2026-08-20T09:02:31.463" v="112" actId="207"/>
          <ac:spMkLst>
            <pc:docMk/>
            <pc:sldMk cId="1498346306" sldId="435"/>
            <ac:spMk id="7" creationId="{C0967D1B-DE11-B7FF-4AC3-35AE9595B94E}"/>
          </ac:spMkLst>
        </pc:spChg>
      </pc:sldChg>
      <pc:sldChg chg="modSp mod">
        <pc:chgData name="Glen Jones" userId="e846aaca-4b24-4b13-b0d0-f2308e16b284" providerId="ADAL" clId="{ED47ACC3-9597-4D89-A1DC-43CF280EF274}" dt="2026-08-20T09:02:47.271" v="117" actId="207"/>
        <pc:sldMkLst>
          <pc:docMk/>
          <pc:sldMk cId="2850516132" sldId="436"/>
        </pc:sldMkLst>
        <pc:spChg chg="mod">
          <ac:chgData name="Glen Jones" userId="e846aaca-4b24-4b13-b0d0-f2308e16b284" providerId="ADAL" clId="{ED47ACC3-9597-4D89-A1DC-43CF280EF274}" dt="2026-08-20T09:02:37.440" v="113" actId="207"/>
          <ac:spMkLst>
            <pc:docMk/>
            <pc:sldMk cId="2850516132" sldId="436"/>
            <ac:spMk id="6" creationId="{F05EE541-6D5F-9A18-B80E-8B1D865B0414}"/>
          </ac:spMkLst>
        </pc:spChg>
        <pc:spChg chg="mod">
          <ac:chgData name="Glen Jones" userId="e846aaca-4b24-4b13-b0d0-f2308e16b284" providerId="ADAL" clId="{ED47ACC3-9597-4D89-A1DC-43CF280EF274}" dt="2026-08-20T09:02:47.271" v="117" actId="207"/>
          <ac:spMkLst>
            <pc:docMk/>
            <pc:sldMk cId="2850516132" sldId="436"/>
            <ac:spMk id="7" creationId="{5B94F242-6070-FBF6-797B-3FA7178193D5}"/>
          </ac:spMkLst>
        </pc:spChg>
      </pc:sldChg>
      <pc:sldChg chg="del">
        <pc:chgData name="Glen Jones" userId="e846aaca-4b24-4b13-b0d0-f2308e16b284" providerId="ADAL" clId="{ED47ACC3-9597-4D89-A1DC-43CF280EF274}" dt="2026-08-20T09:03:07.546" v="123" actId="47"/>
        <pc:sldMkLst>
          <pc:docMk/>
          <pc:sldMk cId="2824398980" sldId="437"/>
        </pc:sldMkLst>
      </pc:sldChg>
      <pc:sldChg chg="del">
        <pc:chgData name="Glen Jones" userId="e846aaca-4b24-4b13-b0d0-f2308e16b284" providerId="ADAL" clId="{ED47ACC3-9597-4D89-A1DC-43CF280EF274}" dt="2026-08-20T09:03:07.546" v="123" actId="47"/>
        <pc:sldMkLst>
          <pc:docMk/>
          <pc:sldMk cId="1536211673" sldId="438"/>
        </pc:sldMkLst>
      </pc:sldChg>
      <pc:sldChg chg="del">
        <pc:chgData name="Glen Jones" userId="e846aaca-4b24-4b13-b0d0-f2308e16b284" providerId="ADAL" clId="{ED47ACC3-9597-4D89-A1DC-43CF280EF274}" dt="2026-08-20T09:03:07.546" v="123" actId="47"/>
        <pc:sldMkLst>
          <pc:docMk/>
          <pc:sldMk cId="3788786478" sldId="439"/>
        </pc:sldMkLst>
      </pc:sldChg>
      <pc:sldChg chg="del">
        <pc:chgData name="Glen Jones" userId="e846aaca-4b24-4b13-b0d0-f2308e16b284" providerId="ADAL" clId="{ED47ACC3-9597-4D89-A1DC-43CF280EF274}" dt="2026-08-20T09:03:07.546" v="123" actId="47"/>
        <pc:sldMkLst>
          <pc:docMk/>
          <pc:sldMk cId="2197570699" sldId="440"/>
        </pc:sldMkLst>
      </pc:sldChg>
      <pc:sldChg chg="del">
        <pc:chgData name="Glen Jones" userId="e846aaca-4b24-4b13-b0d0-f2308e16b284" providerId="ADAL" clId="{ED47ACC3-9597-4D89-A1DC-43CF280EF274}" dt="2026-08-20T09:03:07.546" v="123" actId="47"/>
        <pc:sldMkLst>
          <pc:docMk/>
          <pc:sldMk cId="3323150506" sldId="441"/>
        </pc:sldMkLst>
      </pc:sldChg>
      <pc:sldChg chg="modSp add mod">
        <pc:chgData name="Glen Jones" userId="e846aaca-4b24-4b13-b0d0-f2308e16b284" providerId="ADAL" clId="{ED47ACC3-9597-4D89-A1DC-43CF280EF274}" dt="2026-08-20T09:00:30.925" v="102" actId="20577"/>
        <pc:sldMkLst>
          <pc:docMk/>
          <pc:sldMk cId="2160521376" sldId="445"/>
        </pc:sldMkLst>
        <pc:spChg chg="mod">
          <ac:chgData name="Glen Jones" userId="e846aaca-4b24-4b13-b0d0-f2308e16b284" providerId="ADAL" clId="{ED47ACC3-9597-4D89-A1DC-43CF280EF274}" dt="2026-08-20T08:58:34.187" v="5" actId="20577"/>
          <ac:spMkLst>
            <pc:docMk/>
            <pc:sldMk cId="2160521376" sldId="445"/>
            <ac:spMk id="5" creationId="{8E5D7B89-D295-144A-4C37-2529AC219181}"/>
          </ac:spMkLst>
        </pc:spChg>
        <pc:spChg chg="mod">
          <ac:chgData name="Glen Jones" userId="e846aaca-4b24-4b13-b0d0-f2308e16b284" providerId="ADAL" clId="{ED47ACC3-9597-4D89-A1DC-43CF280EF274}" dt="2026-08-20T08:58:37.944" v="9" actId="20577"/>
          <ac:spMkLst>
            <pc:docMk/>
            <pc:sldMk cId="2160521376" sldId="445"/>
            <ac:spMk id="7" creationId="{4218D7F5-CB77-4435-A646-6B0447FE5168}"/>
          </ac:spMkLst>
        </pc:spChg>
        <pc:spChg chg="mod">
          <ac:chgData name="Glen Jones" userId="e846aaca-4b24-4b13-b0d0-f2308e16b284" providerId="ADAL" clId="{ED47ACC3-9597-4D89-A1DC-43CF280EF274}" dt="2026-08-20T09:00:25.924" v="96" actId="20577"/>
          <ac:spMkLst>
            <pc:docMk/>
            <pc:sldMk cId="2160521376" sldId="445"/>
            <ac:spMk id="16" creationId="{435ADC95-2193-EE79-69B8-C7A3010824DB}"/>
          </ac:spMkLst>
        </pc:spChg>
        <pc:spChg chg="mod">
          <ac:chgData name="Glen Jones" userId="e846aaca-4b24-4b13-b0d0-f2308e16b284" providerId="ADAL" clId="{ED47ACC3-9597-4D89-A1DC-43CF280EF274}" dt="2026-08-20T09:00:11.409" v="79" actId="20577"/>
          <ac:spMkLst>
            <pc:docMk/>
            <pc:sldMk cId="2160521376" sldId="445"/>
            <ac:spMk id="17" creationId="{BF6EF441-4AC9-CA99-5211-864507A58B64}"/>
          </ac:spMkLst>
        </pc:spChg>
        <pc:spChg chg="mod">
          <ac:chgData name="Glen Jones" userId="e846aaca-4b24-4b13-b0d0-f2308e16b284" providerId="ADAL" clId="{ED47ACC3-9597-4D89-A1DC-43CF280EF274}" dt="2026-08-20T09:00:07.995" v="73" actId="20577"/>
          <ac:spMkLst>
            <pc:docMk/>
            <pc:sldMk cId="2160521376" sldId="445"/>
            <ac:spMk id="18" creationId="{FD2C80DC-B950-708A-2EB0-F6DAAAC9F091}"/>
          </ac:spMkLst>
        </pc:spChg>
        <pc:spChg chg="mod">
          <ac:chgData name="Glen Jones" userId="e846aaca-4b24-4b13-b0d0-f2308e16b284" providerId="ADAL" clId="{ED47ACC3-9597-4D89-A1DC-43CF280EF274}" dt="2026-08-20T09:00:30.925" v="102" actId="20577"/>
          <ac:spMkLst>
            <pc:docMk/>
            <pc:sldMk cId="2160521376" sldId="445"/>
            <ac:spMk id="19" creationId="{7234AE4E-A5BC-55EB-D0BB-EB13767F00CC}"/>
          </ac:spMkLst>
        </pc:spChg>
        <pc:spChg chg="mod">
          <ac:chgData name="Glen Jones" userId="e846aaca-4b24-4b13-b0d0-f2308e16b284" providerId="ADAL" clId="{ED47ACC3-9597-4D89-A1DC-43CF280EF274}" dt="2026-08-20T08:59:43.242" v="51" actId="20577"/>
          <ac:spMkLst>
            <pc:docMk/>
            <pc:sldMk cId="2160521376" sldId="445"/>
            <ac:spMk id="26" creationId="{D4AF35E5-D7C5-C3CC-28BB-D8DD5236EFE8}"/>
          </ac:spMkLst>
        </pc:spChg>
        <pc:spChg chg="mod">
          <ac:chgData name="Glen Jones" userId="e846aaca-4b24-4b13-b0d0-f2308e16b284" providerId="ADAL" clId="{ED47ACC3-9597-4D89-A1DC-43CF280EF274}" dt="2026-08-20T08:58:59.820" v="33" actId="20577"/>
          <ac:spMkLst>
            <pc:docMk/>
            <pc:sldMk cId="2160521376" sldId="445"/>
            <ac:spMk id="27" creationId="{37D8C83E-792E-6371-7EDC-B909DF913074}"/>
          </ac:spMkLst>
        </pc:spChg>
        <pc:spChg chg="mod">
          <ac:chgData name="Glen Jones" userId="e846aaca-4b24-4b13-b0d0-f2308e16b284" providerId="ADAL" clId="{ED47ACC3-9597-4D89-A1DC-43CF280EF274}" dt="2026-08-20T08:59:47.006" v="56" actId="20577"/>
          <ac:spMkLst>
            <pc:docMk/>
            <pc:sldMk cId="2160521376" sldId="445"/>
            <ac:spMk id="28" creationId="{89E8D4A0-414F-1786-B948-89431118F65A}"/>
          </ac:spMkLst>
        </pc:spChg>
        <pc:spChg chg="mod">
          <ac:chgData name="Glen Jones" userId="e846aaca-4b24-4b13-b0d0-f2308e16b284" providerId="ADAL" clId="{ED47ACC3-9597-4D89-A1DC-43CF280EF274}" dt="2026-08-20T08:59:35.249" v="48" actId="20577"/>
          <ac:spMkLst>
            <pc:docMk/>
            <pc:sldMk cId="2160521376" sldId="445"/>
            <ac:spMk id="29" creationId="{6D482227-CC86-CE54-9C0A-23910B118991}"/>
          </ac:spMkLst>
        </pc:spChg>
        <pc:spChg chg="mod">
          <ac:chgData name="Glen Jones" userId="e846aaca-4b24-4b13-b0d0-f2308e16b284" providerId="ADAL" clId="{ED47ACC3-9597-4D89-A1DC-43CF280EF274}" dt="2026-08-20T08:59:51.091" v="60" actId="20577"/>
          <ac:spMkLst>
            <pc:docMk/>
            <pc:sldMk cId="2160521376" sldId="445"/>
            <ac:spMk id="30" creationId="{01CE0B5B-C9F8-6AD3-6CC6-F6D3E8DA3367}"/>
          </ac:spMkLst>
        </pc:spChg>
        <pc:spChg chg="mod">
          <ac:chgData name="Glen Jones" userId="e846aaca-4b24-4b13-b0d0-f2308e16b284" providerId="ADAL" clId="{ED47ACC3-9597-4D89-A1DC-43CF280EF274}" dt="2026-08-20T08:58:56.642" v="26" actId="20577"/>
          <ac:spMkLst>
            <pc:docMk/>
            <pc:sldMk cId="2160521376" sldId="445"/>
            <ac:spMk id="31" creationId="{238E32B8-D74C-C400-EC22-165D9B93717A}"/>
          </ac:spMkLst>
        </pc:spChg>
        <pc:spChg chg="mod">
          <ac:chgData name="Glen Jones" userId="e846aaca-4b24-4b13-b0d0-f2308e16b284" providerId="ADAL" clId="{ED47ACC3-9597-4D89-A1DC-43CF280EF274}" dt="2026-08-20T08:59:29.691" v="42" actId="20577"/>
          <ac:spMkLst>
            <pc:docMk/>
            <pc:sldMk cId="2160521376" sldId="445"/>
            <ac:spMk id="32" creationId="{5EA5982F-6F9E-629F-8BC5-67C37C6C4B70}"/>
          </ac:spMkLst>
        </pc:spChg>
        <pc:spChg chg="mod">
          <ac:chgData name="Glen Jones" userId="e846aaca-4b24-4b13-b0d0-f2308e16b284" providerId="ADAL" clId="{ED47ACC3-9597-4D89-A1DC-43CF280EF274}" dt="2026-08-20T08:59:59.761" v="67" actId="20577"/>
          <ac:spMkLst>
            <pc:docMk/>
            <pc:sldMk cId="2160521376" sldId="445"/>
            <ac:spMk id="33" creationId="{13B8606D-7BB4-40CB-27B7-BE96F4146BC2}"/>
          </ac:spMkLst>
        </pc:spChg>
      </pc:sldChg>
      <pc:sldChg chg="add">
        <pc:chgData name="Glen Jones" userId="e846aaca-4b24-4b13-b0d0-f2308e16b284" providerId="ADAL" clId="{ED47ACC3-9597-4D89-A1DC-43CF280EF274}" dt="2026-08-20T09:01:29.126" v="105"/>
        <pc:sldMkLst>
          <pc:docMk/>
          <pc:sldMk cId="3538075629" sldId="446"/>
        </pc:sldMkLst>
      </pc:sldChg>
      <pc:sldChg chg="add">
        <pc:chgData name="Glen Jones" userId="e846aaca-4b24-4b13-b0d0-f2308e16b284" providerId="ADAL" clId="{ED47ACC3-9597-4D89-A1DC-43CF280EF274}" dt="2026-08-20T09:01:29.126" v="105"/>
        <pc:sldMkLst>
          <pc:docMk/>
          <pc:sldMk cId="4079940152" sldId="447"/>
        </pc:sldMkLst>
      </pc:sldChg>
      <pc:sldChg chg="add">
        <pc:chgData name="Glen Jones" userId="e846aaca-4b24-4b13-b0d0-f2308e16b284" providerId="ADAL" clId="{ED47ACC3-9597-4D89-A1DC-43CF280EF274}" dt="2026-08-20T09:01:29.126" v="105"/>
        <pc:sldMkLst>
          <pc:docMk/>
          <pc:sldMk cId="1520952645" sldId="448"/>
        </pc:sldMkLst>
      </pc:sldChg>
      <pc:sldChg chg="add">
        <pc:chgData name="Glen Jones" userId="e846aaca-4b24-4b13-b0d0-f2308e16b284" providerId="ADAL" clId="{ED47ACC3-9597-4D89-A1DC-43CF280EF274}" dt="2026-08-20T09:01:29.126" v="105"/>
        <pc:sldMkLst>
          <pc:docMk/>
          <pc:sldMk cId="494671400" sldId="449"/>
        </pc:sldMkLst>
      </pc:sldChg>
      <pc:sldChg chg="modSp add">
        <pc:chgData name="Glen Jones" userId="e846aaca-4b24-4b13-b0d0-f2308e16b284" providerId="ADAL" clId="{ED47ACC3-9597-4D89-A1DC-43CF280EF274}" dt="2026-08-20T09:03:04.513" v="122" actId="207"/>
        <pc:sldMkLst>
          <pc:docMk/>
          <pc:sldMk cId="640789648" sldId="450"/>
        </pc:sldMkLst>
        <pc:spChg chg="mod">
          <ac:chgData name="Glen Jones" userId="e846aaca-4b24-4b13-b0d0-f2308e16b284" providerId="ADAL" clId="{ED47ACC3-9597-4D89-A1DC-43CF280EF274}" dt="2026-08-20T09:03:04.513" v="122" actId="207"/>
          <ac:spMkLst>
            <pc:docMk/>
            <pc:sldMk cId="640789648" sldId="450"/>
            <ac:spMk id="7" creationId="{FAF1658A-DDF1-C022-52F8-950D63B64128}"/>
          </ac:spMkLst>
        </pc:spChg>
      </pc:sldChg>
      <pc:sldChg chg="addSp modSp add mod ord">
        <pc:chgData name="Glen Jones" userId="e846aaca-4b24-4b13-b0d0-f2308e16b284" providerId="ADAL" clId="{ED47ACC3-9597-4D89-A1DC-43CF280EF274}" dt="2026-08-20T09:20:00.631" v="181" actId="403"/>
        <pc:sldMkLst>
          <pc:docMk/>
          <pc:sldMk cId="3473592068" sldId="451"/>
        </pc:sldMkLst>
        <pc:spChg chg="mod">
          <ac:chgData name="Glen Jones" userId="e846aaca-4b24-4b13-b0d0-f2308e16b284" providerId="ADAL" clId="{ED47ACC3-9597-4D89-A1DC-43CF280EF274}" dt="2026-08-20T09:19:30.597" v="157" actId="20577"/>
          <ac:spMkLst>
            <pc:docMk/>
            <pc:sldMk cId="3473592068" sldId="451"/>
            <ac:spMk id="6" creationId="{6AA83FEB-CF9D-C1B3-3ADB-A089C37EA3A5}"/>
          </ac:spMkLst>
        </pc:spChg>
        <pc:spChg chg="mod">
          <ac:chgData name="Glen Jones" userId="e846aaca-4b24-4b13-b0d0-f2308e16b284" providerId="ADAL" clId="{ED47ACC3-9597-4D89-A1DC-43CF280EF274}" dt="2026-08-20T09:20:00.631" v="181" actId="403"/>
          <ac:spMkLst>
            <pc:docMk/>
            <pc:sldMk cId="3473592068" sldId="451"/>
            <ac:spMk id="7" creationId="{F0DA5AB9-313C-7933-954E-E1484518359B}"/>
          </ac:spMkLst>
        </pc:spChg>
        <pc:picChg chg="add mod">
          <ac:chgData name="Glen Jones" userId="e846aaca-4b24-4b13-b0d0-f2308e16b284" providerId="ADAL" clId="{ED47ACC3-9597-4D89-A1DC-43CF280EF274}" dt="2026-08-20T09:19:51.035" v="169" actId="1076"/>
          <ac:picMkLst>
            <pc:docMk/>
            <pc:sldMk cId="3473592068" sldId="451"/>
            <ac:picMk id="3" creationId="{5411C16C-3A09-A415-6FD4-7B99F74CA91D}"/>
          </ac:picMkLst>
        </pc:picChg>
      </pc:sldChg>
      <pc:sldChg chg="addSp modSp add mod">
        <pc:chgData name="Glen Jones" userId="e846aaca-4b24-4b13-b0d0-f2308e16b284" providerId="ADAL" clId="{ED47ACC3-9597-4D89-A1DC-43CF280EF274}" dt="2026-08-20T09:20:21.374" v="215" actId="20577"/>
        <pc:sldMkLst>
          <pc:docMk/>
          <pc:sldMk cId="747518386" sldId="452"/>
        </pc:sldMkLst>
        <pc:spChg chg="add mod">
          <ac:chgData name="Glen Jones" userId="e846aaca-4b24-4b13-b0d0-f2308e16b284" providerId="ADAL" clId="{ED47ACC3-9597-4D89-A1DC-43CF280EF274}" dt="2026-08-20T09:20:21.374" v="215" actId="20577"/>
          <ac:spMkLst>
            <pc:docMk/>
            <pc:sldMk cId="747518386" sldId="452"/>
            <ac:spMk id="4" creationId="{E00492D4-060F-47C9-AB28-AA1FEC78CFFD}"/>
          </ac:spMkLst>
        </pc:spChg>
      </pc:sldChg>
      <pc:sldChg chg="modSp add mod">
        <pc:chgData name="Glen Jones" userId="e846aaca-4b24-4b13-b0d0-f2308e16b284" providerId="ADAL" clId="{ED47ACC3-9597-4D89-A1DC-43CF280EF274}" dt="2026-08-20T09:20:44.536" v="253" actId="115"/>
        <pc:sldMkLst>
          <pc:docMk/>
          <pc:sldMk cId="1989998499" sldId="453"/>
        </pc:sldMkLst>
        <pc:spChg chg="mod">
          <ac:chgData name="Glen Jones" userId="e846aaca-4b24-4b13-b0d0-f2308e16b284" providerId="ADAL" clId="{ED47ACC3-9597-4D89-A1DC-43CF280EF274}" dt="2026-08-20T09:20:44.536" v="253" actId="115"/>
          <ac:spMkLst>
            <pc:docMk/>
            <pc:sldMk cId="1989998499" sldId="453"/>
            <ac:spMk id="4" creationId="{93EB03C8-6C10-B265-46FB-DC82A553468C}"/>
          </ac:spMkLst>
        </pc:spChg>
      </pc:sldChg>
      <pc:sldChg chg="modSp add mod">
        <pc:chgData name="Glen Jones" userId="e846aaca-4b24-4b13-b0d0-f2308e16b284" providerId="ADAL" clId="{ED47ACC3-9597-4D89-A1DC-43CF280EF274}" dt="2026-08-20T09:21:09.831" v="277" actId="207"/>
        <pc:sldMkLst>
          <pc:docMk/>
          <pc:sldMk cId="2668638649" sldId="454"/>
        </pc:sldMkLst>
        <pc:spChg chg="mod">
          <ac:chgData name="Glen Jones" userId="e846aaca-4b24-4b13-b0d0-f2308e16b284" providerId="ADAL" clId="{ED47ACC3-9597-4D89-A1DC-43CF280EF274}" dt="2026-08-20T09:21:09.831" v="277" actId="207"/>
          <ac:spMkLst>
            <pc:docMk/>
            <pc:sldMk cId="2668638649" sldId="454"/>
            <ac:spMk id="6" creationId="{66BE9135-5919-1381-8367-EB17C4ECC60D}"/>
          </ac:spMkLst>
        </pc:spChg>
      </pc:sldChg>
      <pc:sldChg chg="modSp add">
        <pc:chgData name="Glen Jones" userId="e846aaca-4b24-4b13-b0d0-f2308e16b284" providerId="ADAL" clId="{ED47ACC3-9597-4D89-A1DC-43CF280EF274}" dt="2026-08-20T09:21:18.870" v="280" actId="207"/>
        <pc:sldMkLst>
          <pc:docMk/>
          <pc:sldMk cId="556902865" sldId="455"/>
        </pc:sldMkLst>
        <pc:spChg chg="mod">
          <ac:chgData name="Glen Jones" userId="e846aaca-4b24-4b13-b0d0-f2308e16b284" providerId="ADAL" clId="{ED47ACC3-9597-4D89-A1DC-43CF280EF274}" dt="2026-08-20T09:21:18.870" v="280" actId="207"/>
          <ac:spMkLst>
            <pc:docMk/>
            <pc:sldMk cId="556902865" sldId="455"/>
            <ac:spMk id="7" creationId="{C9760F95-AE95-286E-39B8-7698FBC13A43}"/>
          </ac:spMkLst>
        </pc:spChg>
      </pc:sldChg>
      <pc:sldChg chg="add">
        <pc:chgData name="Glen Jones" userId="e846aaca-4b24-4b13-b0d0-f2308e16b284" providerId="ADAL" clId="{ED47ACC3-9597-4D89-A1DC-43CF280EF274}" dt="2026-08-20T12:23:32.311" v="284"/>
        <pc:sldMkLst>
          <pc:docMk/>
          <pc:sldMk cId="1899261790" sldId="456"/>
        </pc:sldMkLst>
      </pc:sldChg>
      <pc:sldChg chg="add">
        <pc:chgData name="Glen Jones" userId="e846aaca-4b24-4b13-b0d0-f2308e16b284" providerId="ADAL" clId="{ED47ACC3-9597-4D89-A1DC-43CF280EF274}" dt="2026-08-20T12:23:39.813" v="285"/>
        <pc:sldMkLst>
          <pc:docMk/>
          <pc:sldMk cId="1275475704" sldId="5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20/08/2026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20/08/2026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681E7-6C48-380A-E13E-CAC3538F3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03809D0F-BC7B-B085-37A6-88677B19B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A5607D-FCCA-F670-10A6-5CF32B2FBB24}"/>
              </a:ext>
            </a:extLst>
          </p:cNvPr>
          <p:cNvSpPr txBox="1"/>
          <p:nvPr/>
        </p:nvSpPr>
        <p:spPr>
          <a:xfrm>
            <a:off x="4757149" y="1822683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A26056C5-44D8-AE95-9CBC-B27122CB0545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7FB54EB-D9FD-0BC6-F860-10C8ACF7FA74}"/>
              </a:ext>
            </a:extLst>
          </p:cNvPr>
          <p:cNvSpPr txBox="1"/>
          <p:nvPr/>
        </p:nvSpPr>
        <p:spPr>
          <a:xfrm>
            <a:off x="4757149" y="263142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9FA3C8-5FAC-C0A7-97B7-A1AE8F227B20}"/>
              </a:ext>
            </a:extLst>
          </p:cNvPr>
          <p:cNvSpPr txBox="1"/>
          <p:nvPr/>
        </p:nvSpPr>
        <p:spPr>
          <a:xfrm>
            <a:off x="4757147" y="342848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7DB404-85F1-9058-3427-DEBEBC1E83FE}"/>
              </a:ext>
            </a:extLst>
          </p:cNvPr>
          <p:cNvSpPr txBox="1"/>
          <p:nvPr/>
        </p:nvSpPr>
        <p:spPr>
          <a:xfrm>
            <a:off x="4764001" y="426742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Aimee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0916CC3-2AA5-A268-533E-37122B6479D2}"/>
              </a:ext>
            </a:extLst>
          </p:cNvPr>
          <p:cNvSpPr txBox="1"/>
          <p:nvPr/>
        </p:nvSpPr>
        <p:spPr>
          <a:xfrm>
            <a:off x="4764001" y="5076168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confidence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0C2DF9-50ED-3A1E-D47A-F53A94326174}"/>
              </a:ext>
            </a:extLst>
          </p:cNvPr>
          <p:cNvSpPr txBox="1"/>
          <p:nvPr/>
        </p:nvSpPr>
        <p:spPr>
          <a:xfrm>
            <a:off x="4764000" y="1863643"/>
            <a:ext cx="2664000" cy="578882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listen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B05D5E0-4629-D485-C08D-BAEDF5C372E6}"/>
              </a:ext>
            </a:extLst>
          </p:cNvPr>
          <p:cNvSpPr txBox="1"/>
          <p:nvPr/>
        </p:nvSpPr>
        <p:spPr>
          <a:xfrm>
            <a:off x="4757148" y="26375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 - noun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EA16615-E077-F528-ADD0-7BE786FE61DA}"/>
              </a:ext>
            </a:extLst>
          </p:cNvPr>
          <p:cNvSpPr txBox="1"/>
          <p:nvPr/>
        </p:nvSpPr>
        <p:spPr>
          <a:xfrm>
            <a:off x="4757147" y="3424922"/>
            <a:ext cx="2664000" cy="64698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 - noun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9F1A08D-32DD-8450-9E6D-358798E68374}"/>
              </a:ext>
            </a:extLst>
          </p:cNvPr>
          <p:cNvSpPr txBox="1"/>
          <p:nvPr/>
        </p:nvSpPr>
        <p:spPr>
          <a:xfrm>
            <a:off x="4764000" y="427104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Aimee - noun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641FE8B-0979-6437-12CA-CB0D212E2F9B}"/>
              </a:ext>
            </a:extLst>
          </p:cNvPr>
          <p:cNvSpPr txBox="1"/>
          <p:nvPr/>
        </p:nvSpPr>
        <p:spPr>
          <a:xfrm>
            <a:off x="4764000" y="50691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confidence - noun</a:t>
            </a:r>
          </a:p>
        </p:txBody>
      </p:sp>
    </p:spTree>
    <p:extLst>
      <p:ext uri="{BB962C8B-B14F-4D97-AF65-F5344CB8AC3E}">
        <p14:creationId xmlns:p14="http://schemas.microsoft.com/office/powerpoint/2010/main" val="407994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20" grpId="0" animBg="1"/>
      <p:bldP spid="21" grpId="0" animBg="1"/>
      <p:bldP spid="25" grpId="0" animBg="1"/>
      <p:bldP spid="15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D84F07-E62E-72A2-1AAB-122EC73A2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5901C519-6B8C-BFB8-6362-0812A66537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500367D-7FAF-0AA3-8E78-1CE2B76A1F18}"/>
              </a:ext>
            </a:extLst>
          </p:cNvPr>
          <p:cNvSpPr txBox="1"/>
          <p:nvPr/>
        </p:nvSpPr>
        <p:spPr>
          <a:xfrm>
            <a:off x="4764001" y="182647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computer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459EF48-FEBD-FF38-8946-FC721F413DF7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4FC2A1C-F22C-17AB-988F-5C093212F731}"/>
              </a:ext>
            </a:extLst>
          </p:cNvPr>
          <p:cNvSpPr txBox="1"/>
          <p:nvPr/>
        </p:nvSpPr>
        <p:spPr>
          <a:xfrm>
            <a:off x="4764001" y="2661685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4ED9B88-A5B2-3BA4-0C37-36F0D6C3584D}"/>
              </a:ext>
            </a:extLst>
          </p:cNvPr>
          <p:cNvSpPr txBox="1"/>
          <p:nvPr/>
        </p:nvSpPr>
        <p:spPr>
          <a:xfrm>
            <a:off x="4764001" y="3516209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8A82C4A-AC18-318B-972F-8F106252C18A}"/>
              </a:ext>
            </a:extLst>
          </p:cNvPr>
          <p:cNvSpPr txBox="1"/>
          <p:nvPr/>
        </p:nvSpPr>
        <p:spPr>
          <a:xfrm>
            <a:off x="4764001" y="43317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204943A-8FB5-B034-B014-F9619F47883D}"/>
              </a:ext>
            </a:extLst>
          </p:cNvPr>
          <p:cNvSpPr txBox="1"/>
          <p:nvPr/>
        </p:nvSpPr>
        <p:spPr>
          <a:xfrm>
            <a:off x="4764001" y="5209094"/>
            <a:ext cx="2664000" cy="51077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967E938-A82F-4D0C-D9DE-587B1495DF61}"/>
              </a:ext>
            </a:extLst>
          </p:cNvPr>
          <p:cNvSpPr txBox="1"/>
          <p:nvPr/>
        </p:nvSpPr>
        <p:spPr>
          <a:xfrm>
            <a:off x="4764000" y="182268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computer - noun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A9D4588-C082-C353-F88A-6FC326E8836A}"/>
              </a:ext>
            </a:extLst>
          </p:cNvPr>
          <p:cNvSpPr txBox="1"/>
          <p:nvPr/>
        </p:nvSpPr>
        <p:spPr>
          <a:xfrm>
            <a:off x="4764000" y="2658566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boy- noun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B0BF224-2315-9835-FC52-B6B7FC4F4A7F}"/>
              </a:ext>
            </a:extLst>
          </p:cNvPr>
          <p:cNvSpPr txBox="1"/>
          <p:nvPr/>
        </p:nvSpPr>
        <p:spPr>
          <a:xfrm>
            <a:off x="4763996" y="3516209"/>
            <a:ext cx="2664000" cy="578882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collect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DF5B222-5572-34C5-2BF9-CD9AB7BE1666}"/>
              </a:ext>
            </a:extLst>
          </p:cNvPr>
          <p:cNvSpPr txBox="1"/>
          <p:nvPr/>
        </p:nvSpPr>
        <p:spPr>
          <a:xfrm>
            <a:off x="4764000" y="432561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whiteboard- noun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5FDA5B9-018F-0D3E-2D5B-B5F8EBFCBCFC}"/>
              </a:ext>
            </a:extLst>
          </p:cNvPr>
          <p:cNvSpPr txBox="1"/>
          <p:nvPr/>
        </p:nvSpPr>
        <p:spPr>
          <a:xfrm>
            <a:off x="4763996" y="5209094"/>
            <a:ext cx="2664000" cy="510778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ants - noun</a:t>
            </a:r>
          </a:p>
        </p:txBody>
      </p:sp>
    </p:spTree>
    <p:extLst>
      <p:ext uri="{BB962C8B-B14F-4D97-AF65-F5344CB8AC3E}">
        <p14:creationId xmlns:p14="http://schemas.microsoft.com/office/powerpoint/2010/main" val="152095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7" grpId="0" animBg="1"/>
      <p:bldP spid="28" grpId="0" animBg="1"/>
      <p:bldP spid="29" grpId="0" animBg="1"/>
      <p:bldP spid="2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/noun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women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0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DE9D-C8BF-C6F7-A40E-891047D89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attern of a hat and star&#10;&#10;AI-generated content may be incorrect.">
            <a:extLst>
              <a:ext uri="{FF2B5EF4-FFF2-40B4-BE49-F238E27FC236}">
                <a16:creationId xmlns:a16="http://schemas.microsoft.com/office/drawing/2014/main" id="{F88FCDBD-1AB7-CBF6-F038-F0AEE07A0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D09CECF-DD07-E9AA-5BFD-83BC8DDFE39B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48704D36-4F8C-7277-B781-74887D4C4871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E096D7A-9374-328D-8FC9-D1506CF8AE5E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i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989C00-78ED-FEE4-6385-2AACB4F0635F}"/>
              </a:ext>
            </a:extLst>
          </p:cNvPr>
          <p:cNvSpPr txBox="1">
            <a:spLocks/>
          </p:cNvSpPr>
          <p:nvPr/>
        </p:nvSpPr>
        <p:spPr>
          <a:xfrm>
            <a:off x="895351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a spaceship.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46D1AD-91BE-4908-4F45-B7531A7D55F0}"/>
              </a:ext>
            </a:extLst>
          </p:cNvPr>
          <p:cNvSpPr txBox="1">
            <a:spLocks/>
          </p:cNvSpPr>
          <p:nvPr/>
        </p:nvSpPr>
        <p:spPr>
          <a:xfrm>
            <a:off x="895351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fixes a toy.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63193A6-75B7-C8E7-3CC9-881FBBBBFD37}"/>
              </a:ext>
            </a:extLst>
          </p:cNvPr>
          <p:cNvSpPr txBox="1">
            <a:spLocks/>
          </p:cNvSpPr>
          <p:nvPr/>
        </p:nvSpPr>
        <p:spPr>
          <a:xfrm>
            <a:off x="895351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scares a cat.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6926D6-D12D-E4E9-1E10-48BAC1E8D190}"/>
              </a:ext>
            </a:extLst>
          </p:cNvPr>
          <p:cNvSpPr txBox="1">
            <a:spLocks/>
          </p:cNvSpPr>
          <p:nvPr/>
        </p:nvSpPr>
        <p:spPr>
          <a:xfrm>
            <a:off x="895351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kicks a ball.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41250B8-5019-FF7F-4CAD-9AC67F0AB454}"/>
              </a:ext>
            </a:extLst>
          </p:cNvPr>
          <p:cNvSpPr txBox="1">
            <a:spLocks/>
          </p:cNvSpPr>
          <p:nvPr/>
        </p:nvSpPr>
        <p:spPr>
          <a:xfrm>
            <a:off x="895351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writes a note.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02563F3-2E05-95F5-31A7-8323CE1935C8}"/>
              </a:ext>
            </a:extLst>
          </p:cNvPr>
          <p:cNvSpPr txBox="1">
            <a:spLocks/>
          </p:cNvSpPr>
          <p:nvPr/>
        </p:nvSpPr>
        <p:spPr>
          <a:xfrm>
            <a:off x="6265603" y="181853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sees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spaceship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645CD1-A25D-D506-97EF-9B951627794B}"/>
              </a:ext>
            </a:extLst>
          </p:cNvPr>
          <p:cNvSpPr txBox="1">
            <a:spLocks/>
          </p:cNvSpPr>
          <p:nvPr/>
        </p:nvSpPr>
        <p:spPr>
          <a:xfrm>
            <a:off x="6265603" y="2682679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fixes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toy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285D8B-2232-2FDD-3DC7-2ED531A57903}"/>
              </a:ext>
            </a:extLst>
          </p:cNvPr>
          <p:cNvSpPr txBox="1">
            <a:spLocks/>
          </p:cNvSpPr>
          <p:nvPr/>
        </p:nvSpPr>
        <p:spPr>
          <a:xfrm>
            <a:off x="6265603" y="3546821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Scrambler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scares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D81650D-271A-2612-2F0F-3CB5EBF6A65F}"/>
              </a:ext>
            </a:extLst>
          </p:cNvPr>
          <p:cNvSpPr txBox="1">
            <a:spLocks/>
          </p:cNvSpPr>
          <p:nvPr/>
        </p:nvSpPr>
        <p:spPr>
          <a:xfrm>
            <a:off x="6265603" y="4410963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Emile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kicks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ball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ECF1FF-7983-1851-D1A6-D5FFEF231119}"/>
              </a:ext>
            </a:extLst>
          </p:cNvPr>
          <p:cNvSpPr txBox="1">
            <a:spLocks/>
          </p:cNvSpPr>
          <p:nvPr/>
        </p:nvSpPr>
        <p:spPr>
          <a:xfrm>
            <a:off x="6265603" y="5275107"/>
            <a:ext cx="5027920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Aimee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writes a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note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0CB8188-41E8-B7F4-7286-A61433B533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25" y="133872"/>
            <a:ext cx="2521698" cy="231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67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195D7-F17E-BC3D-9245-034EFBAAC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8A5CA47F-5A33-8429-1906-78DD638729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AA83FEB-CF9D-C1B3-3ADB-A089C37EA3A5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wrong with this?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0DA5AB9-313C-7933-954E-E1484518359B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11C16C-3A09-A415-6FD4-7B99F74CA9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0" y="1738835"/>
            <a:ext cx="3683839" cy="395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9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115C1-BEA0-4F49-79F6-26163EB3C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908B76F-BF2A-172D-16C8-0C7432DDEB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9347567-1F38-4599-CE53-96C1A79194E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wrong with this?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6DFD14-4515-92FD-F442-06F7A96427B6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B1636E-3BF9-F5C3-1FE5-F071D79B7C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0" y="1738835"/>
            <a:ext cx="3683839" cy="3950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00492D4-060F-47C9-AB28-AA1FEC78CFFD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because…..</a:t>
            </a:r>
          </a:p>
        </p:txBody>
      </p:sp>
    </p:spTree>
    <p:extLst>
      <p:ext uri="{BB962C8B-B14F-4D97-AF65-F5344CB8AC3E}">
        <p14:creationId xmlns:p14="http://schemas.microsoft.com/office/powerpoint/2010/main" val="74751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8570B1-6CD3-05CD-24F9-450D6E77B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5F634EA2-A338-AD92-2E85-C8D8ED0959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744F911-F220-2368-2085-B7FC4B846D4F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wrong with this?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AA514A-AEA9-DB30-B2D6-91A4D8C27C0B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E43F12-E47E-36E7-C046-E9CEDD4A62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0" y="1738835"/>
            <a:ext cx="3683839" cy="3950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3EB03C8-6C10-B265-46FB-DC82A553468C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only one 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999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768F0-2B0F-AC85-B562-097096AF96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77784E4-999E-5626-3568-E26AA9FCC5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6BE9135-5919-1381-8367-EB17C4ECC60D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 noun?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D147F5-96A5-D44E-9FD6-0E8471C4B0AB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80E254-2D94-CF75-0BB5-F7E520B882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0" y="1738835"/>
            <a:ext cx="3683839" cy="3950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9F59538-14BF-F69A-C12B-9945D98AA3B5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only one 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863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2DBC7-9EA0-C7FE-25C8-D7B84B239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536AC1E7-0207-C191-ACA9-50BC1D2AE1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3024029-455A-3B51-21D2-BAA3D9902A07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 noun?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9760F95-AE95-286E-39B8-7698FBC13A43}"/>
              </a:ext>
            </a:extLst>
          </p:cNvPr>
          <p:cNvSpPr txBox="1">
            <a:spLocks/>
          </p:cNvSpPr>
          <p:nvPr/>
        </p:nvSpPr>
        <p:spPr>
          <a:xfrm>
            <a:off x="5928852" y="1871790"/>
            <a:ext cx="5220426" cy="285953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9600" strike="sngStrike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64394D-585F-4122-5DB6-0A6990A9F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0" y="1738835"/>
            <a:ext cx="3683839" cy="39506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294DC41-849D-091F-D19E-EB0C062E6061}"/>
              </a:ext>
            </a:extLst>
          </p:cNvPr>
          <p:cNvSpPr txBox="1">
            <a:spLocks/>
          </p:cNvSpPr>
          <p:nvPr/>
        </p:nvSpPr>
        <p:spPr>
          <a:xfrm>
            <a:off x="954232" y="552971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noun is wrong because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only one 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56902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675010" y="427302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What’s the difference between the green nouns and the blue nouns?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6022109" y="231065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32181" y="231065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32180" y="313179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32180" y="3952943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32180" y="477408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32180" y="559523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6022109" y="313343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6022109" y="395294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6022109" y="47818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6015255" y="559523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E76269D1-4D8D-9EAD-A5F1-D92BC4AEDF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2272" y="256032"/>
            <a:ext cx="9537193" cy="154419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See if you can spot what’s wrong with these sentences.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0875424-04DA-AB28-0691-BFBA8DE741EE}"/>
              </a:ext>
            </a:extLst>
          </p:cNvPr>
          <p:cNvSpPr txBox="1">
            <a:spLocks/>
          </p:cNvSpPr>
          <p:nvPr/>
        </p:nvSpPr>
        <p:spPr>
          <a:xfrm>
            <a:off x="765047" y="206349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i see a bat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EC5445-EEDA-D876-A56E-AE327CD2705D}"/>
              </a:ext>
            </a:extLst>
          </p:cNvPr>
          <p:cNvSpPr txBox="1">
            <a:spLocks/>
          </p:cNvSpPr>
          <p:nvPr/>
        </p:nvSpPr>
        <p:spPr>
          <a:xfrm>
            <a:off x="765047" y="288512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the sun is hot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90B973F-7237-DF2C-1001-441E63C03A45}"/>
              </a:ext>
            </a:extLst>
          </p:cNvPr>
          <p:cNvSpPr txBox="1">
            <a:spLocks/>
          </p:cNvSpPr>
          <p:nvPr/>
        </p:nvSpPr>
        <p:spPr>
          <a:xfrm>
            <a:off x="765047" y="379587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 err="1">
                <a:solidFill>
                  <a:schemeClr val="bg1"/>
                </a:solidFill>
              </a:rPr>
              <a:t>mumisin</a:t>
            </a:r>
            <a:r>
              <a:rPr lang="en-GB" sz="3200" dirty="0">
                <a:solidFill>
                  <a:schemeClr val="bg1"/>
                </a:solidFill>
              </a:rPr>
              <a:t> the van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AF04ADF-768F-9E64-5726-3BD9FB0B7F3B}"/>
              </a:ext>
            </a:extLst>
          </p:cNvPr>
          <p:cNvSpPr txBox="1">
            <a:spLocks/>
          </p:cNvSpPr>
          <p:nvPr/>
        </p:nvSpPr>
        <p:spPr>
          <a:xfrm>
            <a:off x="765047" y="4701325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it hot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A849B71-0739-C7F1-85AE-A0FAA22DE22D}"/>
              </a:ext>
            </a:extLst>
          </p:cNvPr>
          <p:cNvSpPr txBox="1">
            <a:spLocks/>
          </p:cNvSpPr>
          <p:nvPr/>
        </p:nvSpPr>
        <p:spPr>
          <a:xfrm>
            <a:off x="765047" y="5606774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big dog.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4DA66C9-95C8-559B-0012-730113E963BD}"/>
              </a:ext>
            </a:extLst>
          </p:cNvPr>
          <p:cNvSpPr txBox="1">
            <a:spLocks/>
          </p:cNvSpPr>
          <p:nvPr/>
        </p:nvSpPr>
        <p:spPr>
          <a:xfrm>
            <a:off x="7058415" y="205625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1. </a:t>
            </a:r>
            <a:r>
              <a:rPr lang="en-GB" sz="3200" dirty="0">
                <a:solidFill>
                  <a:srgbClr val="FFFF00"/>
                </a:solidFill>
              </a:rPr>
              <a:t>I</a:t>
            </a:r>
            <a:r>
              <a:rPr lang="en-GB" sz="3200" dirty="0">
                <a:solidFill>
                  <a:schemeClr val="bg1"/>
                </a:solidFill>
              </a:rPr>
              <a:t> see a bat</a:t>
            </a:r>
            <a:r>
              <a:rPr lang="en-GB" sz="3200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BDEFE55-9B94-15FE-5A3D-292B588ED3BE}"/>
              </a:ext>
            </a:extLst>
          </p:cNvPr>
          <p:cNvSpPr txBox="1">
            <a:spLocks/>
          </p:cNvSpPr>
          <p:nvPr/>
        </p:nvSpPr>
        <p:spPr>
          <a:xfrm>
            <a:off x="7058415" y="287788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2. </a:t>
            </a:r>
            <a:r>
              <a:rPr lang="en-GB" sz="3200" dirty="0">
                <a:solidFill>
                  <a:srgbClr val="FFFF00"/>
                </a:solidFill>
              </a:rPr>
              <a:t>T</a:t>
            </a:r>
            <a:r>
              <a:rPr lang="en-GB" sz="3200" dirty="0">
                <a:solidFill>
                  <a:schemeClr val="bg1"/>
                </a:solidFill>
              </a:rPr>
              <a:t>he sun is hot</a:t>
            </a:r>
            <a:r>
              <a:rPr lang="en-GB" sz="3200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23DE82C-41EE-9B3B-DBF3-6AE3D1730CEA}"/>
              </a:ext>
            </a:extLst>
          </p:cNvPr>
          <p:cNvSpPr txBox="1">
            <a:spLocks/>
          </p:cNvSpPr>
          <p:nvPr/>
        </p:nvSpPr>
        <p:spPr>
          <a:xfrm>
            <a:off x="7058415" y="3788638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3. </a:t>
            </a:r>
            <a:r>
              <a:rPr lang="en-GB" sz="3200" dirty="0">
                <a:solidFill>
                  <a:srgbClr val="FFFF00"/>
                </a:solidFill>
              </a:rPr>
              <a:t>M</a:t>
            </a:r>
            <a:r>
              <a:rPr lang="en-GB" sz="3200" dirty="0">
                <a:solidFill>
                  <a:schemeClr val="bg1"/>
                </a:solidFill>
              </a:rPr>
              <a:t>um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is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in the van</a:t>
            </a:r>
            <a:r>
              <a:rPr lang="en-GB" sz="3200" dirty="0">
                <a:solidFill>
                  <a:srgbClr val="FFFF00"/>
                </a:solidFill>
              </a:rPr>
              <a:t> .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2543111-1D98-CB92-37AA-1BB53727EF14}"/>
              </a:ext>
            </a:extLst>
          </p:cNvPr>
          <p:cNvSpPr txBox="1">
            <a:spLocks/>
          </p:cNvSpPr>
          <p:nvPr/>
        </p:nvSpPr>
        <p:spPr>
          <a:xfrm>
            <a:off x="7058415" y="4694087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4. Is it hot</a:t>
            </a:r>
            <a:r>
              <a:rPr lang="en-GB" sz="3200" dirty="0">
                <a:solidFill>
                  <a:srgbClr val="FFFF00"/>
                </a:solidFill>
              </a:rPr>
              <a:t>?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946F7B9-D709-E02C-B0BC-EA03640EABE3}"/>
              </a:ext>
            </a:extLst>
          </p:cNvPr>
          <p:cNvSpPr txBox="1">
            <a:spLocks/>
          </p:cNvSpPr>
          <p:nvPr/>
        </p:nvSpPr>
        <p:spPr>
          <a:xfrm>
            <a:off x="7058415" y="5599536"/>
            <a:ext cx="4644000" cy="720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3200" dirty="0">
                <a:solidFill>
                  <a:schemeClr val="bg1"/>
                </a:solidFill>
              </a:rPr>
              <a:t>5. What a big dog</a:t>
            </a:r>
            <a:r>
              <a:rPr lang="en-GB" sz="3200" dirty="0">
                <a:solidFill>
                  <a:srgbClr val="FFFF00"/>
                </a:solidFill>
              </a:rPr>
              <a:t>!</a:t>
            </a:r>
            <a:endParaRPr lang="en-GB" sz="3200" dirty="0">
              <a:solidFill>
                <a:schemeClr val="bg1"/>
              </a:solidFill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579722EE-B755-5D30-55B1-9EC0B1B3921D}"/>
              </a:ext>
            </a:extLst>
          </p:cNvPr>
          <p:cNvSpPr/>
          <p:nvPr/>
        </p:nvSpPr>
        <p:spPr>
          <a:xfrm>
            <a:off x="5514975" y="2305050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2A47107-3CE9-8004-C3DF-4E5CC5A20D21}"/>
              </a:ext>
            </a:extLst>
          </p:cNvPr>
          <p:cNvSpPr/>
          <p:nvPr/>
        </p:nvSpPr>
        <p:spPr>
          <a:xfrm>
            <a:off x="5538406" y="3001518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376DFA06-1BAB-0D5B-4ED7-10594A1D81E9}"/>
              </a:ext>
            </a:extLst>
          </p:cNvPr>
          <p:cNvSpPr/>
          <p:nvPr/>
        </p:nvSpPr>
        <p:spPr>
          <a:xfrm>
            <a:off x="5538406" y="394875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8D6DBFA-FC2D-7FB6-3220-0355680F7403}"/>
              </a:ext>
            </a:extLst>
          </p:cNvPr>
          <p:cNvSpPr/>
          <p:nvPr/>
        </p:nvSpPr>
        <p:spPr>
          <a:xfrm>
            <a:off x="5538406" y="487889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169472E-E5D7-9D69-D649-2C8F9AEF89F9}"/>
              </a:ext>
            </a:extLst>
          </p:cNvPr>
          <p:cNvSpPr/>
          <p:nvPr/>
        </p:nvSpPr>
        <p:spPr>
          <a:xfrm>
            <a:off x="5514975" y="5809031"/>
            <a:ext cx="1390650" cy="285750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79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42B266F6-0586-FF13-E627-6A5178D91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406400" y="132328"/>
            <a:ext cx="10962806" cy="242090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nouns on green relate to 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one object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and are called “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r>
              <a:rPr lang="en-GB" sz="3600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”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75FFA3-87C6-F117-ED93-BA3868685C8A}"/>
              </a:ext>
            </a:extLst>
          </p:cNvPr>
          <p:cNvSpPr txBox="1">
            <a:spLocks/>
          </p:cNvSpPr>
          <p:nvPr/>
        </p:nvSpPr>
        <p:spPr>
          <a:xfrm>
            <a:off x="5994677" y="26855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tables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E16AAF-829E-4F1B-7AD1-1932F12A583B}"/>
              </a:ext>
            </a:extLst>
          </p:cNvPr>
          <p:cNvSpPr txBox="1"/>
          <p:nvPr/>
        </p:nvSpPr>
        <p:spPr>
          <a:xfrm>
            <a:off x="3104749" y="268555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5E4B92-CAD2-EAAB-CABC-EDC8D27E7794}"/>
              </a:ext>
            </a:extLst>
          </p:cNvPr>
          <p:cNvSpPr txBox="1"/>
          <p:nvPr/>
        </p:nvSpPr>
        <p:spPr>
          <a:xfrm>
            <a:off x="3104748" y="350670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9A098C-8B42-1EC0-22FF-B0EC753AF037}"/>
              </a:ext>
            </a:extLst>
          </p:cNvPr>
          <p:cNvSpPr txBox="1"/>
          <p:nvPr/>
        </p:nvSpPr>
        <p:spPr>
          <a:xfrm>
            <a:off x="3104748" y="432784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EF9CDF-5032-1D60-3BDE-FF3AABE190CE}"/>
              </a:ext>
            </a:extLst>
          </p:cNvPr>
          <p:cNvSpPr txBox="1"/>
          <p:nvPr/>
        </p:nvSpPr>
        <p:spPr>
          <a:xfrm>
            <a:off x="3104748" y="514899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child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C67E7BE-04C1-ADE7-73BA-D63D6AE5D12C}"/>
              </a:ext>
            </a:extLst>
          </p:cNvPr>
          <p:cNvSpPr txBox="1"/>
          <p:nvPr/>
        </p:nvSpPr>
        <p:spPr>
          <a:xfrm>
            <a:off x="3104748" y="5970139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0CD9566-C7C4-DE34-5740-A4A16B503D7B}"/>
              </a:ext>
            </a:extLst>
          </p:cNvPr>
          <p:cNvSpPr txBox="1">
            <a:spLocks/>
          </p:cNvSpPr>
          <p:nvPr/>
        </p:nvSpPr>
        <p:spPr>
          <a:xfrm>
            <a:off x="5994677" y="350834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chairs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2820893-86AD-E135-B67D-E6DF5D11F095}"/>
              </a:ext>
            </a:extLst>
          </p:cNvPr>
          <p:cNvSpPr txBox="1">
            <a:spLocks/>
          </p:cNvSpPr>
          <p:nvPr/>
        </p:nvSpPr>
        <p:spPr>
          <a:xfrm>
            <a:off x="5994677" y="432784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rooms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BCD84CC-3B46-9762-B681-2392C9E5004A}"/>
              </a:ext>
            </a:extLst>
          </p:cNvPr>
          <p:cNvSpPr txBox="1">
            <a:spLocks/>
          </p:cNvSpPr>
          <p:nvPr/>
        </p:nvSpPr>
        <p:spPr>
          <a:xfrm>
            <a:off x="5994677" y="51567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children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EB636F3-F62C-D964-AB81-3904E876CC7E}"/>
              </a:ext>
            </a:extLst>
          </p:cNvPr>
          <p:cNvSpPr txBox="1">
            <a:spLocks/>
          </p:cNvSpPr>
          <p:nvPr/>
        </p:nvSpPr>
        <p:spPr>
          <a:xfrm>
            <a:off x="5987823" y="597013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teachers</a:t>
            </a:r>
          </a:p>
        </p:txBody>
      </p:sp>
      <p:pic>
        <p:nvPicPr>
          <p:cNvPr id="18" name="Picture 17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304A138A-ED5F-79C9-FE97-D4B74F0D7E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824" y="1779457"/>
            <a:ext cx="4365572" cy="494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>
                <a:solidFill>
                  <a:schemeClr val="bg1"/>
                </a:solidFill>
              </a:rPr>
              <a:t>Click the words to reveal the answers. </a:t>
            </a:r>
            <a:endParaRPr lang="en-GB" sz="2600" b="1" u="sng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6248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Singular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954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954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587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name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954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Tuesdays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954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Tuesday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587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chairs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587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587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094643" y="1498592"/>
            <a:ext cx="3062327" cy="65293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Plural Nouns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7960806" y="2458046"/>
            <a:ext cx="0" cy="401304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954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week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587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215D5D-196B-0E46-15E1-C0CBF254C8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-93864"/>
            <a:ext cx="2542541" cy="214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9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9 0.34121 L 3.125E-6 -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43" y="-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24922 -0.0152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-0.0071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66406 -0.1219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8099 -0.0069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66549 -0.0152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53386 -0.006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24857 0.1094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53164 -0.0150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38307 0.0053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53607 -0.0148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9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71F09-6D65-A845-BD28-D74B1768C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A60D373F-D0AF-FBFD-3372-CF9E509473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4926499-9F56-259C-819A-6CE9CBDEC27F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25E31-3D0E-DED9-C3F2-8328E98D2D09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and Aimee were best friends who loved adventures.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</p:spTree>
    <p:extLst>
      <p:ext uri="{BB962C8B-B14F-4D97-AF65-F5344CB8AC3E}">
        <p14:creationId xmlns:p14="http://schemas.microsoft.com/office/powerpoint/2010/main" val="141543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0842D-DDC6-CDB2-B9C9-EB7559975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3E894B2-3FA9-C72F-E283-6E9566B2B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A573295-C74D-175A-C646-ABE543B17D2C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E8FC9A2-5D56-4EBE-7D95-C71A925AA35A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day, they decided to explore the forest near their homes.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</p:spTree>
    <p:extLst>
      <p:ext uri="{BB962C8B-B14F-4D97-AF65-F5344CB8AC3E}">
        <p14:creationId xmlns:p14="http://schemas.microsoft.com/office/powerpoint/2010/main" val="181307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4F530-B136-CA9A-CE14-7B1E2A9818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F713ECAD-53C6-E8DB-F8A3-419A4AA929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579FFA-F6F2-A60B-D188-A69CF26A7860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32C35FA-825B-392A-400D-262EB3922C2B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packed a backpack with sandwiches, apples, and a bottle of water. </a:t>
            </a:r>
          </a:p>
        </p:txBody>
      </p:sp>
    </p:spTree>
    <p:extLst>
      <p:ext uri="{BB962C8B-B14F-4D97-AF65-F5344CB8AC3E}">
        <p14:creationId xmlns:p14="http://schemas.microsoft.com/office/powerpoint/2010/main" val="410593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A6E27-480F-7BBA-910E-5E26DD029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AB26359-FE82-222B-DFDC-869F9CD5D1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3B8C484-675D-6F5B-1493-8E850AF3816A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all the nouns?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0E4457-7036-B5BF-FB2F-43A12E72EB42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7445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0F3263-B7BE-A6A1-4080-53F63ADE1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5FE9D24-AB17-A4CD-5F0E-EC16D7193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0608410-B48C-D684-6D2B-C06C7F78565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4704DDC-5DFA-1C07-394D-9778CA9A889C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301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D3AE4-A0D2-8900-9066-78AFCC07B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9DFE45E0-D926-0795-858C-CEFF81FB24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F60533-6CC4-41A0-B9A9-4B091E3841E1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967D1B-DE11-B7FF-4AC3-35AE9595B94E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498346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46ABA-BE81-C9FA-6A04-576592DF0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FBA01A3-DF96-7598-4A4D-3CF0401854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05EE541-6D5F-9A18-B80E-8B1D865B0414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94F242-6070-FBF6-797B-3FA7178193D5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85051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71AB9-826D-2ECA-F753-70B9F564C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7B1CED8B-6AFE-C9C2-0EB8-6A5072DDB9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C36645E-CBAD-F248-AC3D-D8B8B1EE1AF8}"/>
              </a:ext>
            </a:extLst>
          </p:cNvPr>
          <p:cNvSpPr txBox="1">
            <a:spLocks/>
          </p:cNvSpPr>
          <p:nvPr/>
        </p:nvSpPr>
        <p:spPr>
          <a:xfrm>
            <a:off x="954233" y="543503"/>
            <a:ext cx="10283535" cy="784784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F1658A-DDF1-C022-52F8-950D63B64128}"/>
              </a:ext>
            </a:extLst>
          </p:cNvPr>
          <p:cNvSpPr txBox="1">
            <a:spLocks/>
          </p:cNvSpPr>
          <p:nvPr/>
        </p:nvSpPr>
        <p:spPr>
          <a:xfrm>
            <a:off x="954234" y="1414914"/>
            <a:ext cx="10283534" cy="506288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best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friends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who loved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adventures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sunny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day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they decided to explore the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forest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 their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homes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packed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backpack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sandwiches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apples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a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bottle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water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4078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209007"/>
            <a:ext cx="11301820" cy="11710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4708835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669058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boy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669058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listens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301316" y="316419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669058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happen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669058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301316" y="242962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learns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301316" y="3898752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agree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2301316" y="463331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8829676" y="1493075"/>
            <a:ext cx="2790824" cy="7167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8178581" y="245064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669058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school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2301316" y="536787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669058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2301316" y="607196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smiled</a:t>
            </a:r>
          </a:p>
        </p:txBody>
      </p:sp>
      <p:pic>
        <p:nvPicPr>
          <p:cNvPr id="15" name="Picture 14" descr="A cartoon character wearing a wizard hat and a hat&#10;&#10;AI-generated content may be incorrect.">
            <a:extLst>
              <a:ext uri="{FF2B5EF4-FFF2-40B4-BE49-F238E27FC236}">
                <a16:creationId xmlns:a16="http://schemas.microsoft.com/office/drawing/2014/main" id="{F87C3025-A848-01FC-C0C8-13481CCFA4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0" y="178551"/>
            <a:ext cx="1849638" cy="2133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22222E-6 L 0.25365 -0.003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20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59259E-6 L 0.3875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75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3.7037E-6 L 0.3875 -0.0060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22222E-6 L 0.72656 -0.0101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47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0.58959 -0.0046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79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59428 -0.015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14" y="-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59259E-6 L 0.59037 -0.0050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8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75 -0.003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10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0.25365 0.104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82" y="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72422 -0.10393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46" y="-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59349 0.0018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74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6193011" y="16453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303083" y="164537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303082" y="246652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3303082" y="328766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3303082" y="410881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3303082" y="492995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6193011" y="24681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6193011" y="32876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6193011" y="411659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6186157" y="492995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4" y="309125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326288"/>
            <a:ext cx="11497109" cy="1200287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Spot the </a:t>
            </a:r>
            <a:r>
              <a:rPr lang="en-GB" sz="3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object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/noun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2876972" y="1818537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2876972" y="2682679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women shout.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2876972" y="3546821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purrs.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2876972" y="4410963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runs.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6370799" y="1846574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6370799" y="2710716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women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6370799" y="3574858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purrs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6370799" y="4439000"/>
            <a:ext cx="3112973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pic>
        <p:nvPicPr>
          <p:cNvPr id="2" name="Picture 1" descr="Cartoon character holding an object&#10;&#10;AI-generated content may be incorrect.">
            <a:extLst>
              <a:ext uri="{FF2B5EF4-FFF2-40B4-BE49-F238E27FC236}">
                <a16:creationId xmlns:a16="http://schemas.microsoft.com/office/drawing/2014/main" id="{A19133F3-4A17-02D9-8E70-16C2C8C78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060"/>
            <a:ext cx="2960953" cy="27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6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mph" presetSubtype="0" repeatCount="indefinite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Objects are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“Cat”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36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this sentence.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47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0156 -0.2402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850908" y="171358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850908" y="2536372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850908" y="335587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850908" y="4184806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4844054" y="4998171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930C9D6-F836-7E70-1FFE-3EE1AF95FFC2}"/>
              </a:ext>
            </a:extLst>
          </p:cNvPr>
          <p:cNvSpPr txBox="1">
            <a:spLocks/>
          </p:cNvSpPr>
          <p:nvPr/>
        </p:nvSpPr>
        <p:spPr>
          <a:xfrm>
            <a:off x="4850907" y="171047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4858304" y="252383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4850907" y="335276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learn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CC35B47-34B0-2F75-9146-F705AB89B835}"/>
              </a:ext>
            </a:extLst>
          </p:cNvPr>
          <p:cNvSpPr txBox="1">
            <a:spLocks/>
          </p:cNvSpPr>
          <p:nvPr/>
        </p:nvSpPr>
        <p:spPr>
          <a:xfrm>
            <a:off x="4850907" y="41885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2CAD7378-B9CE-FE34-D4B1-3DF7FC564231}"/>
              </a:ext>
            </a:extLst>
          </p:cNvPr>
          <p:cNvSpPr txBox="1">
            <a:spLocks/>
          </p:cNvSpPr>
          <p:nvPr/>
        </p:nvSpPr>
        <p:spPr>
          <a:xfrm>
            <a:off x="4844053" y="5004288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- noun</a:t>
            </a:r>
          </a:p>
        </p:txBody>
      </p:sp>
    </p:spTree>
    <p:extLst>
      <p:ext uri="{BB962C8B-B14F-4D97-AF65-F5344CB8AC3E}">
        <p14:creationId xmlns:p14="http://schemas.microsoft.com/office/powerpoint/2010/main" val="353807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6" grpId="0" animBg="1"/>
      <p:bldP spid="17" grpId="0" animBg="1"/>
      <p:bldP spid="18" grpId="0" animBg="1"/>
      <p:bldP spid="14" grpId="0" animBg="1"/>
      <p:bldP spid="36" grpId="0" animBg="1"/>
      <p:bldP spid="37" grpId="0" animBg="1"/>
      <p:bldP spid="38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1012</Words>
  <Application>Microsoft Office PowerPoint</Application>
  <PresentationFormat>Widescreen</PresentationFormat>
  <Paragraphs>222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Singular nouns.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2026-08-20T12:23:41Z</dcterms:modified>
</cp:coreProperties>
</file>