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77" r:id="rId2"/>
    <p:sldId id="443" r:id="rId3"/>
    <p:sldId id="445" r:id="rId4"/>
    <p:sldId id="274" r:id="rId5"/>
    <p:sldId id="379" r:id="rId6"/>
    <p:sldId id="380" r:id="rId7"/>
    <p:sldId id="456" r:id="rId8"/>
    <p:sldId id="500" r:id="rId9"/>
    <p:sldId id="446" r:id="rId10"/>
    <p:sldId id="447" r:id="rId11"/>
    <p:sldId id="448" r:id="rId12"/>
    <p:sldId id="383" r:id="rId13"/>
    <p:sldId id="449" r:id="rId14"/>
    <p:sldId id="451" r:id="rId15"/>
    <p:sldId id="501" r:id="rId16"/>
    <p:sldId id="502" r:id="rId17"/>
    <p:sldId id="503" r:id="rId18"/>
    <p:sldId id="504" r:id="rId19"/>
    <p:sldId id="509" r:id="rId20"/>
    <p:sldId id="393" r:id="rId21"/>
    <p:sldId id="361" r:id="rId22"/>
    <p:sldId id="363" r:id="rId23"/>
    <p:sldId id="394" r:id="rId24"/>
    <p:sldId id="505" r:id="rId25"/>
    <p:sldId id="507" r:id="rId26"/>
    <p:sldId id="506" r:id="rId27"/>
    <p:sldId id="508" r:id="rId28"/>
    <p:sldId id="416" r:id="rId29"/>
    <p:sldId id="430" r:id="rId30"/>
    <p:sldId id="432" r:id="rId31"/>
    <p:sldId id="433" r:id="rId32"/>
    <p:sldId id="444" r:id="rId33"/>
    <p:sldId id="434" r:id="rId34"/>
    <p:sldId id="435" r:id="rId35"/>
    <p:sldId id="436" r:id="rId36"/>
    <p:sldId id="437" r:id="rId37"/>
    <p:sldId id="438" r:id="rId38"/>
    <p:sldId id="439" r:id="rId39"/>
    <p:sldId id="440" r:id="rId40"/>
    <p:sldId id="441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F7FDD5-1E25-4251-9754-29BED49FDDD7}" v="76" dt="2026-08-20T12:34:07.8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0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9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8-20T12:34:18.622" v="212"/>
      <pc:docMkLst>
        <pc:docMk/>
      </pc:docMkLst>
      <pc:sldChg chg="modSp mod modTransition">
        <pc:chgData name="Glen Jones" userId="e846aaca-4b24-4b13-b0d0-f2308e16b284" providerId="ADAL" clId="{ED47ACC3-9597-4D89-A1DC-43CF280EF274}" dt="2026-08-20T12:21:38.761" v="2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20T12:21:21.222" v="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 ord modTransition addAnim delAnim modAnim">
        <pc:chgData name="Glen Jones" userId="e846aaca-4b24-4b13-b0d0-f2308e16b284" providerId="ADAL" clId="{ED47ACC3-9597-4D89-A1DC-43CF280EF274}" dt="2026-08-20T12:34:18.622" v="212"/>
        <pc:sldMkLst>
          <pc:docMk/>
          <pc:sldMk cId="3449067523" sldId="361"/>
        </pc:sldMkLst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2" creationId="{0475FFA3-87C6-F117-ED93-BA3868685C8A}"/>
          </ac:spMkLst>
        </pc:spChg>
        <pc:spChg chg="add mod">
          <ac:chgData name="Glen Jones" userId="e846aaca-4b24-4b13-b0d0-f2308e16b284" providerId="ADAL" clId="{ED47ACC3-9597-4D89-A1DC-43CF280EF274}" dt="2026-08-20T12:33:32.696" v="205" actId="1076"/>
          <ac:spMkLst>
            <pc:docMk/>
            <pc:sldMk cId="3449067523" sldId="361"/>
            <ac:spMk id="3" creationId="{FB6CE941-53A9-D43D-0E28-F38B8D985145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4" creationId="{D8E16AAF-829E-4F1B-7AD1-1932F12A583B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5" creationId="{745E4B92-CAD2-EAAB-CABC-EDC8D27E7794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6" creationId="{F69A098C-8B42-1EC0-22FF-B0EC753AF037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7" creationId="{6F5FE614-5F93-5C2F-D39E-401E802DFA69}"/>
          </ac:spMkLst>
        </pc:spChg>
        <pc:spChg chg="mod">
          <ac:chgData name="Glen Jones" userId="e846aaca-4b24-4b13-b0d0-f2308e16b284" providerId="ADAL" clId="{ED47ACC3-9597-4D89-A1DC-43CF280EF274}" dt="2026-08-20T12:33:43.416" v="207" actId="20577"/>
          <ac:spMkLst>
            <pc:docMk/>
            <pc:sldMk cId="3449067523" sldId="361"/>
            <ac:spMk id="8" creationId="{5CCBF33E-F4D1-AF1C-1778-F8CA865DAD3B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9" creationId="{04EF9CDF-5032-1D60-3BDE-FF3AABE190CE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10" creationId="{AC67E7BE-04C1-ADE7-73BA-D63D6AE5D12C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11" creationId="{30CD9566-C7C4-DE34-5740-A4A16B503D7B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12" creationId="{B2820893-86AD-E135-B67D-E6DF5D11F095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13" creationId="{1BCD84CC-3B46-9762-B681-2392C9E5004A}"/>
          </ac:spMkLst>
        </pc:spChg>
        <pc:spChg chg="del">
          <ac:chgData name="Glen Jones" userId="e846aaca-4b24-4b13-b0d0-f2308e16b284" providerId="ADAL" clId="{ED47ACC3-9597-4D89-A1DC-43CF280EF274}" dt="2026-08-20T12:29:58.088" v="74" actId="478"/>
          <ac:spMkLst>
            <pc:docMk/>
            <pc:sldMk cId="3449067523" sldId="361"/>
            <ac:spMk id="14" creationId="{FEB636F3-F62C-D964-AB81-3904E876CC7E}"/>
          </ac:spMkLst>
        </pc:spChg>
        <pc:spChg chg="add mod">
          <ac:chgData name="Glen Jones" userId="e846aaca-4b24-4b13-b0d0-f2308e16b284" providerId="ADAL" clId="{ED47ACC3-9597-4D89-A1DC-43CF280EF274}" dt="2026-08-20T12:30:49.515" v="146" actId="404"/>
          <ac:spMkLst>
            <pc:docMk/>
            <pc:sldMk cId="3449067523" sldId="361"/>
            <ac:spMk id="15" creationId="{9E3C6D01-7FE7-1533-360E-0F130A463CC4}"/>
          </ac:spMkLst>
        </pc:spChg>
        <pc:spChg chg="add mod">
          <ac:chgData name="Glen Jones" userId="e846aaca-4b24-4b13-b0d0-f2308e16b284" providerId="ADAL" clId="{ED47ACC3-9597-4D89-A1DC-43CF280EF274}" dt="2026-08-20T12:30:49.515" v="146" actId="404"/>
          <ac:spMkLst>
            <pc:docMk/>
            <pc:sldMk cId="3449067523" sldId="361"/>
            <ac:spMk id="17" creationId="{F333DAEB-4807-6178-C99C-5D216223F3BD}"/>
          </ac:spMkLst>
        </pc:spChg>
        <pc:spChg chg="add mod">
          <ac:chgData name="Glen Jones" userId="e846aaca-4b24-4b13-b0d0-f2308e16b284" providerId="ADAL" clId="{ED47ACC3-9597-4D89-A1DC-43CF280EF274}" dt="2026-08-20T12:30:49.515" v="146" actId="404"/>
          <ac:spMkLst>
            <pc:docMk/>
            <pc:sldMk cId="3449067523" sldId="361"/>
            <ac:spMk id="19" creationId="{085F85B8-0201-D695-BF0A-BFEC25FC8B8A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20" creationId="{47B4107F-9DBF-3577-7B71-B0D80953EC7B}"/>
          </ac:spMkLst>
        </pc:spChg>
        <pc:spChg chg="add mod">
          <ac:chgData name="Glen Jones" userId="e846aaca-4b24-4b13-b0d0-f2308e16b284" providerId="ADAL" clId="{ED47ACC3-9597-4D89-A1DC-43CF280EF274}" dt="2026-08-20T12:33:32.696" v="205" actId="1076"/>
          <ac:spMkLst>
            <pc:docMk/>
            <pc:sldMk cId="3449067523" sldId="361"/>
            <ac:spMk id="21" creationId="{619D5669-3D97-C41A-1CFF-239DA5FB3E7E}"/>
          </ac:spMkLst>
        </pc:spChg>
        <pc:spChg chg="add mod">
          <ac:chgData name="Glen Jones" userId="e846aaca-4b24-4b13-b0d0-f2308e16b284" providerId="ADAL" clId="{ED47ACC3-9597-4D89-A1DC-43CF280EF274}" dt="2026-08-20T12:33:32.696" v="205" actId="1076"/>
          <ac:spMkLst>
            <pc:docMk/>
            <pc:sldMk cId="3449067523" sldId="361"/>
            <ac:spMk id="22" creationId="{B8F6A400-B5A0-76B8-8BC0-A402D31E670C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23" creationId="{EC39042B-F4A8-D552-DC98-6F1AE5434004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24" creationId="{5AD0B798-6248-CAE8-C17A-4F1914054F97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25" creationId="{E6DAC19C-21AF-A94E-CEEA-A1EE5388D024}"/>
          </ac:spMkLst>
        </pc:spChg>
        <pc:spChg chg="add mod">
          <ac:chgData name="Glen Jones" userId="e846aaca-4b24-4b13-b0d0-f2308e16b284" providerId="ADAL" clId="{ED47ACC3-9597-4D89-A1DC-43CF280EF274}" dt="2026-08-20T12:32:50.542" v="197" actId="1076"/>
          <ac:spMkLst>
            <pc:docMk/>
            <pc:sldMk cId="3449067523" sldId="361"/>
            <ac:spMk id="26" creationId="{6F8EC5B8-AEFE-31EF-9350-F5E35D7385ED}"/>
          </ac:spMkLst>
        </pc:spChg>
        <pc:spChg chg="add mod">
          <ac:chgData name="Glen Jones" userId="e846aaca-4b24-4b13-b0d0-f2308e16b284" providerId="ADAL" clId="{ED47ACC3-9597-4D89-A1DC-43CF280EF274}" dt="2026-08-20T12:32:50.542" v="197" actId="1076"/>
          <ac:spMkLst>
            <pc:docMk/>
            <pc:sldMk cId="3449067523" sldId="361"/>
            <ac:spMk id="27" creationId="{86F71B97-56D0-9528-4F88-8E9D33EAADE0}"/>
          </ac:spMkLst>
        </pc:spChg>
        <pc:spChg chg="add mod">
          <ac:chgData name="Glen Jones" userId="e846aaca-4b24-4b13-b0d0-f2308e16b284" providerId="ADAL" clId="{ED47ACC3-9597-4D89-A1DC-43CF280EF274}" dt="2026-08-20T12:32:50.542" v="197" actId="1076"/>
          <ac:spMkLst>
            <pc:docMk/>
            <pc:sldMk cId="3449067523" sldId="361"/>
            <ac:spMk id="28" creationId="{1E81460F-5265-0F99-DC57-9A532A272132}"/>
          </ac:spMkLst>
        </pc:spChg>
        <pc:spChg chg="add mod">
          <ac:chgData name="Glen Jones" userId="e846aaca-4b24-4b13-b0d0-f2308e16b284" providerId="ADAL" clId="{ED47ACC3-9597-4D89-A1DC-43CF280EF274}" dt="2026-08-20T12:32:50.542" v="197" actId="1076"/>
          <ac:spMkLst>
            <pc:docMk/>
            <pc:sldMk cId="3449067523" sldId="361"/>
            <ac:spMk id="29" creationId="{4C52EFA5-A1AD-08C8-A4D0-956E3B0A6C79}"/>
          </ac:spMkLst>
        </pc:spChg>
        <pc:spChg chg="add mod">
          <ac:chgData name="Glen Jones" userId="e846aaca-4b24-4b13-b0d0-f2308e16b284" providerId="ADAL" clId="{ED47ACC3-9597-4D89-A1DC-43CF280EF274}" dt="2026-08-20T12:32:44.443" v="196" actId="14100"/>
          <ac:spMkLst>
            <pc:docMk/>
            <pc:sldMk cId="3449067523" sldId="361"/>
            <ac:spMk id="30" creationId="{702249CE-6150-9D0F-168F-93CC61FB29A8}"/>
          </ac:spMkLst>
        </pc:spChg>
        <pc:spChg chg="add mod">
          <ac:chgData name="Glen Jones" userId="e846aaca-4b24-4b13-b0d0-f2308e16b284" providerId="ADAL" clId="{ED47ACC3-9597-4D89-A1DC-43CF280EF274}" dt="2026-08-20T12:32:44.443" v="196" actId="14100"/>
          <ac:spMkLst>
            <pc:docMk/>
            <pc:sldMk cId="3449067523" sldId="361"/>
            <ac:spMk id="31" creationId="{FF35D010-A9C3-B4C8-E0B7-66A0288C31B9}"/>
          </ac:spMkLst>
        </pc:spChg>
        <pc:spChg chg="add mod">
          <ac:chgData name="Glen Jones" userId="e846aaca-4b24-4b13-b0d0-f2308e16b284" providerId="ADAL" clId="{ED47ACC3-9597-4D89-A1DC-43CF280EF274}" dt="2026-08-20T12:32:44.443" v="196" actId="14100"/>
          <ac:spMkLst>
            <pc:docMk/>
            <pc:sldMk cId="3449067523" sldId="361"/>
            <ac:spMk id="32" creationId="{D78A98B9-E408-282C-256B-1F15D628E9EA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33" creationId="{11761639-4651-E578-4174-1D0F45DB919D}"/>
          </ac:spMkLst>
        </pc:spChg>
        <pc:spChg chg="add mod">
          <ac:chgData name="Glen Jones" userId="e846aaca-4b24-4b13-b0d0-f2308e16b284" providerId="ADAL" clId="{ED47ACC3-9597-4D89-A1DC-43CF280EF274}" dt="2026-08-20T12:32:44.443" v="196" actId="14100"/>
          <ac:spMkLst>
            <pc:docMk/>
            <pc:sldMk cId="3449067523" sldId="361"/>
            <ac:spMk id="34" creationId="{F1504216-81C6-E66C-7942-362442A95350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35" creationId="{91D85014-4D33-B18F-86C5-194FA08695E6}"/>
          </ac:spMkLst>
        </pc:spChg>
        <pc:spChg chg="add mod">
          <ac:chgData name="Glen Jones" userId="e846aaca-4b24-4b13-b0d0-f2308e16b284" providerId="ADAL" clId="{ED47ACC3-9597-4D89-A1DC-43CF280EF274}" dt="2026-08-20T12:33:18.649" v="201"/>
          <ac:spMkLst>
            <pc:docMk/>
            <pc:sldMk cId="3449067523" sldId="361"/>
            <ac:spMk id="36" creationId="{C6FDE422-63D4-A4A7-CBCE-B3FC460C44B3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37" creationId="{971B0628-66CE-EECC-428A-ACB1B8FABB72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38" creationId="{13F2274D-722C-65F2-727D-3D6D02DD0527}"/>
          </ac:spMkLst>
        </pc:spChg>
        <pc:spChg chg="add mod">
          <ac:chgData name="Glen Jones" userId="e846aaca-4b24-4b13-b0d0-f2308e16b284" providerId="ADAL" clId="{ED47ACC3-9597-4D89-A1DC-43CF280EF274}" dt="2026-08-20T12:33:37.940" v="206" actId="1076"/>
          <ac:spMkLst>
            <pc:docMk/>
            <pc:sldMk cId="3449067523" sldId="361"/>
            <ac:spMk id="39" creationId="{A64F60B2-B933-C7B8-20B1-B0FB2636C55C}"/>
          </ac:spMkLst>
        </pc:spChg>
        <pc:picChg chg="mod">
          <ac:chgData name="Glen Jones" userId="e846aaca-4b24-4b13-b0d0-f2308e16b284" providerId="ADAL" clId="{ED47ACC3-9597-4D89-A1DC-43CF280EF274}" dt="2026-08-20T12:30:53.863" v="148" actId="1076"/>
          <ac:picMkLst>
            <pc:docMk/>
            <pc:sldMk cId="3449067523" sldId="361"/>
            <ac:picMk id="18" creationId="{304A138A-ED5F-79C9-FE97-D4B74F0D7E7D}"/>
          </ac:picMkLst>
        </pc:picChg>
      </pc:sldChg>
      <pc:sldChg chg="delSp mod ord modTransition delAnim">
        <pc:chgData name="Glen Jones" userId="e846aaca-4b24-4b13-b0d0-f2308e16b284" providerId="ADAL" clId="{ED47ACC3-9597-4D89-A1DC-43CF280EF274}" dt="2026-08-20T12:29:06.191" v="61" actId="478"/>
        <pc:sldMkLst>
          <pc:docMk/>
          <pc:sldMk cId="2861103671" sldId="363"/>
        </pc:sldMkLst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16" creationId="{3EE4A03F-354A-6356-D251-DC5355AEFC8B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17" creationId="{8C5C1A3E-B728-AD7A-D62B-F9370144A31B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18" creationId="{2024DD8D-B68B-EDD5-46D5-1153B1D9EF78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19" creationId="{90C2A336-D69F-7AE1-6D0F-563930E884BA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0" creationId="{78B7A866-29FD-43F9-40F8-AE4B0802D338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1" creationId="{C0337F34-9F29-E439-0496-67F56648B0AA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2" creationId="{75F10263-58ED-3EAB-D404-FD713CA28D36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3" creationId="{76FCD17F-3464-C5DF-D8A2-BE474C20A880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4" creationId="{44D034F4-3932-29CB-1100-91C152879C4C}"/>
          </ac:spMkLst>
        </pc:spChg>
        <pc:spChg chg="del">
          <ac:chgData name="Glen Jones" userId="e846aaca-4b24-4b13-b0d0-f2308e16b284" providerId="ADAL" clId="{ED47ACC3-9597-4D89-A1DC-43CF280EF274}" dt="2026-08-20T12:29:06.191" v="61" actId="478"/>
          <ac:spMkLst>
            <pc:docMk/>
            <pc:sldMk cId="2861103671" sldId="363"/>
            <ac:spMk id="25" creationId="{C264A89A-B180-2C24-D576-8F97A9D54FF8}"/>
          </ac:spMkLst>
        </pc:spChg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3818334607" sldId="377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474139103" sldId="379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259302113" sldId="380"/>
        </pc:sldMkLst>
      </pc:sldChg>
      <pc:sldChg chg="del modTransition">
        <pc:chgData name="Glen Jones" userId="e846aaca-4b24-4b13-b0d0-f2308e16b284" providerId="ADAL" clId="{ED47ACC3-9597-4D89-A1DC-43CF280EF274}" dt="2026-08-20T12:26:02.920" v="6" actId="47"/>
        <pc:sldMkLst>
          <pc:docMk/>
          <pc:sldMk cId="3953488883" sldId="381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3168003818" sldId="383"/>
        </pc:sldMkLst>
      </pc:sldChg>
      <pc:sldChg chg="ord modTransition modAnim">
        <pc:chgData name="Glen Jones" userId="e846aaca-4b24-4b13-b0d0-f2308e16b284" providerId="ADAL" clId="{ED47ACC3-9597-4D89-A1DC-43CF280EF274}" dt="2026-08-20T12:26:18.250" v="8"/>
        <pc:sldMkLst>
          <pc:docMk/>
          <pc:sldMk cId="213463754" sldId="393"/>
        </pc:sldMkLst>
      </pc:sldChg>
      <pc:sldChg chg="delSp mod ord modTransition">
        <pc:chgData name="Glen Jones" userId="e846aaca-4b24-4b13-b0d0-f2308e16b284" providerId="ADAL" clId="{ED47ACC3-9597-4D89-A1DC-43CF280EF274}" dt="2026-08-20T12:29:21.261" v="67" actId="478"/>
        <pc:sldMkLst>
          <pc:docMk/>
          <pc:sldMk cId="2047667384" sldId="394"/>
        </pc:sldMkLst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16" creationId="{3EE4A03F-354A-6356-D251-DC5355AEFC8B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17" creationId="{8C5C1A3E-B728-AD7A-D62B-F9370144A31B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18" creationId="{2024DD8D-B68B-EDD5-46D5-1153B1D9EF78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19" creationId="{90C2A336-D69F-7AE1-6D0F-563930E884BA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0" creationId="{78B7A866-29FD-43F9-40F8-AE4B0802D338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1" creationId="{C0337F34-9F29-E439-0496-67F56648B0AA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2" creationId="{75F10263-58ED-3EAB-D404-FD713CA28D36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3" creationId="{76FCD17F-3464-C5DF-D8A2-BE474C20A880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4" creationId="{44D034F4-3932-29CB-1100-91C152879C4C}"/>
          </ac:spMkLst>
        </pc:spChg>
        <pc:spChg chg="del">
          <ac:chgData name="Glen Jones" userId="e846aaca-4b24-4b13-b0d0-f2308e16b284" providerId="ADAL" clId="{ED47ACC3-9597-4D89-A1DC-43CF280EF274}" dt="2026-08-20T12:29:21.261" v="67" actId="478"/>
          <ac:spMkLst>
            <pc:docMk/>
            <pc:sldMk cId="2047667384" sldId="394"/>
            <ac:spMk id="25" creationId="{C264A89A-B180-2C24-D576-8F97A9D54FF8}"/>
          </ac:spMkLst>
        </pc:spChg>
      </pc:sldChg>
      <pc:sldChg chg="ord modTransition">
        <pc:chgData name="Glen Jones" userId="e846aaca-4b24-4b13-b0d0-f2308e16b284" providerId="ADAL" clId="{ED47ACC3-9597-4D89-A1DC-43CF280EF274}" dt="2026-08-20T12:26:18.250" v="8"/>
        <pc:sldMkLst>
          <pc:docMk/>
          <pc:sldMk cId="3017591451" sldId="416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1415434880" sldId="430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1813079696" sldId="432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4105931103" sldId="433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13013621" sldId="434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1498346306" sldId="435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850516132" sldId="436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824398980" sldId="437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1536211673" sldId="438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3788786478" sldId="439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197570699" sldId="440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3323150506" sldId="441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2511797968" sldId="443"/>
        </pc:sldMkLst>
      </pc:sldChg>
      <pc:sldChg chg="modTransition">
        <pc:chgData name="Glen Jones" userId="e846aaca-4b24-4b13-b0d0-f2308e16b284" providerId="ADAL" clId="{ED47ACC3-9597-4D89-A1DC-43CF280EF274}" dt="2026-08-20T12:21:38.761" v="2"/>
        <pc:sldMkLst>
          <pc:docMk/>
          <pc:sldMk cId="4074450827" sldId="444"/>
        </pc:sldMkLst>
      </pc:sldChg>
      <pc:sldChg chg="add">
        <pc:chgData name="Glen Jones" userId="e846aaca-4b24-4b13-b0d0-f2308e16b284" providerId="ADAL" clId="{ED47ACC3-9597-4D89-A1DC-43CF280EF274}" dt="2026-08-20T12:24:59.135" v="4"/>
        <pc:sldMkLst>
          <pc:docMk/>
          <pc:sldMk cId="2160521376" sldId="445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3538075629" sldId="446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4079940152" sldId="447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1520952645" sldId="448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494671400" sldId="449"/>
        </pc:sldMkLst>
      </pc:sldChg>
      <pc:sldChg chg="addSp modSp add mod">
        <pc:chgData name="Glen Jones" userId="e846aaca-4b24-4b13-b0d0-f2308e16b284" providerId="ADAL" clId="{ED47ACC3-9597-4D89-A1DC-43CF280EF274}" dt="2026-08-20T12:27:23.100" v="28" actId="14861"/>
        <pc:sldMkLst>
          <pc:docMk/>
          <pc:sldMk cId="3473592068" sldId="451"/>
        </pc:sldMkLst>
        <pc:spChg chg="mod">
          <ac:chgData name="Glen Jones" userId="e846aaca-4b24-4b13-b0d0-f2308e16b284" providerId="ADAL" clId="{ED47ACC3-9597-4D89-A1DC-43CF280EF274}" dt="2026-08-20T12:26:35.322" v="12" actId="20577"/>
          <ac:spMkLst>
            <pc:docMk/>
            <pc:sldMk cId="3473592068" sldId="451"/>
            <ac:spMk id="7" creationId="{F0DA5AB9-313C-7933-954E-E1484518359B}"/>
          </ac:spMkLst>
        </pc:spChg>
        <pc:picChg chg="mod">
          <ac:chgData name="Glen Jones" userId="e846aaca-4b24-4b13-b0d0-f2308e16b284" providerId="ADAL" clId="{ED47ACC3-9597-4D89-A1DC-43CF280EF274}" dt="2026-08-20T12:27:23.100" v="28" actId="14861"/>
          <ac:picMkLst>
            <pc:docMk/>
            <pc:sldMk cId="3473592068" sldId="451"/>
            <ac:picMk id="3" creationId="{5411C16C-3A09-A415-6FD4-7B99F74CA91D}"/>
          </ac:picMkLst>
        </pc:picChg>
        <pc:picChg chg="add mod">
          <ac:chgData name="Glen Jones" userId="e846aaca-4b24-4b13-b0d0-f2308e16b284" providerId="ADAL" clId="{ED47ACC3-9597-4D89-A1DC-43CF280EF274}" dt="2026-08-20T12:27:23.100" v="28" actId="14861"/>
          <ac:picMkLst>
            <pc:docMk/>
            <pc:sldMk cId="3473592068" sldId="451"/>
            <ac:picMk id="4" creationId="{DA222A73-8D48-A895-24F2-AE51C4B57B99}"/>
          </ac:picMkLst>
        </pc:picChg>
        <pc:picChg chg="add mod">
          <ac:chgData name="Glen Jones" userId="e846aaca-4b24-4b13-b0d0-f2308e16b284" providerId="ADAL" clId="{ED47ACC3-9597-4D89-A1DC-43CF280EF274}" dt="2026-08-20T12:27:23.100" v="28" actId="14861"/>
          <ac:picMkLst>
            <pc:docMk/>
            <pc:sldMk cId="3473592068" sldId="451"/>
            <ac:picMk id="9" creationId="{D829DC2D-7730-C400-CB82-A90EEBEC3DFF}"/>
          </ac:picMkLst>
        </pc:picChg>
        <pc:picChg chg="add mod">
          <ac:chgData name="Glen Jones" userId="e846aaca-4b24-4b13-b0d0-f2308e16b284" providerId="ADAL" clId="{ED47ACC3-9597-4D89-A1DC-43CF280EF274}" dt="2026-08-20T12:27:23.100" v="28" actId="14861"/>
          <ac:picMkLst>
            <pc:docMk/>
            <pc:sldMk cId="3473592068" sldId="451"/>
            <ac:picMk id="11" creationId="{E71B20DA-1ACC-5764-22D9-3EA8F0E656A3}"/>
          </ac:picMkLst>
        </pc:picChg>
        <pc:picChg chg="add mod">
          <ac:chgData name="Glen Jones" userId="e846aaca-4b24-4b13-b0d0-f2308e16b284" providerId="ADAL" clId="{ED47ACC3-9597-4D89-A1DC-43CF280EF274}" dt="2026-08-20T12:27:23.100" v="28" actId="14861"/>
          <ac:picMkLst>
            <pc:docMk/>
            <pc:sldMk cId="3473592068" sldId="451"/>
            <ac:picMk id="13" creationId="{42F629DC-D273-BBE2-031E-C470A5F24D3A}"/>
          </ac:picMkLst>
        </pc:picChg>
      </pc:sldChg>
      <pc:sldChg chg="add del">
        <pc:chgData name="Glen Jones" userId="e846aaca-4b24-4b13-b0d0-f2308e16b284" providerId="ADAL" clId="{ED47ACC3-9597-4D89-A1DC-43CF280EF274}" dt="2026-08-20T12:27:43.210" v="31" actId="47"/>
        <pc:sldMkLst>
          <pc:docMk/>
          <pc:sldMk cId="747518386" sldId="452"/>
        </pc:sldMkLst>
      </pc:sldChg>
      <pc:sldChg chg="add del">
        <pc:chgData name="Glen Jones" userId="e846aaca-4b24-4b13-b0d0-f2308e16b284" providerId="ADAL" clId="{ED47ACC3-9597-4D89-A1DC-43CF280EF274}" dt="2026-08-20T12:28:03.342" v="47" actId="47"/>
        <pc:sldMkLst>
          <pc:docMk/>
          <pc:sldMk cId="1989998499" sldId="453"/>
        </pc:sldMkLst>
      </pc:sldChg>
      <pc:sldChg chg="add del">
        <pc:chgData name="Glen Jones" userId="e846aaca-4b24-4b13-b0d0-f2308e16b284" providerId="ADAL" clId="{ED47ACC3-9597-4D89-A1DC-43CF280EF274}" dt="2026-08-20T12:28:19.042" v="51" actId="47"/>
        <pc:sldMkLst>
          <pc:docMk/>
          <pc:sldMk cId="2668638649" sldId="454"/>
        </pc:sldMkLst>
      </pc:sldChg>
      <pc:sldChg chg="add del">
        <pc:chgData name="Glen Jones" userId="e846aaca-4b24-4b13-b0d0-f2308e16b284" providerId="ADAL" clId="{ED47ACC3-9597-4D89-A1DC-43CF280EF274}" dt="2026-08-20T12:28:37.394" v="56" actId="47"/>
        <pc:sldMkLst>
          <pc:docMk/>
          <pc:sldMk cId="556902865" sldId="455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1899261790" sldId="456"/>
        </pc:sldMkLst>
      </pc:sldChg>
      <pc:sldChg chg="add">
        <pc:chgData name="Glen Jones" userId="e846aaca-4b24-4b13-b0d0-f2308e16b284" providerId="ADAL" clId="{ED47ACC3-9597-4D89-A1DC-43CF280EF274}" dt="2026-08-20T12:25:46.457" v="5"/>
        <pc:sldMkLst>
          <pc:docMk/>
          <pc:sldMk cId="1275475704" sldId="500"/>
        </pc:sldMkLst>
      </pc:sldChg>
      <pc:sldChg chg="addSp add mod">
        <pc:chgData name="Glen Jones" userId="e846aaca-4b24-4b13-b0d0-f2308e16b284" providerId="ADAL" clId="{ED47ACC3-9597-4D89-A1DC-43CF280EF274}" dt="2026-08-20T12:27:40.482" v="30" actId="22"/>
        <pc:sldMkLst>
          <pc:docMk/>
          <pc:sldMk cId="1498205424" sldId="501"/>
        </pc:sldMkLst>
        <pc:spChg chg="add">
          <ac:chgData name="Glen Jones" userId="e846aaca-4b24-4b13-b0d0-f2308e16b284" providerId="ADAL" clId="{ED47ACC3-9597-4D89-A1DC-43CF280EF274}" dt="2026-08-20T12:27:40.482" v="30" actId="22"/>
          <ac:spMkLst>
            <pc:docMk/>
            <pc:sldMk cId="1498205424" sldId="501"/>
            <ac:spMk id="8" creationId="{F61F1E6D-C629-AEA7-2F45-9AE896254D13}"/>
          </ac:spMkLst>
        </pc:spChg>
      </pc:sldChg>
      <pc:sldChg chg="add del">
        <pc:chgData name="Glen Jones" userId="e846aaca-4b24-4b13-b0d0-f2308e16b284" providerId="ADAL" clId="{ED47ACC3-9597-4D89-A1DC-43CF280EF274}" dt="2026-08-20T12:26:24.595" v="11" actId="47"/>
        <pc:sldMkLst>
          <pc:docMk/>
          <pc:sldMk cId="1588374408" sldId="501"/>
        </pc:sldMkLst>
      </pc:sldChg>
      <pc:sldChg chg="addSp delSp modSp add mod">
        <pc:chgData name="Glen Jones" userId="e846aaca-4b24-4b13-b0d0-f2308e16b284" providerId="ADAL" clId="{ED47ACC3-9597-4D89-A1DC-43CF280EF274}" dt="2026-08-20T12:27:59.425" v="46" actId="20577"/>
        <pc:sldMkLst>
          <pc:docMk/>
          <pc:sldMk cId="791129491" sldId="502"/>
        </pc:sldMkLst>
        <pc:spChg chg="del">
          <ac:chgData name="Glen Jones" userId="e846aaca-4b24-4b13-b0d0-f2308e16b284" providerId="ADAL" clId="{ED47ACC3-9597-4D89-A1DC-43CF280EF274}" dt="2026-08-20T12:27:52.804" v="33" actId="478"/>
          <ac:spMkLst>
            <pc:docMk/>
            <pc:sldMk cId="791129491" sldId="502"/>
            <ac:spMk id="8" creationId="{98C2EC36-CE25-3433-DEA8-B0117CD91201}"/>
          </ac:spMkLst>
        </pc:spChg>
        <pc:spChg chg="add mod">
          <ac:chgData name="Glen Jones" userId="e846aaca-4b24-4b13-b0d0-f2308e16b284" providerId="ADAL" clId="{ED47ACC3-9597-4D89-A1DC-43CF280EF274}" dt="2026-08-20T12:27:59.425" v="46" actId="20577"/>
          <ac:spMkLst>
            <pc:docMk/>
            <pc:sldMk cId="791129491" sldId="502"/>
            <ac:spMk id="10" creationId="{8D21F0E3-4404-4002-1936-A22D5F230931}"/>
          </ac:spMkLst>
        </pc:spChg>
      </pc:sldChg>
      <pc:sldChg chg="add del">
        <pc:chgData name="Glen Jones" userId="e846aaca-4b24-4b13-b0d0-f2308e16b284" providerId="ADAL" clId="{ED47ACC3-9597-4D89-A1DC-43CF280EF274}" dt="2026-08-20T12:26:23.729" v="10" actId="47"/>
        <pc:sldMkLst>
          <pc:docMk/>
          <pc:sldMk cId="3038731701" sldId="502"/>
        </pc:sldMkLst>
      </pc:sldChg>
      <pc:sldChg chg="add del">
        <pc:chgData name="Glen Jones" userId="e846aaca-4b24-4b13-b0d0-f2308e16b284" providerId="ADAL" clId="{ED47ACC3-9597-4D89-A1DC-43CF280EF274}" dt="2026-08-20T12:26:22.575" v="9" actId="47"/>
        <pc:sldMkLst>
          <pc:docMk/>
          <pc:sldMk cId="2837426442" sldId="503"/>
        </pc:sldMkLst>
      </pc:sldChg>
      <pc:sldChg chg="addSp delSp add mod">
        <pc:chgData name="Glen Jones" userId="e846aaca-4b24-4b13-b0d0-f2308e16b284" providerId="ADAL" clId="{ED47ACC3-9597-4D89-A1DC-43CF280EF274}" dt="2026-08-20T12:28:12.288" v="50" actId="22"/>
        <pc:sldMkLst>
          <pc:docMk/>
          <pc:sldMk cId="3792306082" sldId="503"/>
        </pc:sldMkLst>
        <pc:spChg chg="del">
          <ac:chgData name="Glen Jones" userId="e846aaca-4b24-4b13-b0d0-f2308e16b284" providerId="ADAL" clId="{ED47ACC3-9597-4D89-A1DC-43CF280EF274}" dt="2026-08-20T12:28:11.945" v="49" actId="478"/>
          <ac:spMkLst>
            <pc:docMk/>
            <pc:sldMk cId="3792306082" sldId="503"/>
            <ac:spMk id="6" creationId="{97EECF94-A075-6B92-759B-50A1D0739700}"/>
          </ac:spMkLst>
        </pc:spChg>
        <pc:spChg chg="add">
          <ac:chgData name="Glen Jones" userId="e846aaca-4b24-4b13-b0d0-f2308e16b284" providerId="ADAL" clId="{ED47ACC3-9597-4D89-A1DC-43CF280EF274}" dt="2026-08-20T12:28:12.288" v="50" actId="22"/>
          <ac:spMkLst>
            <pc:docMk/>
            <pc:sldMk cId="3792306082" sldId="503"/>
            <ac:spMk id="8" creationId="{E3ACAB8E-C252-747F-E91A-CFB671626FF3}"/>
          </ac:spMkLst>
        </pc:spChg>
      </pc:sldChg>
      <pc:sldChg chg="modSp add">
        <pc:chgData name="Glen Jones" userId="e846aaca-4b24-4b13-b0d0-f2308e16b284" providerId="ADAL" clId="{ED47ACC3-9597-4D89-A1DC-43CF280EF274}" dt="2026-08-20T12:28:34.592" v="55" actId="115"/>
        <pc:sldMkLst>
          <pc:docMk/>
          <pc:sldMk cId="248439057" sldId="504"/>
        </pc:sldMkLst>
        <pc:spChg chg="mod">
          <ac:chgData name="Glen Jones" userId="e846aaca-4b24-4b13-b0d0-f2308e16b284" providerId="ADAL" clId="{ED47ACC3-9597-4D89-A1DC-43CF280EF274}" dt="2026-08-20T12:28:34.592" v="55" actId="115"/>
          <ac:spMkLst>
            <pc:docMk/>
            <pc:sldMk cId="248439057" sldId="504"/>
            <ac:spMk id="7" creationId="{D33225C6-0850-AD55-6827-7A6F8FF1DD4C}"/>
          </ac:spMkLst>
        </pc:spChg>
      </pc:sldChg>
      <pc:sldChg chg="delSp add mod delAnim">
        <pc:chgData name="Glen Jones" userId="e846aaca-4b24-4b13-b0d0-f2308e16b284" providerId="ADAL" clId="{ED47ACC3-9597-4D89-A1DC-43CF280EF274}" dt="2026-08-20T12:28:59.740" v="60" actId="478"/>
        <pc:sldMkLst>
          <pc:docMk/>
          <pc:sldMk cId="3893998056" sldId="505"/>
        </pc:sldMkLst>
        <pc:spChg chg="del">
          <ac:chgData name="Glen Jones" userId="e846aaca-4b24-4b13-b0d0-f2308e16b284" providerId="ADAL" clId="{ED47ACC3-9597-4D89-A1DC-43CF280EF274}" dt="2026-08-20T12:28:55.247" v="59" actId="478"/>
          <ac:spMkLst>
            <pc:docMk/>
            <pc:sldMk cId="3893998056" sldId="505"/>
            <ac:spMk id="2" creationId="{34E33234-8E74-4148-9EF4-F755FC67CB96}"/>
          </ac:spMkLst>
        </pc:spChg>
        <pc:spChg chg="del">
          <ac:chgData name="Glen Jones" userId="e846aaca-4b24-4b13-b0d0-f2308e16b284" providerId="ADAL" clId="{ED47ACC3-9597-4D89-A1DC-43CF280EF274}" dt="2026-08-20T12:28:55.247" v="59" actId="478"/>
          <ac:spMkLst>
            <pc:docMk/>
            <pc:sldMk cId="3893998056" sldId="505"/>
            <ac:spMk id="9" creationId="{5C3E4242-3181-87C9-3F9F-2F474B9238FA}"/>
          </ac:spMkLst>
        </pc:spChg>
        <pc:spChg chg="del">
          <ac:chgData name="Glen Jones" userId="e846aaca-4b24-4b13-b0d0-f2308e16b284" providerId="ADAL" clId="{ED47ACC3-9597-4D89-A1DC-43CF280EF274}" dt="2026-08-20T12:28:55.247" v="59" actId="478"/>
          <ac:spMkLst>
            <pc:docMk/>
            <pc:sldMk cId="3893998056" sldId="505"/>
            <ac:spMk id="11" creationId="{5D6E6C8A-87FD-52C6-A23B-2562D885507C}"/>
          </ac:spMkLst>
        </pc:spChg>
        <pc:spChg chg="del">
          <ac:chgData name="Glen Jones" userId="e846aaca-4b24-4b13-b0d0-f2308e16b284" providerId="ADAL" clId="{ED47ACC3-9597-4D89-A1DC-43CF280EF274}" dt="2026-08-20T12:28:55.247" v="59" actId="478"/>
          <ac:spMkLst>
            <pc:docMk/>
            <pc:sldMk cId="3893998056" sldId="505"/>
            <ac:spMk id="12" creationId="{994BD5B5-2E66-18F9-8EEA-2BD8CABFB4CF}"/>
          </ac:spMkLst>
        </pc:spChg>
        <pc:spChg chg="del">
          <ac:chgData name="Glen Jones" userId="e846aaca-4b24-4b13-b0d0-f2308e16b284" providerId="ADAL" clId="{ED47ACC3-9597-4D89-A1DC-43CF280EF274}" dt="2026-08-20T12:28:55.247" v="59" actId="478"/>
          <ac:spMkLst>
            <pc:docMk/>
            <pc:sldMk cId="3893998056" sldId="505"/>
            <ac:spMk id="13" creationId="{6EBABFF0-9800-59C3-3E1E-44FCB1B9FDE8}"/>
          </ac:spMkLst>
        </pc:spChg>
        <pc:spChg chg="del">
          <ac:chgData name="Glen Jones" userId="e846aaca-4b24-4b13-b0d0-f2308e16b284" providerId="ADAL" clId="{ED47ACC3-9597-4D89-A1DC-43CF280EF274}" dt="2026-08-20T12:28:59.740" v="60" actId="478"/>
          <ac:spMkLst>
            <pc:docMk/>
            <pc:sldMk cId="3893998056" sldId="505"/>
            <ac:spMk id="21" creationId="{31A1412C-F675-32DD-1511-B17AB9086D90}"/>
          </ac:spMkLst>
        </pc:spChg>
        <pc:spChg chg="del">
          <ac:chgData name="Glen Jones" userId="e846aaca-4b24-4b13-b0d0-f2308e16b284" providerId="ADAL" clId="{ED47ACC3-9597-4D89-A1DC-43CF280EF274}" dt="2026-08-20T12:28:59.740" v="60" actId="478"/>
          <ac:spMkLst>
            <pc:docMk/>
            <pc:sldMk cId="3893998056" sldId="505"/>
            <ac:spMk id="22" creationId="{2B88D467-C12A-BC57-6334-002955C8548B}"/>
          </ac:spMkLst>
        </pc:spChg>
        <pc:spChg chg="del">
          <ac:chgData name="Glen Jones" userId="e846aaca-4b24-4b13-b0d0-f2308e16b284" providerId="ADAL" clId="{ED47ACC3-9597-4D89-A1DC-43CF280EF274}" dt="2026-08-20T12:28:59.740" v="60" actId="478"/>
          <ac:spMkLst>
            <pc:docMk/>
            <pc:sldMk cId="3893998056" sldId="505"/>
            <ac:spMk id="23" creationId="{B7D706CE-759E-3071-ABEC-D6355639D432}"/>
          </ac:spMkLst>
        </pc:spChg>
        <pc:spChg chg="del">
          <ac:chgData name="Glen Jones" userId="e846aaca-4b24-4b13-b0d0-f2308e16b284" providerId="ADAL" clId="{ED47ACC3-9597-4D89-A1DC-43CF280EF274}" dt="2026-08-20T12:28:59.740" v="60" actId="478"/>
          <ac:spMkLst>
            <pc:docMk/>
            <pc:sldMk cId="3893998056" sldId="505"/>
            <ac:spMk id="24" creationId="{4C397B0C-53A8-C6D4-6EDA-AB3ABF27A46A}"/>
          </ac:spMkLst>
        </pc:spChg>
        <pc:spChg chg="del">
          <ac:chgData name="Glen Jones" userId="e846aaca-4b24-4b13-b0d0-f2308e16b284" providerId="ADAL" clId="{ED47ACC3-9597-4D89-A1DC-43CF280EF274}" dt="2026-08-20T12:28:59.740" v="60" actId="478"/>
          <ac:spMkLst>
            <pc:docMk/>
            <pc:sldMk cId="3893998056" sldId="505"/>
            <ac:spMk id="25" creationId="{61398177-E155-DCE6-2F14-5F1E5AACBA95}"/>
          </ac:spMkLst>
        </pc:spChg>
      </pc:sldChg>
      <pc:sldChg chg="delSp add mod delAnim">
        <pc:chgData name="Glen Jones" userId="e846aaca-4b24-4b13-b0d0-f2308e16b284" providerId="ADAL" clId="{ED47ACC3-9597-4D89-A1DC-43CF280EF274}" dt="2026-08-20T12:29:09.393" v="62" actId="478"/>
        <pc:sldMkLst>
          <pc:docMk/>
          <pc:sldMk cId="3279597734" sldId="506"/>
        </pc:sldMkLst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2" creationId="{3FF45B0F-C780-7893-E632-A187653958FC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9" creationId="{E67D88CE-3996-E4D8-78FC-DEFFB2F8029C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1" creationId="{BC75630E-8FE3-A3E8-2051-32EB22705383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2" creationId="{B0792DF1-065C-8B21-6192-55699BF94AD1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3" creationId="{4FB42D59-022E-928E-1610-2C86528F76F1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6" creationId="{D7582710-4934-3BB0-B244-9FB9E8D7BD65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7" creationId="{D62E638C-E25C-F42B-E7C9-C634E80472AD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8" creationId="{932DB78A-2245-BF18-E102-7CC717DC02A7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19" creationId="{5425119B-A514-AE21-91FA-5EA09B4B70FA}"/>
          </ac:spMkLst>
        </pc:spChg>
        <pc:spChg chg="del">
          <ac:chgData name="Glen Jones" userId="e846aaca-4b24-4b13-b0d0-f2308e16b284" providerId="ADAL" clId="{ED47ACC3-9597-4D89-A1DC-43CF280EF274}" dt="2026-08-20T12:29:09.393" v="62" actId="478"/>
          <ac:spMkLst>
            <pc:docMk/>
            <pc:sldMk cId="3279597734" sldId="506"/>
            <ac:spMk id="20" creationId="{BD63133A-1CE5-F0B7-A861-C8D3CE209717}"/>
          </ac:spMkLst>
        </pc:spChg>
      </pc:sldChg>
      <pc:sldChg chg="delSp add mod ord">
        <pc:chgData name="Glen Jones" userId="e846aaca-4b24-4b13-b0d0-f2308e16b284" providerId="ADAL" clId="{ED47ACC3-9597-4D89-A1DC-43CF280EF274}" dt="2026-08-20T12:29:31.057" v="71" actId="478"/>
        <pc:sldMkLst>
          <pc:docMk/>
          <pc:sldMk cId="3695346960" sldId="507"/>
        </pc:sldMkLst>
        <pc:spChg chg="del">
          <ac:chgData name="Glen Jones" userId="e846aaca-4b24-4b13-b0d0-f2308e16b284" providerId="ADAL" clId="{ED47ACC3-9597-4D89-A1DC-43CF280EF274}" dt="2026-08-20T12:29:28.752" v="70" actId="478"/>
          <ac:spMkLst>
            <pc:docMk/>
            <pc:sldMk cId="3695346960" sldId="507"/>
            <ac:spMk id="2" creationId="{369C2CFD-610E-6327-F684-BC6DFABF03D6}"/>
          </ac:spMkLst>
        </pc:spChg>
        <pc:spChg chg="del">
          <ac:chgData name="Glen Jones" userId="e846aaca-4b24-4b13-b0d0-f2308e16b284" providerId="ADAL" clId="{ED47ACC3-9597-4D89-A1DC-43CF280EF274}" dt="2026-08-20T12:29:28.752" v="70" actId="478"/>
          <ac:spMkLst>
            <pc:docMk/>
            <pc:sldMk cId="3695346960" sldId="507"/>
            <ac:spMk id="9" creationId="{2DC612C6-8F23-C53C-9BC0-ADEDD99F32D6}"/>
          </ac:spMkLst>
        </pc:spChg>
        <pc:spChg chg="del">
          <ac:chgData name="Glen Jones" userId="e846aaca-4b24-4b13-b0d0-f2308e16b284" providerId="ADAL" clId="{ED47ACC3-9597-4D89-A1DC-43CF280EF274}" dt="2026-08-20T12:29:28.752" v="70" actId="478"/>
          <ac:spMkLst>
            <pc:docMk/>
            <pc:sldMk cId="3695346960" sldId="507"/>
            <ac:spMk id="11" creationId="{A68FE227-60D3-32B9-F27A-AB5A4C62E36A}"/>
          </ac:spMkLst>
        </pc:spChg>
        <pc:spChg chg="del">
          <ac:chgData name="Glen Jones" userId="e846aaca-4b24-4b13-b0d0-f2308e16b284" providerId="ADAL" clId="{ED47ACC3-9597-4D89-A1DC-43CF280EF274}" dt="2026-08-20T12:29:28.752" v="70" actId="478"/>
          <ac:spMkLst>
            <pc:docMk/>
            <pc:sldMk cId="3695346960" sldId="507"/>
            <ac:spMk id="12" creationId="{D5DDB7B0-4EBE-CAF2-8CAB-22449A464C17}"/>
          </ac:spMkLst>
        </pc:spChg>
        <pc:spChg chg="del">
          <ac:chgData name="Glen Jones" userId="e846aaca-4b24-4b13-b0d0-f2308e16b284" providerId="ADAL" clId="{ED47ACC3-9597-4D89-A1DC-43CF280EF274}" dt="2026-08-20T12:29:28.752" v="70" actId="478"/>
          <ac:spMkLst>
            <pc:docMk/>
            <pc:sldMk cId="3695346960" sldId="507"/>
            <ac:spMk id="13" creationId="{CE79676A-3EF2-C801-24A3-9AD357D99EED}"/>
          </ac:spMkLst>
        </pc:spChg>
        <pc:spChg chg="del">
          <ac:chgData name="Glen Jones" userId="e846aaca-4b24-4b13-b0d0-f2308e16b284" providerId="ADAL" clId="{ED47ACC3-9597-4D89-A1DC-43CF280EF274}" dt="2026-08-20T12:29:31.057" v="71" actId="478"/>
          <ac:spMkLst>
            <pc:docMk/>
            <pc:sldMk cId="3695346960" sldId="507"/>
            <ac:spMk id="21" creationId="{F55E45CB-A5D3-91C8-141F-FF440A30CFC9}"/>
          </ac:spMkLst>
        </pc:spChg>
        <pc:spChg chg="del">
          <ac:chgData name="Glen Jones" userId="e846aaca-4b24-4b13-b0d0-f2308e16b284" providerId="ADAL" clId="{ED47ACC3-9597-4D89-A1DC-43CF280EF274}" dt="2026-08-20T12:29:31.057" v="71" actId="478"/>
          <ac:spMkLst>
            <pc:docMk/>
            <pc:sldMk cId="3695346960" sldId="507"/>
            <ac:spMk id="22" creationId="{C219D613-0952-3EA3-FC10-AB30E78F351E}"/>
          </ac:spMkLst>
        </pc:spChg>
        <pc:spChg chg="del">
          <ac:chgData name="Glen Jones" userId="e846aaca-4b24-4b13-b0d0-f2308e16b284" providerId="ADAL" clId="{ED47ACC3-9597-4D89-A1DC-43CF280EF274}" dt="2026-08-20T12:29:31.057" v="71" actId="478"/>
          <ac:spMkLst>
            <pc:docMk/>
            <pc:sldMk cId="3695346960" sldId="507"/>
            <ac:spMk id="23" creationId="{CC6FD65C-2DD5-6179-A1FA-98AD9088F10B}"/>
          </ac:spMkLst>
        </pc:spChg>
        <pc:spChg chg="del">
          <ac:chgData name="Glen Jones" userId="e846aaca-4b24-4b13-b0d0-f2308e16b284" providerId="ADAL" clId="{ED47ACC3-9597-4D89-A1DC-43CF280EF274}" dt="2026-08-20T12:29:31.057" v="71" actId="478"/>
          <ac:spMkLst>
            <pc:docMk/>
            <pc:sldMk cId="3695346960" sldId="507"/>
            <ac:spMk id="24" creationId="{4AFD1D4C-889F-05A1-298F-6B46330E64DF}"/>
          </ac:spMkLst>
        </pc:spChg>
        <pc:spChg chg="del">
          <ac:chgData name="Glen Jones" userId="e846aaca-4b24-4b13-b0d0-f2308e16b284" providerId="ADAL" clId="{ED47ACC3-9597-4D89-A1DC-43CF280EF274}" dt="2026-08-20T12:29:31.057" v="71" actId="478"/>
          <ac:spMkLst>
            <pc:docMk/>
            <pc:sldMk cId="3695346960" sldId="507"/>
            <ac:spMk id="25" creationId="{1BF38D79-07AD-E6BC-DABC-74F1E49A72E4}"/>
          </ac:spMkLst>
        </pc:spChg>
      </pc:sldChg>
      <pc:sldChg chg="delSp add mod">
        <pc:chgData name="Glen Jones" userId="e846aaca-4b24-4b13-b0d0-f2308e16b284" providerId="ADAL" clId="{ED47ACC3-9597-4D89-A1DC-43CF280EF274}" dt="2026-08-20T12:29:35.043" v="72" actId="478"/>
        <pc:sldMkLst>
          <pc:docMk/>
          <pc:sldMk cId="3422940899" sldId="508"/>
        </pc:sldMkLst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2" creationId="{777F8C96-329D-56E4-CF01-AC082FAA7C59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9" creationId="{2808D736-A73A-B95F-0F33-841C3F9D2B68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1" creationId="{6DC37112-7A8E-431F-6DDC-41E0024BF634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2" creationId="{F9BB7652-9779-E525-21F3-01391169734F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3" creationId="{29E8B0A1-74CF-3112-772F-E325C7BFEA67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6" creationId="{5DA362B0-980E-8125-EC51-7266FD76E67C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7" creationId="{55535ED5-D38D-0D38-BEEB-E2529E1AFE15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8" creationId="{695A9B25-DAEF-46B1-9061-81826C42022B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19" creationId="{01535A31-4C41-4547-0DF9-0DC60AA86EEB}"/>
          </ac:spMkLst>
        </pc:spChg>
        <pc:spChg chg="del">
          <ac:chgData name="Glen Jones" userId="e846aaca-4b24-4b13-b0d0-f2308e16b284" providerId="ADAL" clId="{ED47ACC3-9597-4D89-A1DC-43CF280EF274}" dt="2026-08-20T12:29:35.043" v="72" actId="478"/>
          <ac:spMkLst>
            <pc:docMk/>
            <pc:sldMk cId="3422940899" sldId="508"/>
            <ac:spMk id="20" creationId="{6ACF7945-206D-033A-C4A6-10147CE8CD3D}"/>
          </ac:spMkLst>
        </pc:spChg>
      </pc:sldChg>
      <pc:sldChg chg="add">
        <pc:chgData name="Glen Jones" userId="e846aaca-4b24-4b13-b0d0-f2308e16b284" providerId="ADAL" clId="{ED47ACC3-9597-4D89-A1DC-43CF280EF274}" dt="2026-08-20T12:29:54.680" v="73"/>
        <pc:sldMkLst>
          <pc:docMk/>
          <pc:sldMk cId="4053197623" sldId="5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681E7-6C48-380A-E13E-CAC3538F3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03809D0F-BC7B-B085-37A6-88677B19B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5607D-FCCA-F670-10A6-5CF32B2FBB24}"/>
              </a:ext>
            </a:extLst>
          </p:cNvPr>
          <p:cNvSpPr txBox="1"/>
          <p:nvPr/>
        </p:nvSpPr>
        <p:spPr>
          <a:xfrm>
            <a:off x="4757149" y="182268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26056C5-44D8-AE95-9CBC-B27122CB0545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FB54EB-D9FD-0BC6-F860-10C8ACF7FA74}"/>
              </a:ext>
            </a:extLst>
          </p:cNvPr>
          <p:cNvSpPr txBox="1"/>
          <p:nvPr/>
        </p:nvSpPr>
        <p:spPr>
          <a:xfrm>
            <a:off x="4757149" y="263142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FA3C8-5FAC-C0A7-97B7-A1AE8F227B20}"/>
              </a:ext>
            </a:extLst>
          </p:cNvPr>
          <p:cNvSpPr txBox="1"/>
          <p:nvPr/>
        </p:nvSpPr>
        <p:spPr>
          <a:xfrm>
            <a:off x="4757147" y="342848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7DB404-85F1-9058-3427-DEBEBC1E83FE}"/>
              </a:ext>
            </a:extLst>
          </p:cNvPr>
          <p:cNvSpPr txBox="1"/>
          <p:nvPr/>
        </p:nvSpPr>
        <p:spPr>
          <a:xfrm>
            <a:off x="4764001" y="426742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916CC3-2AA5-A268-533E-37122B6479D2}"/>
              </a:ext>
            </a:extLst>
          </p:cNvPr>
          <p:cNvSpPr txBox="1"/>
          <p:nvPr/>
        </p:nvSpPr>
        <p:spPr>
          <a:xfrm>
            <a:off x="4764001" y="5076168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C2DF9-50ED-3A1E-D47A-F53A94326174}"/>
              </a:ext>
            </a:extLst>
          </p:cNvPr>
          <p:cNvSpPr txBox="1"/>
          <p:nvPr/>
        </p:nvSpPr>
        <p:spPr>
          <a:xfrm>
            <a:off x="4764000" y="1863643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B05D5E0-4629-D485-C08D-BAEDF5C372E6}"/>
              </a:ext>
            </a:extLst>
          </p:cNvPr>
          <p:cNvSpPr txBox="1"/>
          <p:nvPr/>
        </p:nvSpPr>
        <p:spPr>
          <a:xfrm>
            <a:off x="4757148" y="26375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A16615-E077-F528-ADD0-7BE786FE61DA}"/>
              </a:ext>
            </a:extLst>
          </p:cNvPr>
          <p:cNvSpPr txBox="1"/>
          <p:nvPr/>
        </p:nvSpPr>
        <p:spPr>
          <a:xfrm>
            <a:off x="4757147" y="3424922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F1A08D-32DD-8450-9E6D-358798E68374}"/>
              </a:ext>
            </a:extLst>
          </p:cNvPr>
          <p:cNvSpPr txBox="1"/>
          <p:nvPr/>
        </p:nvSpPr>
        <p:spPr>
          <a:xfrm>
            <a:off x="4764000" y="427104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41FE8B-0979-6437-12CA-CB0D212E2F9B}"/>
              </a:ext>
            </a:extLst>
          </p:cNvPr>
          <p:cNvSpPr txBox="1"/>
          <p:nvPr/>
        </p:nvSpPr>
        <p:spPr>
          <a:xfrm>
            <a:off x="4764000" y="50691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</p:spTree>
    <p:extLst>
      <p:ext uri="{BB962C8B-B14F-4D97-AF65-F5344CB8AC3E}">
        <p14:creationId xmlns:p14="http://schemas.microsoft.com/office/powerpoint/2010/main" val="40799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5" grpId="0" animBg="1"/>
      <p:bldP spid="15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4F07-E62E-72A2-1AAB-122EC73A2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5901C519-6B8C-BFB8-6362-0812A6653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500367D-7FAF-0AA3-8E78-1CE2B76A1F18}"/>
              </a:ext>
            </a:extLst>
          </p:cNvPr>
          <p:cNvSpPr txBox="1"/>
          <p:nvPr/>
        </p:nvSpPr>
        <p:spPr>
          <a:xfrm>
            <a:off x="4764001" y="182647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459EF48-FEBD-FF38-8946-FC721F413DF7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FC2A1C-F22C-17AB-988F-5C093212F731}"/>
              </a:ext>
            </a:extLst>
          </p:cNvPr>
          <p:cNvSpPr txBox="1"/>
          <p:nvPr/>
        </p:nvSpPr>
        <p:spPr>
          <a:xfrm>
            <a:off x="4764001" y="266168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ED9B88-A5B2-3BA4-0C37-36F0D6C3584D}"/>
              </a:ext>
            </a:extLst>
          </p:cNvPr>
          <p:cNvSpPr txBox="1"/>
          <p:nvPr/>
        </p:nvSpPr>
        <p:spPr>
          <a:xfrm>
            <a:off x="4764001" y="3516209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A82C4A-AC18-318B-972F-8F106252C18A}"/>
              </a:ext>
            </a:extLst>
          </p:cNvPr>
          <p:cNvSpPr txBox="1"/>
          <p:nvPr/>
        </p:nvSpPr>
        <p:spPr>
          <a:xfrm>
            <a:off x="4764001" y="43317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04943A-8FB5-B034-B014-F9619F47883D}"/>
              </a:ext>
            </a:extLst>
          </p:cNvPr>
          <p:cNvSpPr txBox="1"/>
          <p:nvPr/>
        </p:nvSpPr>
        <p:spPr>
          <a:xfrm>
            <a:off x="4764001" y="5209094"/>
            <a:ext cx="2664000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67E938-A82F-4D0C-D9DE-587B1495DF61}"/>
              </a:ext>
            </a:extLst>
          </p:cNvPr>
          <p:cNvSpPr txBox="1"/>
          <p:nvPr/>
        </p:nvSpPr>
        <p:spPr>
          <a:xfrm>
            <a:off x="4764000" y="18226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9D4588-C082-C353-F88A-6FC326E8836A}"/>
              </a:ext>
            </a:extLst>
          </p:cNvPr>
          <p:cNvSpPr txBox="1"/>
          <p:nvPr/>
        </p:nvSpPr>
        <p:spPr>
          <a:xfrm>
            <a:off x="4764000" y="265856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0BF224-2315-9835-FC52-B6B7FC4F4A7F}"/>
              </a:ext>
            </a:extLst>
          </p:cNvPr>
          <p:cNvSpPr txBox="1"/>
          <p:nvPr/>
        </p:nvSpPr>
        <p:spPr>
          <a:xfrm>
            <a:off x="4763996" y="3516209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collect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DF5B222-5572-34C5-2BF9-CD9AB7BE1666}"/>
              </a:ext>
            </a:extLst>
          </p:cNvPr>
          <p:cNvSpPr txBox="1"/>
          <p:nvPr/>
        </p:nvSpPr>
        <p:spPr>
          <a:xfrm>
            <a:off x="4764000" y="43256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5FDA5B9-018F-0D3E-2D5B-B5F8EBFCBCFC}"/>
              </a:ext>
            </a:extLst>
          </p:cNvPr>
          <p:cNvSpPr txBox="1"/>
          <p:nvPr/>
        </p:nvSpPr>
        <p:spPr>
          <a:xfrm>
            <a:off x="4763996" y="5209094"/>
            <a:ext cx="2664000" cy="51077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 - noun</a:t>
            </a:r>
          </a:p>
        </p:txBody>
      </p:sp>
    </p:spTree>
    <p:extLst>
      <p:ext uri="{BB962C8B-B14F-4D97-AF65-F5344CB8AC3E}">
        <p14:creationId xmlns:p14="http://schemas.microsoft.com/office/powerpoint/2010/main" val="15209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2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/noun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women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sees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spaceship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toy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Scrambler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scares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kicks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ball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writes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195D7-F17E-BC3D-9245-034EFBAAC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8A5CA47F-5A33-8429-1906-78DD63872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A83FEB-CF9D-C1B3-3ADB-A089C37EA3A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DA5AB9-313C-7933-954E-E1484518359B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11C16C-3A09-A415-6FD4-7B99F74CA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7" y="1728835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222A73-8D48-A895-24F2-AE51C4B57B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493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29DC2D-7730-C400-CB82-A90EEBEC3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8" y="3710151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1B20DA-1ACC-5764-22D9-3EA8F0E65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88" y="183430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2F629DC-D273-BBE2-031E-C470A5F24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25" y="293431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359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26F64-38EE-BE53-B702-1E4036C25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7F2B4D4-75A7-C2E7-7BB4-F340D99697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2EB234A-8E37-DABE-1AA6-29D61C4DE6DF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FD88A6-A143-4D74-B566-2CEEE629C817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D9E0C5-571B-25E9-3B55-5DEE5837C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7" y="1728835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D00BE2-FBB3-B988-B123-FADF9578A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493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217E75-58D1-4EE0-B1C1-7D45540CC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8" y="3710151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A76F1F-9312-A699-F858-AA7801DBE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88" y="183430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3F14F5-5C3C-AB47-2FC3-3A70EE531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25" y="293431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61F1E6D-C629-AEA7-2F45-9AE896254D13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because…..</a:t>
            </a:r>
          </a:p>
        </p:txBody>
      </p:sp>
    </p:spTree>
    <p:extLst>
      <p:ext uri="{BB962C8B-B14F-4D97-AF65-F5344CB8AC3E}">
        <p14:creationId xmlns:p14="http://schemas.microsoft.com/office/powerpoint/2010/main" val="149820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EB7F6-38D4-445C-0E37-73732A1FE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945D88C-A800-2A9D-5AA8-474CFA2A1E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112926-9507-A62E-9132-5BAC2543582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10A618-5665-8C64-EAF2-72861F1F4189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6B886F-D467-5E69-8076-8A08184ED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7" y="1728835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8E4FE7-E9D1-B9A4-7612-533EA77A6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493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BC254C-80D9-DD7E-8E78-95C9FEB729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8" y="3710151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88DAA0-8E79-E3A7-E1E0-814313B2E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88" y="183430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6B8C83C-D22B-A798-BC30-1DC874B52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25" y="293431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D21F0E3-4404-4002-1936-A22D5F230931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more than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112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AB270-721D-F0A1-B44C-A0ED75B6D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3364461-4D36-8897-D99E-2F8481682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2035009-B2DE-9A88-06D4-57E4527B41D9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CD4B61-9479-370C-9787-7F987D2AD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7" y="1728835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4A8DFF-2ABC-1213-4B39-F1EB8F791B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493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518E78-6A50-7A6F-B886-CDF160648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8" y="3710151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49C4F4-1516-3E27-FA38-6FCF227D1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88" y="183430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1EF044-A5FC-F5BD-ED7B-82E28F1D4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25" y="293431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F69B33F-5689-FA81-071B-78E5A3646F66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more than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ACAB8E-C252-747F-E91A-CFB671626FF3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 noun?</a:t>
            </a:r>
          </a:p>
        </p:txBody>
      </p:sp>
    </p:spTree>
    <p:extLst>
      <p:ext uri="{BB962C8B-B14F-4D97-AF65-F5344CB8AC3E}">
        <p14:creationId xmlns:p14="http://schemas.microsoft.com/office/powerpoint/2010/main" val="379230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4F188-814E-A2B8-8D14-39AA5CC11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7336EB1-7653-9416-A44A-ECEBAF8A70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3225C6-0850-AD55-6827-7A6F8FF1DD4C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9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E03C50-EBE0-1BBA-5FB0-706F304C8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97" y="1728835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305482-BB39-EA7E-44F2-F89EB063D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9493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F38435-2CE5-0676-2AD1-CE7550B09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8" y="3710151"/>
            <a:ext cx="1875981" cy="201182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6C0D5A-DEDE-6240-5913-62FDDED13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88" y="183430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18E0AB-24C3-F8ED-CFD9-F89B52392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25" y="2934314"/>
            <a:ext cx="2369968" cy="25415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A7A7BCA-3667-EE1E-4627-5CB1C55EC692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more than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371522-F0A6-6A01-AEE1-C36E500B8A22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 noun?</a:t>
            </a:r>
          </a:p>
        </p:txBody>
      </p:sp>
    </p:spTree>
    <p:extLst>
      <p:ext uri="{BB962C8B-B14F-4D97-AF65-F5344CB8AC3E}">
        <p14:creationId xmlns:p14="http://schemas.microsoft.com/office/powerpoint/2010/main" val="24843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E11E5-EE33-847B-1D96-2D6AF189B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900D3B79-2C99-071C-CC0F-7F58630A3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6934053-7FD7-225D-B218-E54008CD32B3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48F37E-F9F7-38E7-695B-0F6E2C6CF680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82D8A0-222B-4962-279F-D3ED8A691686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646DB-19EA-B5C6-63CE-339FFE5A83CD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44A853-012A-AFEF-CAC8-F66AA5707F19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560863-2CDB-F5EB-02F1-CF6CE5D99BDB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56BBF78-FDFF-A225-297F-4A8880AF8C5D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CC19965-CE9D-F801-F998-2C176EDB30DE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24152-9F8A-FF15-C5C1-ABF0C31119EB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AB3B4F9-1441-F5BF-47D0-737F45DCAE29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FC986E6-D556-67AF-9CD9-DFAC31580FB3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8A740C3-5685-34A3-D188-27D8622A2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976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i see a bat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sun is hot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mumisin</a:t>
            </a:r>
            <a:r>
              <a:rPr lang="en-GB" sz="3200" dirty="0">
                <a:solidFill>
                  <a:schemeClr val="bg1"/>
                </a:solidFill>
              </a:rPr>
              <a:t> the van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it hot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big dog.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see a bat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sun is hot</a:t>
            </a:r>
            <a:r>
              <a:rPr lang="en-GB" sz="3200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>
                <a:solidFill>
                  <a:srgbClr val="FFFF00"/>
                </a:solidFill>
              </a:rPr>
              <a:t>M</a:t>
            </a:r>
            <a:r>
              <a:rPr lang="en-GB" sz="3200" dirty="0">
                <a:solidFill>
                  <a:schemeClr val="bg1"/>
                </a:solidFill>
              </a:rPr>
              <a:t>um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 the van</a:t>
            </a:r>
            <a:r>
              <a:rPr lang="en-GB" sz="3200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it hot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big dog</a:t>
            </a:r>
            <a:r>
              <a:rPr lang="en-GB" sz="3200" dirty="0">
                <a:solidFill>
                  <a:srgbClr val="FFFF00"/>
                </a:solidFill>
              </a:rPr>
              <a:t>!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“plural nouns”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 make a noun plural,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commonly add “s”.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169" y="3622128"/>
            <a:ext cx="2994678" cy="339298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B6CE941-53A9-D43D-0E28-F38B8D985145}"/>
              </a:ext>
            </a:extLst>
          </p:cNvPr>
          <p:cNvSpPr txBox="1">
            <a:spLocks/>
          </p:cNvSpPr>
          <p:nvPr/>
        </p:nvSpPr>
        <p:spPr>
          <a:xfrm>
            <a:off x="7435169" y="2481659"/>
            <a:ext cx="2664000" cy="576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5FE614-5F93-5C2F-D39E-401E802DFA69}"/>
              </a:ext>
            </a:extLst>
          </p:cNvPr>
          <p:cNvSpPr txBox="1"/>
          <p:nvPr/>
        </p:nvSpPr>
        <p:spPr>
          <a:xfrm>
            <a:off x="1473615" y="247877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Singular noun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3C6D01-7FE7-1533-360E-0F130A463CC4}"/>
              </a:ext>
            </a:extLst>
          </p:cNvPr>
          <p:cNvSpPr txBox="1"/>
          <p:nvPr/>
        </p:nvSpPr>
        <p:spPr>
          <a:xfrm>
            <a:off x="1473614" y="3299922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33DAEB-4807-6178-C99C-5D216223F3BD}"/>
              </a:ext>
            </a:extLst>
          </p:cNvPr>
          <p:cNvSpPr txBox="1"/>
          <p:nvPr/>
        </p:nvSpPr>
        <p:spPr>
          <a:xfrm>
            <a:off x="1473614" y="412106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5F85B8-0201-D695-BF0A-BFEC25FC8B8A}"/>
              </a:ext>
            </a:extLst>
          </p:cNvPr>
          <p:cNvSpPr txBox="1"/>
          <p:nvPr/>
        </p:nvSpPr>
        <p:spPr>
          <a:xfrm>
            <a:off x="1473614" y="4942212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B4107F-9DBF-3577-7B71-B0D80953EC7B}"/>
              </a:ext>
            </a:extLst>
          </p:cNvPr>
          <p:cNvSpPr txBox="1"/>
          <p:nvPr/>
        </p:nvSpPr>
        <p:spPr>
          <a:xfrm>
            <a:off x="1473614" y="5763359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19D5669-3D97-C41A-1CFF-239DA5FB3E7E}"/>
              </a:ext>
            </a:extLst>
          </p:cNvPr>
          <p:cNvSpPr txBox="1">
            <a:spLocks/>
          </p:cNvSpPr>
          <p:nvPr/>
        </p:nvSpPr>
        <p:spPr>
          <a:xfrm>
            <a:off x="7435169" y="3304442"/>
            <a:ext cx="2664000" cy="576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8F6A400-B5A0-76B8-8BC0-A402D31E670C}"/>
              </a:ext>
            </a:extLst>
          </p:cNvPr>
          <p:cNvSpPr txBox="1">
            <a:spLocks/>
          </p:cNvSpPr>
          <p:nvPr/>
        </p:nvSpPr>
        <p:spPr>
          <a:xfrm>
            <a:off x="7435169" y="4123949"/>
            <a:ext cx="2664000" cy="576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C39042B-F4A8-D552-DC98-6F1AE5434004}"/>
              </a:ext>
            </a:extLst>
          </p:cNvPr>
          <p:cNvSpPr txBox="1">
            <a:spLocks/>
          </p:cNvSpPr>
          <p:nvPr/>
        </p:nvSpPr>
        <p:spPr>
          <a:xfrm>
            <a:off x="7435169" y="4952876"/>
            <a:ext cx="2664000" cy="576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AD0B798-6248-CAE8-C17A-4F1914054F97}"/>
              </a:ext>
            </a:extLst>
          </p:cNvPr>
          <p:cNvSpPr txBox="1">
            <a:spLocks/>
          </p:cNvSpPr>
          <p:nvPr/>
        </p:nvSpPr>
        <p:spPr>
          <a:xfrm>
            <a:off x="7428315" y="5766241"/>
            <a:ext cx="2664000" cy="576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DAC19C-21AF-A94E-CEEA-A1EE5388D024}"/>
              </a:ext>
            </a:extLst>
          </p:cNvPr>
          <p:cNvSpPr txBox="1"/>
          <p:nvPr/>
        </p:nvSpPr>
        <p:spPr>
          <a:xfrm>
            <a:off x="5187335" y="2478777"/>
            <a:ext cx="1179599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F8EC5B8-AEFE-31EF-9350-F5E35D7385ED}"/>
              </a:ext>
            </a:extLst>
          </p:cNvPr>
          <p:cNvSpPr txBox="1"/>
          <p:nvPr/>
        </p:nvSpPr>
        <p:spPr>
          <a:xfrm>
            <a:off x="5187334" y="3299922"/>
            <a:ext cx="1179599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F71B97-56D0-9528-4F88-8E9D33EAADE0}"/>
              </a:ext>
            </a:extLst>
          </p:cNvPr>
          <p:cNvSpPr txBox="1"/>
          <p:nvPr/>
        </p:nvSpPr>
        <p:spPr>
          <a:xfrm>
            <a:off x="5187334" y="4121067"/>
            <a:ext cx="1179599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81460F-5265-0F99-DC57-9A532A272132}"/>
              </a:ext>
            </a:extLst>
          </p:cNvPr>
          <p:cNvSpPr txBox="1"/>
          <p:nvPr/>
        </p:nvSpPr>
        <p:spPr>
          <a:xfrm>
            <a:off x="5187334" y="4942212"/>
            <a:ext cx="1179599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52EFA5-A1AD-08C8-A4D0-956E3B0A6C79}"/>
              </a:ext>
            </a:extLst>
          </p:cNvPr>
          <p:cNvSpPr txBox="1"/>
          <p:nvPr/>
        </p:nvSpPr>
        <p:spPr>
          <a:xfrm>
            <a:off x="5187334" y="5763359"/>
            <a:ext cx="1179599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02249CE-6150-9D0F-168F-93CC61FB29A8}"/>
              </a:ext>
            </a:extLst>
          </p:cNvPr>
          <p:cNvSpPr txBox="1"/>
          <p:nvPr/>
        </p:nvSpPr>
        <p:spPr>
          <a:xfrm>
            <a:off x="4314261" y="2478777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F35D010-A9C3-B4C8-E0B7-66A0288C31B9}"/>
              </a:ext>
            </a:extLst>
          </p:cNvPr>
          <p:cNvSpPr txBox="1"/>
          <p:nvPr/>
        </p:nvSpPr>
        <p:spPr>
          <a:xfrm>
            <a:off x="4314260" y="3299922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78A98B9-E408-282C-256B-1F15D628E9EA}"/>
              </a:ext>
            </a:extLst>
          </p:cNvPr>
          <p:cNvSpPr txBox="1"/>
          <p:nvPr/>
        </p:nvSpPr>
        <p:spPr>
          <a:xfrm>
            <a:off x="4314260" y="4121067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761639-4651-E578-4174-1D0F45DB919D}"/>
              </a:ext>
            </a:extLst>
          </p:cNvPr>
          <p:cNvSpPr txBox="1"/>
          <p:nvPr/>
        </p:nvSpPr>
        <p:spPr>
          <a:xfrm>
            <a:off x="4314260" y="4942212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504216-81C6-E66C-7942-362442A95350}"/>
              </a:ext>
            </a:extLst>
          </p:cNvPr>
          <p:cNvSpPr txBox="1"/>
          <p:nvPr/>
        </p:nvSpPr>
        <p:spPr>
          <a:xfrm>
            <a:off x="4314260" y="5763359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1D85014-4D33-B18F-86C5-194FA08695E6}"/>
              </a:ext>
            </a:extLst>
          </p:cNvPr>
          <p:cNvSpPr txBox="1"/>
          <p:nvPr/>
        </p:nvSpPr>
        <p:spPr>
          <a:xfrm>
            <a:off x="6538450" y="2478777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→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FDE422-63D4-A4A7-CBCE-B3FC460C44B3}"/>
              </a:ext>
            </a:extLst>
          </p:cNvPr>
          <p:cNvSpPr txBox="1"/>
          <p:nvPr/>
        </p:nvSpPr>
        <p:spPr>
          <a:xfrm>
            <a:off x="6538449" y="3299922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→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1B0628-66CE-EECC-428A-ACB1B8FABB72}"/>
              </a:ext>
            </a:extLst>
          </p:cNvPr>
          <p:cNvSpPr txBox="1"/>
          <p:nvPr/>
        </p:nvSpPr>
        <p:spPr>
          <a:xfrm>
            <a:off x="6538449" y="4121067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→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F2274D-722C-65F2-727D-3D6D02DD0527}"/>
              </a:ext>
            </a:extLst>
          </p:cNvPr>
          <p:cNvSpPr txBox="1"/>
          <p:nvPr/>
        </p:nvSpPr>
        <p:spPr>
          <a:xfrm>
            <a:off x="6538449" y="4942212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→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64F60B2-B933-C7B8-20B1-B0FB2636C55C}"/>
              </a:ext>
            </a:extLst>
          </p:cNvPr>
          <p:cNvSpPr txBox="1"/>
          <p:nvPr/>
        </p:nvSpPr>
        <p:spPr>
          <a:xfrm>
            <a:off x="6538449" y="5763359"/>
            <a:ext cx="725204" cy="578882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→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1652171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1652171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1652171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1652171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1652171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tables</a:t>
            </a:r>
          </a:p>
        </p:txBody>
      </p:sp>
    </p:spTree>
    <p:extLst>
      <p:ext uri="{BB962C8B-B14F-4D97-AF65-F5344CB8AC3E}">
        <p14:creationId xmlns:p14="http://schemas.microsoft.com/office/powerpoint/2010/main" val="2047667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5ECF2-35D2-300E-59B6-8B261F2C6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3FBEEA7-4EAF-9CA3-E7B8-73A205F26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1F7BD-D074-A9A2-FBE7-A6F2818C09C6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4DDC5A-FA38-EEE1-DC00-810483F21DC6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22A05B-DA5A-8DFF-E537-08D5A3EA319C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BB541-3047-0046-8C2D-298A00554612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DB6AE6-F3EF-04A0-0EC3-CB4F16C25ADB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36FCC1-D0F3-082A-FD31-1AB0490AFF38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</p:spTree>
    <p:extLst>
      <p:ext uri="{BB962C8B-B14F-4D97-AF65-F5344CB8AC3E}">
        <p14:creationId xmlns:p14="http://schemas.microsoft.com/office/powerpoint/2010/main" val="38939980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AA3E6-5E25-5383-E127-6C7BA944C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773AC3C-64D5-03AC-90FB-3CA158F0A6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FF00586-0373-F090-D747-64CC96440024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134632-6146-F708-30F2-5AACAB123342}"/>
              </a:ext>
            </a:extLst>
          </p:cNvPr>
          <p:cNvSpPr txBox="1"/>
          <p:nvPr/>
        </p:nvSpPr>
        <p:spPr>
          <a:xfrm>
            <a:off x="4764000" y="214280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315985-B56C-CFF5-FEAC-39388B4CC8CA}"/>
              </a:ext>
            </a:extLst>
          </p:cNvPr>
          <p:cNvSpPr txBox="1"/>
          <p:nvPr/>
        </p:nvSpPr>
        <p:spPr>
          <a:xfrm>
            <a:off x="4764000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40D0D1-A0A0-CD36-3531-52D64F563511}"/>
              </a:ext>
            </a:extLst>
          </p:cNvPr>
          <p:cNvSpPr txBox="1"/>
          <p:nvPr/>
        </p:nvSpPr>
        <p:spPr>
          <a:xfrm>
            <a:off x="4764000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BF0C9E-FDF3-5FD6-A723-9FCBDF68868A}"/>
              </a:ext>
            </a:extLst>
          </p:cNvPr>
          <p:cNvSpPr txBox="1"/>
          <p:nvPr/>
        </p:nvSpPr>
        <p:spPr>
          <a:xfrm>
            <a:off x="4764000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children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6EA9B4-941B-66C0-D548-E6C511D433AC}"/>
              </a:ext>
            </a:extLst>
          </p:cNvPr>
          <p:cNvSpPr txBox="1"/>
          <p:nvPr/>
        </p:nvSpPr>
        <p:spPr>
          <a:xfrm>
            <a:off x="4764000" y="4606238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adults</a:t>
            </a:r>
          </a:p>
        </p:txBody>
      </p:sp>
    </p:spTree>
    <p:extLst>
      <p:ext uri="{BB962C8B-B14F-4D97-AF65-F5344CB8AC3E}">
        <p14:creationId xmlns:p14="http://schemas.microsoft.com/office/powerpoint/2010/main" val="3695346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26ABF-0382-BA76-F1EB-AC01888A5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3CB7C77-CF82-1D7D-DC77-764DF3A55A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0B89C9-DDFF-2F53-637B-1042E1CCFADC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6BF9D71-8181-63FD-17F6-5D54E74D54AE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AD9A47-0A95-D76C-CF9A-DF660E2B8B56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A84C91-B74F-335A-9141-9F66D12EA00E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25290A-7DB1-FEE2-F356-14D363D941DA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84957B-DF50-3CF7-52AB-CE3C46E6B9B2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2795977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1B3B8-6ACF-EF27-1F73-38A02A072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467F111-B3C5-F3A1-74E5-06D19936B6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948E78-A8D1-7198-08BB-469C9DA79C43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nouns on green are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because they relate to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more than one object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783F73-15DE-C34C-1472-7BC9B4546939}"/>
              </a:ext>
            </a:extLst>
          </p:cNvPr>
          <p:cNvSpPr txBox="1"/>
          <p:nvPr/>
        </p:nvSpPr>
        <p:spPr>
          <a:xfrm>
            <a:off x="7875829" y="214280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C92015-E1B8-11EC-CDE2-6CBD036B8F98}"/>
              </a:ext>
            </a:extLst>
          </p:cNvPr>
          <p:cNvSpPr txBox="1"/>
          <p:nvPr/>
        </p:nvSpPr>
        <p:spPr>
          <a:xfrm>
            <a:off x="7875829" y="542738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ball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391742-15A9-50C7-FE84-A4BAFC5EF03F}"/>
              </a:ext>
            </a:extLst>
          </p:cNvPr>
          <p:cNvSpPr txBox="1"/>
          <p:nvPr/>
        </p:nvSpPr>
        <p:spPr>
          <a:xfrm>
            <a:off x="7875829" y="2963947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602036-4268-1F4F-72E0-240F585CEB86}"/>
              </a:ext>
            </a:extLst>
          </p:cNvPr>
          <p:cNvSpPr txBox="1"/>
          <p:nvPr/>
        </p:nvSpPr>
        <p:spPr>
          <a:xfrm>
            <a:off x="7875829" y="3785092"/>
            <a:ext cx="2664000" cy="648000"/>
          </a:xfrm>
          <a:prstGeom prst="round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658D767-C12E-9F9A-1462-4DECB340CA4D}"/>
              </a:ext>
            </a:extLst>
          </p:cNvPr>
          <p:cNvSpPr txBox="1"/>
          <p:nvPr/>
        </p:nvSpPr>
        <p:spPr>
          <a:xfrm>
            <a:off x="7875829" y="4606238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422940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08835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69058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669058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01316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669058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69058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01316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01316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agree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01316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829676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78581" y="245064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669058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school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301316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669058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301316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5365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2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59259E-6 L 0.3875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3.7037E-6 L 0.3875 -0.006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22222E-6 L 0.72656 -0.010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4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58959 -0.004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7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9428 -0.015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59037 -0.0050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8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5365 0.10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2422 -0.1039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46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59349 0.0018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A6E27-480F-7BBA-910E-5E26DD029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AB26359-FE82-222B-DFDC-869F9CD5D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3B8C484-675D-6F5B-1493-8E850AF3816A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0E4457-7036-B5BF-FB2F-43A12E72EB42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74450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D3AE4-A0D2-8900-9066-78AFCC07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FE45E0-D926-0795-858C-CEFF81FB24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F60533-6CC4-41A0-B9A9-4B091E3841E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967D1B-DE11-B7FF-4AC3-35AE9595B94E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83463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46ABA-BE81-C9FA-6A04-576592DF0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BA01A3-DF96-7598-4A4D-3CF040185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05EE541-6D5F-9A18-B80E-8B1D865B041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94F242-6070-FBF6-797B-3FA7178193D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05161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A77E7-E7AA-A39B-398F-E571D8614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4C53F29-8A3E-4B2F-5402-61212C699C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7C47AA5-C06B-9817-DEA0-11437C40C78A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BB5F6E7-EEC2-542D-B05D-FD4FCA0C2651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243989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0D895-9D5D-3031-65A1-C2D8EF5BF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31DEDC6-AAE9-92D2-954C-49715F33E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EC38734-506D-EA9E-3759-6148654ABE09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D7AC4E-521A-5D26-A9A5-418DC7DF47F7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36211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72263-24B8-E8CE-B384-F3801BB9F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219F47A-DF5E-FB52-A9CC-037D7260B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75EAB84-B493-FC24-5B85-78841097D1E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064E04-47F8-A77B-9B4D-8301DD1AF53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87864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05BA2-2367-15AE-EDD9-28EC74595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0C226A1-CE14-6C93-F385-1A5489AF7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0693452-338C-E7BF-C866-3799C89B144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1A3237-7B69-FD88-C1D9-814188445DB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75706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D6F17-235E-D09D-7624-A76982B30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6A385F-BEE7-64F2-920C-A48E5C0948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2B586D0-7972-0C5B-BA5C-D11A5888D66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04299A-0C72-7D7B-F748-BD62D62808A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231505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93011" y="16453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03083" y="16453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03082" y="24665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03082" y="32876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03082" y="41088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03082" y="49299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93011" y="24681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93011" y="32876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93011" y="41165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86157" y="49299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/noun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women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6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Objects are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“Cat”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4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850908" y="171358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850908" y="253637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850908" y="335587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850908" y="4184806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4844054" y="4998171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4850907" y="17104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4858304" y="252383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4850907" y="33527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4850907" y="41885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4844053" y="500428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</p:spTree>
    <p:extLst>
      <p:ext uri="{BB962C8B-B14F-4D97-AF65-F5344CB8AC3E}">
        <p14:creationId xmlns:p14="http://schemas.microsoft.com/office/powerpoint/2010/main" val="353807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36" grpId="0" animBg="1"/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1345</Words>
  <Application>Microsoft Office PowerPoint</Application>
  <PresentationFormat>Widescreen</PresentationFormat>
  <Paragraphs>310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Plural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2026-08-20T12:34:27Z</dcterms:modified>
</cp:coreProperties>
</file>