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77" r:id="rId2"/>
    <p:sldId id="438" r:id="rId3"/>
    <p:sldId id="429" r:id="rId4"/>
    <p:sldId id="274" r:id="rId5"/>
    <p:sldId id="439" r:id="rId6"/>
    <p:sldId id="440" r:id="rId7"/>
    <p:sldId id="428" r:id="rId8"/>
    <p:sldId id="379" r:id="rId9"/>
    <p:sldId id="381" r:id="rId10"/>
    <p:sldId id="378" r:id="rId11"/>
    <p:sldId id="380" r:id="rId12"/>
    <p:sldId id="441" r:id="rId13"/>
    <p:sldId id="442" r:id="rId14"/>
    <p:sldId id="443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D4A4FB-59CD-49E4-923D-663F6E41BBF0}" v="87" dt="2026-08-20T12:39:40.7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06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8-20T12:40:46.765" v="168" actId="20577"/>
      <pc:docMkLst>
        <pc:docMk/>
      </pc:docMkLst>
      <pc:sldChg chg="modTransition">
        <pc:chgData name="Glen Jones" userId="e846aaca-4b24-4b13-b0d0-f2308e16b284" providerId="ADAL" clId="{ED47ACC3-9597-4D89-A1DC-43CF280EF274}" dt="2026-08-20T12:38:25.492" v="120"/>
        <pc:sldMkLst>
          <pc:docMk/>
          <pc:sldMk cId="4010327805" sldId="274"/>
        </pc:sldMkLst>
      </pc:sldChg>
      <pc:sldChg chg="modTransition">
        <pc:chgData name="Glen Jones" userId="e846aaca-4b24-4b13-b0d0-f2308e16b284" providerId="ADAL" clId="{ED47ACC3-9597-4D89-A1DC-43CF280EF274}" dt="2026-08-20T12:38:25.492" v="120"/>
        <pc:sldMkLst>
          <pc:docMk/>
          <pc:sldMk cId="3818334607" sldId="377"/>
        </pc:sldMkLst>
      </pc:sldChg>
      <pc:sldChg chg="modTransition">
        <pc:chgData name="Glen Jones" userId="e846aaca-4b24-4b13-b0d0-f2308e16b284" providerId="ADAL" clId="{ED47ACC3-9597-4D89-A1DC-43CF280EF274}" dt="2026-08-20T12:38:25.492" v="120"/>
        <pc:sldMkLst>
          <pc:docMk/>
          <pc:sldMk cId="4278790944" sldId="378"/>
        </pc:sldMkLst>
      </pc:sldChg>
      <pc:sldChg chg="modTransition">
        <pc:chgData name="Glen Jones" userId="e846aaca-4b24-4b13-b0d0-f2308e16b284" providerId="ADAL" clId="{ED47ACC3-9597-4D89-A1DC-43CF280EF274}" dt="2026-08-20T12:38:25.492" v="120"/>
        <pc:sldMkLst>
          <pc:docMk/>
          <pc:sldMk cId="474139103" sldId="379"/>
        </pc:sldMkLst>
      </pc:sldChg>
      <pc:sldChg chg="delSp modSp mod modTransition delAnim">
        <pc:chgData name="Glen Jones" userId="e846aaca-4b24-4b13-b0d0-f2308e16b284" providerId="ADAL" clId="{ED47ACC3-9597-4D89-A1DC-43CF280EF274}" dt="2026-08-20T12:39:35.906" v="131" actId="478"/>
        <pc:sldMkLst>
          <pc:docMk/>
          <pc:sldMk cId="2259302113" sldId="380"/>
        </pc:sldMkLst>
        <pc:spChg chg="del">
          <ac:chgData name="Glen Jones" userId="e846aaca-4b24-4b13-b0d0-f2308e16b284" providerId="ADAL" clId="{ED47ACC3-9597-4D89-A1DC-43CF280EF274}" dt="2026-08-20T12:39:33.395" v="130" actId="478"/>
          <ac:spMkLst>
            <pc:docMk/>
            <pc:sldMk cId="2259302113" sldId="380"/>
            <ac:spMk id="7" creationId="{9D6E818F-83B6-D310-71D0-573A661CA485}"/>
          </ac:spMkLst>
        </pc:spChg>
        <pc:spChg chg="del mod">
          <ac:chgData name="Glen Jones" userId="e846aaca-4b24-4b13-b0d0-f2308e16b284" providerId="ADAL" clId="{ED47ACC3-9597-4D89-A1DC-43CF280EF274}" dt="2026-08-20T12:39:35.906" v="131" actId="478"/>
          <ac:spMkLst>
            <pc:docMk/>
            <pc:sldMk cId="2259302113" sldId="380"/>
            <ac:spMk id="8" creationId="{2834B29E-8A1A-B5C2-DB73-171A691A8367}"/>
          </ac:spMkLst>
        </pc:spChg>
      </pc:sldChg>
      <pc:sldChg chg="modTransition">
        <pc:chgData name="Glen Jones" userId="e846aaca-4b24-4b13-b0d0-f2308e16b284" providerId="ADAL" clId="{ED47ACC3-9597-4D89-A1DC-43CF280EF274}" dt="2026-08-20T12:38:25.492" v="120"/>
        <pc:sldMkLst>
          <pc:docMk/>
          <pc:sldMk cId="3953488883" sldId="381"/>
        </pc:sldMkLst>
      </pc:sldChg>
      <pc:sldChg chg="del modTransition">
        <pc:chgData name="Glen Jones" userId="e846aaca-4b24-4b13-b0d0-f2308e16b284" providerId="ADAL" clId="{ED47ACC3-9597-4D89-A1DC-43CF280EF274}" dt="2026-08-20T12:38:55.370" v="121" actId="47"/>
        <pc:sldMkLst>
          <pc:docMk/>
          <pc:sldMk cId="3017591451" sldId="416"/>
        </pc:sldMkLst>
      </pc:sldChg>
      <pc:sldChg chg="modSp mod modTransition">
        <pc:chgData name="Glen Jones" userId="e846aaca-4b24-4b13-b0d0-f2308e16b284" providerId="ADAL" clId="{ED47ACC3-9597-4D89-A1DC-43CF280EF274}" dt="2026-08-20T12:38:25.492" v="120"/>
        <pc:sldMkLst>
          <pc:docMk/>
          <pc:sldMk cId="3376822569" sldId="428"/>
        </pc:sldMkLst>
        <pc:spChg chg="mod">
          <ac:chgData name="Glen Jones" userId="e846aaca-4b24-4b13-b0d0-f2308e16b284" providerId="ADAL" clId="{ED47ACC3-9597-4D89-A1DC-43CF280EF274}" dt="2026-08-20T12:36:51.669" v="36" actId="14100"/>
          <ac:spMkLst>
            <pc:docMk/>
            <pc:sldMk cId="3376822569" sldId="428"/>
            <ac:spMk id="8" creationId="{3F648D0D-4F7B-EDE5-97EF-03CE4CC342BD}"/>
          </ac:spMkLst>
        </pc:spChg>
        <pc:graphicFrameChg chg="mod">
          <ac:chgData name="Glen Jones" userId="e846aaca-4b24-4b13-b0d0-f2308e16b284" providerId="ADAL" clId="{ED47ACC3-9597-4D89-A1DC-43CF280EF274}" dt="2026-08-20T12:38:17.085" v="119"/>
          <ac:graphicFrameMkLst>
            <pc:docMk/>
            <pc:sldMk cId="3376822569" sldId="428"/>
            <ac:graphicFrameMk id="4" creationId="{050B8300-B76D-4063-59DA-8F5CD642435D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8-20T12:38:25.492" v="120"/>
        <pc:sldMkLst>
          <pc:docMk/>
          <pc:sldMk cId="2160521376" sldId="429"/>
        </pc:sldMkLst>
      </pc:sldChg>
      <pc:sldChg chg="modTransition">
        <pc:chgData name="Glen Jones" userId="e846aaca-4b24-4b13-b0d0-f2308e16b284" providerId="ADAL" clId="{ED47ACC3-9597-4D89-A1DC-43CF280EF274}" dt="2026-08-20T12:38:25.492" v="120"/>
        <pc:sldMkLst>
          <pc:docMk/>
          <pc:sldMk cId="2511797968" sldId="438"/>
        </pc:sldMkLst>
      </pc:sldChg>
      <pc:sldChg chg="modSp mod modTransition">
        <pc:chgData name="Glen Jones" userId="e846aaca-4b24-4b13-b0d0-f2308e16b284" providerId="ADAL" clId="{ED47ACC3-9597-4D89-A1DC-43CF280EF274}" dt="2026-08-20T12:38:25.492" v="120"/>
        <pc:sldMkLst>
          <pc:docMk/>
          <pc:sldMk cId="1141978500" sldId="439"/>
        </pc:sldMkLst>
        <pc:graphicFrameChg chg="mod modGraphic">
          <ac:chgData name="Glen Jones" userId="e846aaca-4b24-4b13-b0d0-f2308e16b284" providerId="ADAL" clId="{ED47ACC3-9597-4D89-A1DC-43CF280EF274}" dt="2026-08-20T12:37:48.952" v="77"/>
          <ac:graphicFrameMkLst>
            <pc:docMk/>
            <pc:sldMk cId="1141978500" sldId="439"/>
            <ac:graphicFrameMk id="4" creationId="{15F4290C-3E6C-4E2A-8827-9A6F67A77C14}"/>
          </ac:graphicFrameMkLst>
        </pc:graphicFrameChg>
      </pc:sldChg>
      <pc:sldChg chg="modSp mod modTransition">
        <pc:chgData name="Glen Jones" userId="e846aaca-4b24-4b13-b0d0-f2308e16b284" providerId="ADAL" clId="{ED47ACC3-9597-4D89-A1DC-43CF280EF274}" dt="2026-08-20T12:38:25.492" v="120"/>
        <pc:sldMkLst>
          <pc:docMk/>
          <pc:sldMk cId="243235657" sldId="440"/>
        </pc:sldMkLst>
        <pc:graphicFrameChg chg="mod modGraphic">
          <ac:chgData name="Glen Jones" userId="e846aaca-4b24-4b13-b0d0-f2308e16b284" providerId="ADAL" clId="{ED47ACC3-9597-4D89-A1DC-43CF280EF274}" dt="2026-08-20T12:38:05.973" v="101"/>
          <ac:graphicFrameMkLst>
            <pc:docMk/>
            <pc:sldMk cId="243235657" sldId="440"/>
            <ac:graphicFrameMk id="7" creationId="{CC15BBEA-D02D-932F-8478-3EB9004D816F}"/>
          </ac:graphicFrameMkLst>
        </pc:graphicFrameChg>
      </pc:sldChg>
      <pc:sldChg chg="addSp delSp add mod modAnim">
        <pc:chgData name="Glen Jones" userId="e846aaca-4b24-4b13-b0d0-f2308e16b284" providerId="ADAL" clId="{ED47ACC3-9597-4D89-A1DC-43CF280EF274}" dt="2026-08-20T12:40:15.097" v="147" actId="478"/>
        <pc:sldMkLst>
          <pc:docMk/>
          <pc:sldMk cId="3306246866" sldId="441"/>
        </pc:sldMkLst>
        <pc:spChg chg="del">
          <ac:chgData name="Glen Jones" userId="e846aaca-4b24-4b13-b0d0-f2308e16b284" providerId="ADAL" clId="{ED47ACC3-9597-4D89-A1DC-43CF280EF274}" dt="2026-08-20T12:39:47.927" v="134" actId="478"/>
          <ac:spMkLst>
            <pc:docMk/>
            <pc:sldMk cId="3306246866" sldId="441"/>
            <ac:spMk id="2" creationId="{A2E56989-C055-0FB2-98D0-7B7762CDCBD9}"/>
          </ac:spMkLst>
        </pc:spChg>
        <pc:spChg chg="del">
          <ac:chgData name="Glen Jones" userId="e846aaca-4b24-4b13-b0d0-f2308e16b284" providerId="ADAL" clId="{ED47ACC3-9597-4D89-A1DC-43CF280EF274}" dt="2026-08-20T12:39:47.927" v="134" actId="478"/>
          <ac:spMkLst>
            <pc:docMk/>
            <pc:sldMk cId="3306246866" sldId="441"/>
            <ac:spMk id="8" creationId="{CAD4A5D9-D907-C2B9-34F3-6AA689579766}"/>
          </ac:spMkLst>
        </pc:spChg>
        <pc:spChg chg="del">
          <ac:chgData name="Glen Jones" userId="e846aaca-4b24-4b13-b0d0-f2308e16b284" providerId="ADAL" clId="{ED47ACC3-9597-4D89-A1DC-43CF280EF274}" dt="2026-08-20T12:39:47.927" v="134" actId="478"/>
          <ac:spMkLst>
            <pc:docMk/>
            <pc:sldMk cId="3306246866" sldId="441"/>
            <ac:spMk id="13" creationId="{C67D5301-85BF-AEF9-DE1F-A062DC41E33E}"/>
          </ac:spMkLst>
        </pc:spChg>
        <pc:spChg chg="del">
          <ac:chgData name="Glen Jones" userId="e846aaca-4b24-4b13-b0d0-f2308e16b284" providerId="ADAL" clId="{ED47ACC3-9597-4D89-A1DC-43CF280EF274}" dt="2026-08-20T12:39:47.927" v="134" actId="478"/>
          <ac:spMkLst>
            <pc:docMk/>
            <pc:sldMk cId="3306246866" sldId="441"/>
            <ac:spMk id="16" creationId="{07C79D8D-570D-F28A-E1CF-984A6FCBA72D}"/>
          </ac:spMkLst>
        </pc:spChg>
        <pc:spChg chg="del">
          <ac:chgData name="Glen Jones" userId="e846aaca-4b24-4b13-b0d0-f2308e16b284" providerId="ADAL" clId="{ED47ACC3-9597-4D89-A1DC-43CF280EF274}" dt="2026-08-20T12:39:47.927" v="134" actId="478"/>
          <ac:spMkLst>
            <pc:docMk/>
            <pc:sldMk cId="3306246866" sldId="441"/>
            <ac:spMk id="17" creationId="{13969F52-8607-6020-1197-F47C94D0E5AD}"/>
          </ac:spMkLst>
        </pc:spChg>
        <pc:spChg chg="del">
          <ac:chgData name="Glen Jones" userId="e846aaca-4b24-4b13-b0d0-f2308e16b284" providerId="ADAL" clId="{ED47ACC3-9597-4D89-A1DC-43CF280EF274}" dt="2026-08-20T12:39:47.927" v="134" actId="478"/>
          <ac:spMkLst>
            <pc:docMk/>
            <pc:sldMk cId="3306246866" sldId="441"/>
            <ac:spMk id="18" creationId="{82516A07-AA7A-4045-73CE-30ED961646A0}"/>
          </ac:spMkLst>
        </pc:spChg>
        <pc:spChg chg="add del">
          <ac:chgData name="Glen Jones" userId="e846aaca-4b24-4b13-b0d0-f2308e16b284" providerId="ADAL" clId="{ED47ACC3-9597-4D89-A1DC-43CF280EF274}" dt="2026-08-20T12:40:15.097" v="147" actId="478"/>
          <ac:spMkLst>
            <pc:docMk/>
            <pc:sldMk cId="3306246866" sldId="441"/>
            <ac:spMk id="30" creationId="{F8B70B19-87B9-B7A8-99DE-8F517DF60CD6}"/>
          </ac:spMkLst>
        </pc:spChg>
        <pc:spChg chg="del">
          <ac:chgData name="Glen Jones" userId="e846aaca-4b24-4b13-b0d0-f2308e16b284" providerId="ADAL" clId="{ED47ACC3-9597-4D89-A1DC-43CF280EF274}" dt="2026-08-20T12:39:49.514" v="135" actId="478"/>
          <ac:spMkLst>
            <pc:docMk/>
            <pc:sldMk cId="3306246866" sldId="441"/>
            <ac:spMk id="34" creationId="{E47D115D-F937-EB68-0CAB-B7414EE837BC}"/>
          </ac:spMkLst>
        </pc:spChg>
      </pc:sldChg>
      <pc:sldChg chg="addSp delSp add mod">
        <pc:chgData name="Glen Jones" userId="e846aaca-4b24-4b13-b0d0-f2308e16b284" providerId="ADAL" clId="{ED47ACC3-9597-4D89-A1DC-43CF280EF274}" dt="2026-08-20T12:40:22.572" v="150" actId="478"/>
        <pc:sldMkLst>
          <pc:docMk/>
          <pc:sldMk cId="1320234592" sldId="442"/>
        </pc:sldMkLst>
        <pc:spChg chg="add del">
          <ac:chgData name="Glen Jones" userId="e846aaca-4b24-4b13-b0d0-f2308e16b284" providerId="ADAL" clId="{ED47ACC3-9597-4D89-A1DC-43CF280EF274}" dt="2026-08-20T12:40:21.354" v="149" actId="478"/>
          <ac:spMkLst>
            <pc:docMk/>
            <pc:sldMk cId="1320234592" sldId="442"/>
            <ac:spMk id="4" creationId="{2ECAEC90-D178-5095-9CCF-C171058BF8E7}"/>
          </ac:spMkLst>
        </pc:spChg>
        <pc:spChg chg="add del">
          <ac:chgData name="Glen Jones" userId="e846aaca-4b24-4b13-b0d0-f2308e16b284" providerId="ADAL" clId="{ED47ACC3-9597-4D89-A1DC-43CF280EF274}" dt="2026-08-20T12:40:21.354" v="149" actId="478"/>
          <ac:spMkLst>
            <pc:docMk/>
            <pc:sldMk cId="1320234592" sldId="442"/>
            <ac:spMk id="6" creationId="{0B99DBB6-A8D3-4BAF-9ADA-FFB42450E91C}"/>
          </ac:spMkLst>
        </pc:spChg>
        <pc:spChg chg="add del">
          <ac:chgData name="Glen Jones" userId="e846aaca-4b24-4b13-b0d0-f2308e16b284" providerId="ADAL" clId="{ED47ACC3-9597-4D89-A1DC-43CF280EF274}" dt="2026-08-20T12:40:21.354" v="149" actId="478"/>
          <ac:spMkLst>
            <pc:docMk/>
            <pc:sldMk cId="1320234592" sldId="442"/>
            <ac:spMk id="7" creationId="{B43E961E-FC5E-8029-1FDB-EDE5AA02AAA1}"/>
          </ac:spMkLst>
        </pc:spChg>
        <pc:spChg chg="add del">
          <ac:chgData name="Glen Jones" userId="e846aaca-4b24-4b13-b0d0-f2308e16b284" providerId="ADAL" clId="{ED47ACC3-9597-4D89-A1DC-43CF280EF274}" dt="2026-08-20T12:40:21.354" v="149" actId="478"/>
          <ac:spMkLst>
            <pc:docMk/>
            <pc:sldMk cId="1320234592" sldId="442"/>
            <ac:spMk id="9" creationId="{B5DC6CB1-1ADB-A518-A735-40024F9A0B5F}"/>
          </ac:spMkLst>
        </pc:spChg>
        <pc:spChg chg="add del">
          <ac:chgData name="Glen Jones" userId="e846aaca-4b24-4b13-b0d0-f2308e16b284" providerId="ADAL" clId="{ED47ACC3-9597-4D89-A1DC-43CF280EF274}" dt="2026-08-20T12:40:21.354" v="149" actId="478"/>
          <ac:spMkLst>
            <pc:docMk/>
            <pc:sldMk cId="1320234592" sldId="442"/>
            <ac:spMk id="12" creationId="{7CFC7B98-1D95-E8A5-F22A-E8D4097D3A0E}"/>
          </ac:spMkLst>
        </pc:spChg>
        <pc:spChg chg="add del">
          <ac:chgData name="Glen Jones" userId="e846aaca-4b24-4b13-b0d0-f2308e16b284" providerId="ADAL" clId="{ED47ACC3-9597-4D89-A1DC-43CF280EF274}" dt="2026-08-20T12:40:22.572" v="150" actId="478"/>
          <ac:spMkLst>
            <pc:docMk/>
            <pc:sldMk cId="1320234592" sldId="442"/>
            <ac:spMk id="30" creationId="{711C09F4-FDC9-942E-A99D-A62B0DE4D8C8}"/>
          </ac:spMkLst>
        </pc:spChg>
        <pc:spChg chg="add del">
          <ac:chgData name="Glen Jones" userId="e846aaca-4b24-4b13-b0d0-f2308e16b284" providerId="ADAL" clId="{ED47ACC3-9597-4D89-A1DC-43CF280EF274}" dt="2026-08-20T12:40:19.146" v="148" actId="478"/>
          <ac:spMkLst>
            <pc:docMk/>
            <pc:sldMk cId="1320234592" sldId="442"/>
            <ac:spMk id="34" creationId="{EDEB5CAA-090C-9BB0-4AC6-27BD0049EA34}"/>
          </ac:spMkLst>
        </pc:spChg>
        <pc:spChg chg="add del">
          <ac:chgData name="Glen Jones" userId="e846aaca-4b24-4b13-b0d0-f2308e16b284" providerId="ADAL" clId="{ED47ACC3-9597-4D89-A1DC-43CF280EF274}" dt="2026-08-20T12:40:21.354" v="149" actId="478"/>
          <ac:spMkLst>
            <pc:docMk/>
            <pc:sldMk cId="1320234592" sldId="442"/>
            <ac:spMk id="35" creationId="{BC3731C9-8CC1-5000-4CCD-8C6CD1FE1E65}"/>
          </ac:spMkLst>
        </pc:spChg>
      </pc:sldChg>
      <pc:sldChg chg="delSp modSp add mod">
        <pc:chgData name="Glen Jones" userId="e846aaca-4b24-4b13-b0d0-f2308e16b284" providerId="ADAL" clId="{ED47ACC3-9597-4D89-A1DC-43CF280EF274}" dt="2026-08-20T12:40:46.765" v="168" actId="20577"/>
        <pc:sldMkLst>
          <pc:docMk/>
          <pc:sldMk cId="1181113017" sldId="443"/>
        </pc:sldMkLst>
        <pc:spChg chg="mod">
          <ac:chgData name="Glen Jones" userId="e846aaca-4b24-4b13-b0d0-f2308e16b284" providerId="ADAL" clId="{ED47ACC3-9597-4D89-A1DC-43CF280EF274}" dt="2026-08-20T12:40:46.765" v="168" actId="20577"/>
          <ac:spMkLst>
            <pc:docMk/>
            <pc:sldMk cId="1181113017" sldId="443"/>
            <ac:spMk id="7" creationId="{3B4ABEC8-0EA9-5184-E567-6B3262ECBD58}"/>
          </ac:spMkLst>
        </pc:spChg>
        <pc:spChg chg="mod">
          <ac:chgData name="Glen Jones" userId="e846aaca-4b24-4b13-b0d0-f2308e16b284" providerId="ADAL" clId="{ED47ACC3-9597-4D89-A1DC-43CF280EF274}" dt="2026-08-20T12:40:33.638" v="154" actId="27636"/>
          <ac:spMkLst>
            <pc:docMk/>
            <pc:sldMk cId="1181113017" sldId="443"/>
            <ac:spMk id="8" creationId="{78F4DE28-FD75-BCEE-B4A6-3FC06190ECCB}"/>
          </ac:spMkLst>
        </pc:spChg>
        <pc:spChg chg="del">
          <ac:chgData name="Glen Jones" userId="e846aaca-4b24-4b13-b0d0-f2308e16b284" providerId="ADAL" clId="{ED47ACC3-9597-4D89-A1DC-43CF280EF274}" dt="2026-08-20T12:40:26.130" v="152" actId="478"/>
          <ac:spMkLst>
            <pc:docMk/>
            <pc:sldMk cId="1181113017" sldId="443"/>
            <ac:spMk id="30" creationId="{E79DEF7B-01FA-E7A2-6F2B-19115DEF4AC1}"/>
          </ac:spMkLst>
        </pc:spChg>
        <pc:spChg chg="del">
          <ac:chgData name="Glen Jones" userId="e846aaca-4b24-4b13-b0d0-f2308e16b284" providerId="ADAL" clId="{ED47ACC3-9597-4D89-A1DC-43CF280EF274}" dt="2026-08-20T12:40:24.795" v="151" actId="478"/>
          <ac:spMkLst>
            <pc:docMk/>
            <pc:sldMk cId="1181113017" sldId="443"/>
            <ac:spMk id="34" creationId="{0DF86018-94B7-7781-A32D-58101EB2B7C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2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2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2400"/>
        </a:p>
      </dgm:t>
    </dgm:pt>
    <dgm:pt modelId="{A2AF531E-D0E5-4F18-8A3D-C4A23769193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2400" dirty="0"/>
            <a:t>Singular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 sz="2400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 sz="2400"/>
        </a:p>
      </dgm:t>
    </dgm:pt>
    <dgm:pt modelId="{EFB99DBD-086C-4B4B-ADB8-7659A7208B3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2400" dirty="0"/>
            <a:t>Plural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 sz="2400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 sz="2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D4152A9-2F08-4E05-A108-783B89D8FA7C}" type="pres">
      <dgm:prSet presAssocID="{E25186BC-08B3-4851-B4B7-96248D7C8D8F}" presName="Name14" presStyleCnt="0"/>
      <dgm:spPr/>
    </dgm:pt>
    <dgm:pt modelId="{181C368F-73CD-4F0A-A621-972BA676F56F}" type="pres">
      <dgm:prSet presAssocID="{E25186BC-08B3-4851-B4B7-96248D7C8D8F}" presName="level1Shape" presStyleLbl="node0" presStyleIdx="0" presStyleCnt="1">
        <dgm:presLayoutVars>
          <dgm:chPref val="3"/>
        </dgm:presLayoutVars>
      </dgm:prSet>
      <dgm:spPr/>
    </dgm:pt>
    <dgm:pt modelId="{1D6DA0F3-60E5-42E7-9EC1-C1F0861F2D69}" type="pres">
      <dgm:prSet presAssocID="{E25186BC-08B3-4851-B4B7-96248D7C8D8F}" presName="hierChild2" presStyleCnt="0"/>
      <dgm:spPr/>
    </dgm:pt>
    <dgm:pt modelId="{9A48CF19-F5DC-457F-8FA3-46CD8BDFF3A0}" type="pres">
      <dgm:prSet presAssocID="{42CBFB36-10AF-41E8-942C-6656C679976D}" presName="Name19" presStyleLbl="parChTrans1D2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2" presStyleIdx="0" presStyleCnt="2" custScaleX="134231" custScaleY="98076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2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2" presStyleIdx="1" presStyleCnt="2" custScaleX="134231" custScaleY="98076"/>
      <dgm:spPr/>
    </dgm:pt>
    <dgm:pt modelId="{DD57E790-873B-4D4E-AB49-4B532F5E8E2B}" type="pres">
      <dgm:prSet presAssocID="{EFB99DBD-086C-4B4B-ADB8-7659A7208B3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4263D82C-33FC-48F8-BB71-75203EC79970}" srcId="{B00D88DA-D829-422F-A217-5740EE5A402F}" destId="{E25186BC-08B3-4851-B4B7-96248D7C8D8F}" srcOrd="0" destOrd="0" parTransId="{04FF5126-8F85-4DD3-8878-2ED344EF0AC8}" sibTransId="{2AB8D5A9-5E1A-4939-96C0-9E248CC1985C}"/>
    <dgm:cxn modelId="{646EB237-AA61-4130-A436-ACFB343861B4}" type="presOf" srcId="{A2AF531E-D0E5-4F18-8A3D-C4A237691939}" destId="{11BAE7CF-A36D-446D-AF86-7DCB6102F4BD}" srcOrd="0" destOrd="0" presId="urn:microsoft.com/office/officeart/2005/8/layout/hierarchy6"/>
    <dgm:cxn modelId="{6A09AA42-34FD-4550-851F-460D6E4307AF}" type="presOf" srcId="{EFB99DBD-086C-4B4B-ADB8-7659A7208B30}" destId="{61C4D094-2AB4-4714-9EDC-3D7BBF6460B2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E2390770-2C94-4EA5-A835-1D7667CBD76D}" type="presOf" srcId="{E25186BC-08B3-4851-B4B7-96248D7C8D8F}" destId="{181C368F-73CD-4F0A-A621-972BA676F56F}" srcOrd="0" destOrd="0" presId="urn:microsoft.com/office/officeart/2005/8/layout/hierarchy6"/>
    <dgm:cxn modelId="{2EB42BC0-47BD-4B4D-867C-5C449688ED8B}" type="presOf" srcId="{AF264342-FAD1-4F73-9911-C2652EBBD7DB}" destId="{19829FBF-A573-4591-AD0F-028CDA9A7A3D}" srcOrd="0" destOrd="0" presId="urn:microsoft.com/office/officeart/2005/8/layout/hierarchy6"/>
    <dgm:cxn modelId="{67FF8BDC-BC91-4322-9ADD-32CB49B24F4B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A112002C-5617-44F3-B4AC-624ECEC1A70C}" type="presParOf" srcId="{9946BB4B-0D0D-4192-B468-E6FAAB5AE8F3}" destId="{2D4152A9-2F08-4E05-A108-783B89D8FA7C}" srcOrd="0" destOrd="0" presId="urn:microsoft.com/office/officeart/2005/8/layout/hierarchy6"/>
    <dgm:cxn modelId="{9813D515-BE32-43AE-957F-4F24F2CA8F3F}" type="presParOf" srcId="{2D4152A9-2F08-4E05-A108-783B89D8FA7C}" destId="{181C368F-73CD-4F0A-A621-972BA676F56F}" srcOrd="0" destOrd="0" presId="urn:microsoft.com/office/officeart/2005/8/layout/hierarchy6"/>
    <dgm:cxn modelId="{62FBE880-96FE-425E-9C56-6A9B532A1620}" type="presParOf" srcId="{2D4152A9-2F08-4E05-A108-783B89D8FA7C}" destId="{1D6DA0F3-60E5-42E7-9EC1-C1F0861F2D69}" srcOrd="1" destOrd="0" presId="urn:microsoft.com/office/officeart/2005/8/layout/hierarchy6"/>
    <dgm:cxn modelId="{4AA00C33-A251-4AFA-AF55-B0FDC5DDA9B5}" type="presParOf" srcId="{1D6DA0F3-60E5-42E7-9EC1-C1F0861F2D69}" destId="{9A48CF19-F5DC-457F-8FA3-46CD8BDFF3A0}" srcOrd="0" destOrd="0" presId="urn:microsoft.com/office/officeart/2005/8/layout/hierarchy6"/>
    <dgm:cxn modelId="{1FCB7F49-E086-4F8A-82C2-14A72673205B}" type="presParOf" srcId="{1D6DA0F3-60E5-42E7-9EC1-C1F0861F2D69}" destId="{71B131CB-039A-440D-BF33-A4BA209987C5}" srcOrd="1" destOrd="0" presId="urn:microsoft.com/office/officeart/2005/8/layout/hierarchy6"/>
    <dgm:cxn modelId="{EBF2D694-C92D-4683-B3B3-9CFFB245AA0C}" type="presParOf" srcId="{71B131CB-039A-440D-BF33-A4BA209987C5}" destId="{11BAE7CF-A36D-446D-AF86-7DCB6102F4BD}" srcOrd="0" destOrd="0" presId="urn:microsoft.com/office/officeart/2005/8/layout/hierarchy6"/>
    <dgm:cxn modelId="{44478FE9-BB7B-4F88-9001-2A1ED535FC1F}" type="presParOf" srcId="{71B131CB-039A-440D-BF33-A4BA209987C5}" destId="{0F9FB6EB-1BAD-4AB5-8054-7C0668940C3E}" srcOrd="1" destOrd="0" presId="urn:microsoft.com/office/officeart/2005/8/layout/hierarchy6"/>
    <dgm:cxn modelId="{9C18A34A-302F-489D-B4F6-7C81C21BF17A}" type="presParOf" srcId="{1D6DA0F3-60E5-42E7-9EC1-C1F0861F2D69}" destId="{19829FBF-A573-4591-AD0F-028CDA9A7A3D}" srcOrd="2" destOrd="0" presId="urn:microsoft.com/office/officeart/2005/8/layout/hierarchy6"/>
    <dgm:cxn modelId="{4E9D34DD-18D1-46AE-AA42-73ACBEE2733D}" type="presParOf" srcId="{1D6DA0F3-60E5-42E7-9EC1-C1F0861F2D69}" destId="{4FA0DCA7-4EED-4361-9176-991827DD2EB0}" srcOrd="3" destOrd="0" presId="urn:microsoft.com/office/officeart/2005/8/layout/hierarchy6"/>
    <dgm:cxn modelId="{752E2406-4A81-41CA-8E65-5111981EA2BA}" type="presParOf" srcId="{4FA0DCA7-4EED-4361-9176-991827DD2EB0}" destId="{61C4D094-2AB4-4714-9EDC-3D7BBF6460B2}" srcOrd="0" destOrd="0" presId="urn:microsoft.com/office/officeart/2005/8/layout/hierarchy6"/>
    <dgm:cxn modelId="{D4AF7C33-24E4-4DC7-A84A-1CE5D134C8EF}" type="presParOf" srcId="{4FA0DCA7-4EED-4361-9176-991827DD2EB0}" destId="{DD57E790-873B-4D4E-AB49-4B532F5E8E2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2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2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2400"/>
        </a:p>
      </dgm:t>
    </dgm:pt>
    <dgm:pt modelId="{A2AF531E-D0E5-4F18-8A3D-C4A23769193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2400" dirty="0"/>
            <a:t>Singular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 sz="2400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 sz="2400"/>
        </a:p>
      </dgm:t>
    </dgm:pt>
    <dgm:pt modelId="{EFB99DBD-086C-4B4B-ADB8-7659A7208B3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2400" dirty="0"/>
            <a:t>Plural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 sz="2400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 sz="2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D4152A9-2F08-4E05-A108-783B89D8FA7C}" type="pres">
      <dgm:prSet presAssocID="{E25186BC-08B3-4851-B4B7-96248D7C8D8F}" presName="Name14" presStyleCnt="0"/>
      <dgm:spPr/>
    </dgm:pt>
    <dgm:pt modelId="{181C368F-73CD-4F0A-A621-972BA676F56F}" type="pres">
      <dgm:prSet presAssocID="{E25186BC-08B3-4851-B4B7-96248D7C8D8F}" presName="level1Shape" presStyleLbl="node0" presStyleIdx="0" presStyleCnt="1">
        <dgm:presLayoutVars>
          <dgm:chPref val="3"/>
        </dgm:presLayoutVars>
      </dgm:prSet>
      <dgm:spPr/>
    </dgm:pt>
    <dgm:pt modelId="{1D6DA0F3-60E5-42E7-9EC1-C1F0861F2D69}" type="pres">
      <dgm:prSet presAssocID="{E25186BC-08B3-4851-B4B7-96248D7C8D8F}" presName="hierChild2" presStyleCnt="0"/>
      <dgm:spPr/>
    </dgm:pt>
    <dgm:pt modelId="{9A48CF19-F5DC-457F-8FA3-46CD8BDFF3A0}" type="pres">
      <dgm:prSet presAssocID="{42CBFB36-10AF-41E8-942C-6656C679976D}" presName="Name19" presStyleLbl="parChTrans1D2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2" presStyleIdx="0" presStyleCnt="2" custScaleX="134858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2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2" presStyleIdx="1" presStyleCnt="2" custScaleX="134858"/>
      <dgm:spPr/>
    </dgm:pt>
    <dgm:pt modelId="{DD57E790-873B-4D4E-AB49-4B532F5E8E2B}" type="pres">
      <dgm:prSet presAssocID="{EFB99DBD-086C-4B4B-ADB8-7659A7208B3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4263D82C-33FC-48F8-BB71-75203EC79970}" srcId="{B00D88DA-D829-422F-A217-5740EE5A402F}" destId="{E25186BC-08B3-4851-B4B7-96248D7C8D8F}" srcOrd="0" destOrd="0" parTransId="{04FF5126-8F85-4DD3-8878-2ED344EF0AC8}" sibTransId="{2AB8D5A9-5E1A-4939-96C0-9E248CC1985C}"/>
    <dgm:cxn modelId="{646EB237-AA61-4130-A436-ACFB343861B4}" type="presOf" srcId="{A2AF531E-D0E5-4F18-8A3D-C4A237691939}" destId="{11BAE7CF-A36D-446D-AF86-7DCB6102F4BD}" srcOrd="0" destOrd="0" presId="urn:microsoft.com/office/officeart/2005/8/layout/hierarchy6"/>
    <dgm:cxn modelId="{6A09AA42-34FD-4550-851F-460D6E4307AF}" type="presOf" srcId="{EFB99DBD-086C-4B4B-ADB8-7659A7208B30}" destId="{61C4D094-2AB4-4714-9EDC-3D7BBF6460B2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E2390770-2C94-4EA5-A835-1D7667CBD76D}" type="presOf" srcId="{E25186BC-08B3-4851-B4B7-96248D7C8D8F}" destId="{181C368F-73CD-4F0A-A621-972BA676F56F}" srcOrd="0" destOrd="0" presId="urn:microsoft.com/office/officeart/2005/8/layout/hierarchy6"/>
    <dgm:cxn modelId="{2EB42BC0-47BD-4B4D-867C-5C449688ED8B}" type="presOf" srcId="{AF264342-FAD1-4F73-9911-C2652EBBD7DB}" destId="{19829FBF-A573-4591-AD0F-028CDA9A7A3D}" srcOrd="0" destOrd="0" presId="urn:microsoft.com/office/officeart/2005/8/layout/hierarchy6"/>
    <dgm:cxn modelId="{67FF8BDC-BC91-4322-9ADD-32CB49B24F4B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A112002C-5617-44F3-B4AC-624ECEC1A70C}" type="presParOf" srcId="{9946BB4B-0D0D-4192-B468-E6FAAB5AE8F3}" destId="{2D4152A9-2F08-4E05-A108-783B89D8FA7C}" srcOrd="0" destOrd="0" presId="urn:microsoft.com/office/officeart/2005/8/layout/hierarchy6"/>
    <dgm:cxn modelId="{9813D515-BE32-43AE-957F-4F24F2CA8F3F}" type="presParOf" srcId="{2D4152A9-2F08-4E05-A108-783B89D8FA7C}" destId="{181C368F-73CD-4F0A-A621-972BA676F56F}" srcOrd="0" destOrd="0" presId="urn:microsoft.com/office/officeart/2005/8/layout/hierarchy6"/>
    <dgm:cxn modelId="{62FBE880-96FE-425E-9C56-6A9B532A1620}" type="presParOf" srcId="{2D4152A9-2F08-4E05-A108-783B89D8FA7C}" destId="{1D6DA0F3-60E5-42E7-9EC1-C1F0861F2D69}" srcOrd="1" destOrd="0" presId="urn:microsoft.com/office/officeart/2005/8/layout/hierarchy6"/>
    <dgm:cxn modelId="{4AA00C33-A251-4AFA-AF55-B0FDC5DDA9B5}" type="presParOf" srcId="{1D6DA0F3-60E5-42E7-9EC1-C1F0861F2D69}" destId="{9A48CF19-F5DC-457F-8FA3-46CD8BDFF3A0}" srcOrd="0" destOrd="0" presId="urn:microsoft.com/office/officeart/2005/8/layout/hierarchy6"/>
    <dgm:cxn modelId="{1FCB7F49-E086-4F8A-82C2-14A72673205B}" type="presParOf" srcId="{1D6DA0F3-60E5-42E7-9EC1-C1F0861F2D69}" destId="{71B131CB-039A-440D-BF33-A4BA209987C5}" srcOrd="1" destOrd="0" presId="urn:microsoft.com/office/officeart/2005/8/layout/hierarchy6"/>
    <dgm:cxn modelId="{EBF2D694-C92D-4683-B3B3-9CFFB245AA0C}" type="presParOf" srcId="{71B131CB-039A-440D-BF33-A4BA209987C5}" destId="{11BAE7CF-A36D-446D-AF86-7DCB6102F4BD}" srcOrd="0" destOrd="0" presId="urn:microsoft.com/office/officeart/2005/8/layout/hierarchy6"/>
    <dgm:cxn modelId="{44478FE9-BB7B-4F88-9001-2A1ED535FC1F}" type="presParOf" srcId="{71B131CB-039A-440D-BF33-A4BA209987C5}" destId="{0F9FB6EB-1BAD-4AB5-8054-7C0668940C3E}" srcOrd="1" destOrd="0" presId="urn:microsoft.com/office/officeart/2005/8/layout/hierarchy6"/>
    <dgm:cxn modelId="{9C18A34A-302F-489D-B4F6-7C81C21BF17A}" type="presParOf" srcId="{1D6DA0F3-60E5-42E7-9EC1-C1F0861F2D69}" destId="{19829FBF-A573-4591-AD0F-028CDA9A7A3D}" srcOrd="2" destOrd="0" presId="urn:microsoft.com/office/officeart/2005/8/layout/hierarchy6"/>
    <dgm:cxn modelId="{4E9D34DD-18D1-46AE-AA42-73ACBEE2733D}" type="presParOf" srcId="{1D6DA0F3-60E5-42E7-9EC1-C1F0861F2D69}" destId="{4FA0DCA7-4EED-4361-9176-991827DD2EB0}" srcOrd="3" destOrd="0" presId="urn:microsoft.com/office/officeart/2005/8/layout/hierarchy6"/>
    <dgm:cxn modelId="{752E2406-4A81-41CA-8E65-5111981EA2BA}" type="presParOf" srcId="{4FA0DCA7-4EED-4361-9176-991827DD2EB0}" destId="{61C4D094-2AB4-4714-9EDC-3D7BBF6460B2}" srcOrd="0" destOrd="0" presId="urn:microsoft.com/office/officeart/2005/8/layout/hierarchy6"/>
    <dgm:cxn modelId="{D4AF7C33-24E4-4DC7-A84A-1CE5D134C8EF}" type="presParOf" srcId="{4FA0DCA7-4EED-4361-9176-991827DD2EB0}" destId="{DD57E790-873B-4D4E-AB49-4B532F5E8E2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2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2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2400"/>
        </a:p>
      </dgm:t>
    </dgm:pt>
    <dgm:pt modelId="{A2AF531E-D0E5-4F18-8A3D-C4A23769193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2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 sz="2400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 sz="2400"/>
        </a:p>
      </dgm:t>
    </dgm:pt>
    <dgm:pt modelId="{EFB99DBD-086C-4B4B-ADB8-7659A7208B3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2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 sz="2400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 sz="2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D4152A9-2F08-4E05-A108-783B89D8FA7C}" type="pres">
      <dgm:prSet presAssocID="{E25186BC-08B3-4851-B4B7-96248D7C8D8F}" presName="Name14" presStyleCnt="0"/>
      <dgm:spPr/>
    </dgm:pt>
    <dgm:pt modelId="{181C368F-73CD-4F0A-A621-972BA676F56F}" type="pres">
      <dgm:prSet presAssocID="{E25186BC-08B3-4851-B4B7-96248D7C8D8F}" presName="level1Shape" presStyleLbl="node0" presStyleIdx="0" presStyleCnt="1">
        <dgm:presLayoutVars>
          <dgm:chPref val="3"/>
        </dgm:presLayoutVars>
      </dgm:prSet>
      <dgm:spPr/>
    </dgm:pt>
    <dgm:pt modelId="{1D6DA0F3-60E5-42E7-9EC1-C1F0861F2D69}" type="pres">
      <dgm:prSet presAssocID="{E25186BC-08B3-4851-B4B7-96248D7C8D8F}" presName="hierChild2" presStyleCnt="0"/>
      <dgm:spPr/>
    </dgm:pt>
    <dgm:pt modelId="{9A48CF19-F5DC-457F-8FA3-46CD8BDFF3A0}" type="pres">
      <dgm:prSet presAssocID="{42CBFB36-10AF-41E8-942C-6656C679976D}" presName="Name19" presStyleLbl="parChTrans1D2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2" presStyleIdx="0" presStyleCnt="2" custScaleX="126459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2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2" presStyleIdx="1" presStyleCnt="2" custScaleX="126459"/>
      <dgm:spPr/>
    </dgm:pt>
    <dgm:pt modelId="{DD57E790-873B-4D4E-AB49-4B532F5E8E2B}" type="pres">
      <dgm:prSet presAssocID="{EFB99DBD-086C-4B4B-ADB8-7659A7208B3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4263D82C-33FC-48F8-BB71-75203EC79970}" srcId="{B00D88DA-D829-422F-A217-5740EE5A402F}" destId="{E25186BC-08B3-4851-B4B7-96248D7C8D8F}" srcOrd="0" destOrd="0" parTransId="{04FF5126-8F85-4DD3-8878-2ED344EF0AC8}" sibTransId="{2AB8D5A9-5E1A-4939-96C0-9E248CC1985C}"/>
    <dgm:cxn modelId="{646EB237-AA61-4130-A436-ACFB343861B4}" type="presOf" srcId="{A2AF531E-D0E5-4F18-8A3D-C4A237691939}" destId="{11BAE7CF-A36D-446D-AF86-7DCB6102F4BD}" srcOrd="0" destOrd="0" presId="urn:microsoft.com/office/officeart/2005/8/layout/hierarchy6"/>
    <dgm:cxn modelId="{6A09AA42-34FD-4550-851F-460D6E4307AF}" type="presOf" srcId="{EFB99DBD-086C-4B4B-ADB8-7659A7208B30}" destId="{61C4D094-2AB4-4714-9EDC-3D7BBF6460B2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E2390770-2C94-4EA5-A835-1D7667CBD76D}" type="presOf" srcId="{E25186BC-08B3-4851-B4B7-96248D7C8D8F}" destId="{181C368F-73CD-4F0A-A621-972BA676F56F}" srcOrd="0" destOrd="0" presId="urn:microsoft.com/office/officeart/2005/8/layout/hierarchy6"/>
    <dgm:cxn modelId="{2EB42BC0-47BD-4B4D-867C-5C449688ED8B}" type="presOf" srcId="{AF264342-FAD1-4F73-9911-C2652EBBD7DB}" destId="{19829FBF-A573-4591-AD0F-028CDA9A7A3D}" srcOrd="0" destOrd="0" presId="urn:microsoft.com/office/officeart/2005/8/layout/hierarchy6"/>
    <dgm:cxn modelId="{67FF8BDC-BC91-4322-9ADD-32CB49B24F4B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A112002C-5617-44F3-B4AC-624ECEC1A70C}" type="presParOf" srcId="{9946BB4B-0D0D-4192-B468-E6FAAB5AE8F3}" destId="{2D4152A9-2F08-4E05-A108-783B89D8FA7C}" srcOrd="0" destOrd="0" presId="urn:microsoft.com/office/officeart/2005/8/layout/hierarchy6"/>
    <dgm:cxn modelId="{9813D515-BE32-43AE-957F-4F24F2CA8F3F}" type="presParOf" srcId="{2D4152A9-2F08-4E05-A108-783B89D8FA7C}" destId="{181C368F-73CD-4F0A-A621-972BA676F56F}" srcOrd="0" destOrd="0" presId="urn:microsoft.com/office/officeart/2005/8/layout/hierarchy6"/>
    <dgm:cxn modelId="{62FBE880-96FE-425E-9C56-6A9B532A1620}" type="presParOf" srcId="{2D4152A9-2F08-4E05-A108-783B89D8FA7C}" destId="{1D6DA0F3-60E5-42E7-9EC1-C1F0861F2D69}" srcOrd="1" destOrd="0" presId="urn:microsoft.com/office/officeart/2005/8/layout/hierarchy6"/>
    <dgm:cxn modelId="{4AA00C33-A251-4AFA-AF55-B0FDC5DDA9B5}" type="presParOf" srcId="{1D6DA0F3-60E5-42E7-9EC1-C1F0861F2D69}" destId="{9A48CF19-F5DC-457F-8FA3-46CD8BDFF3A0}" srcOrd="0" destOrd="0" presId="urn:microsoft.com/office/officeart/2005/8/layout/hierarchy6"/>
    <dgm:cxn modelId="{1FCB7F49-E086-4F8A-82C2-14A72673205B}" type="presParOf" srcId="{1D6DA0F3-60E5-42E7-9EC1-C1F0861F2D69}" destId="{71B131CB-039A-440D-BF33-A4BA209987C5}" srcOrd="1" destOrd="0" presId="urn:microsoft.com/office/officeart/2005/8/layout/hierarchy6"/>
    <dgm:cxn modelId="{EBF2D694-C92D-4683-B3B3-9CFFB245AA0C}" type="presParOf" srcId="{71B131CB-039A-440D-BF33-A4BA209987C5}" destId="{11BAE7CF-A36D-446D-AF86-7DCB6102F4BD}" srcOrd="0" destOrd="0" presId="urn:microsoft.com/office/officeart/2005/8/layout/hierarchy6"/>
    <dgm:cxn modelId="{44478FE9-BB7B-4F88-9001-2A1ED535FC1F}" type="presParOf" srcId="{71B131CB-039A-440D-BF33-A4BA209987C5}" destId="{0F9FB6EB-1BAD-4AB5-8054-7C0668940C3E}" srcOrd="1" destOrd="0" presId="urn:microsoft.com/office/officeart/2005/8/layout/hierarchy6"/>
    <dgm:cxn modelId="{9C18A34A-302F-489D-B4F6-7C81C21BF17A}" type="presParOf" srcId="{1D6DA0F3-60E5-42E7-9EC1-C1F0861F2D69}" destId="{19829FBF-A573-4591-AD0F-028CDA9A7A3D}" srcOrd="2" destOrd="0" presId="urn:microsoft.com/office/officeart/2005/8/layout/hierarchy6"/>
    <dgm:cxn modelId="{4E9D34DD-18D1-46AE-AA42-73ACBEE2733D}" type="presParOf" srcId="{1D6DA0F3-60E5-42E7-9EC1-C1F0861F2D69}" destId="{4FA0DCA7-4EED-4361-9176-991827DD2EB0}" srcOrd="3" destOrd="0" presId="urn:microsoft.com/office/officeart/2005/8/layout/hierarchy6"/>
    <dgm:cxn modelId="{752E2406-4A81-41CA-8E65-5111981EA2BA}" type="presParOf" srcId="{4FA0DCA7-4EED-4361-9176-991827DD2EB0}" destId="{61C4D094-2AB4-4714-9EDC-3D7BBF6460B2}" srcOrd="0" destOrd="0" presId="urn:microsoft.com/office/officeart/2005/8/layout/hierarchy6"/>
    <dgm:cxn modelId="{D4AF7C33-24E4-4DC7-A84A-1CE5D134C8EF}" type="presParOf" srcId="{4FA0DCA7-4EED-4361-9176-991827DD2EB0}" destId="{DD57E790-873B-4D4E-AB49-4B532F5E8E2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1C368F-73CD-4F0A-A621-972BA676F56F}">
      <dsp:nvSpPr>
        <dsp:cNvPr id="0" name=""/>
        <dsp:cNvSpPr/>
      </dsp:nvSpPr>
      <dsp:spPr>
        <a:xfrm>
          <a:off x="3983861" y="6841"/>
          <a:ext cx="1984632" cy="132308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Noun</a:t>
          </a:r>
        </a:p>
      </dsp:txBody>
      <dsp:txXfrm>
        <a:off x="4022613" y="45593"/>
        <a:ext cx="1907128" cy="1245584"/>
      </dsp:txXfrm>
    </dsp:sp>
    <dsp:sp modelId="{9A48CF19-F5DC-457F-8FA3-46CD8BDFF3A0}">
      <dsp:nvSpPr>
        <dsp:cNvPr id="0" name=""/>
        <dsp:cNvSpPr/>
      </dsp:nvSpPr>
      <dsp:spPr>
        <a:xfrm>
          <a:off x="3346487" y="1329929"/>
          <a:ext cx="1629690" cy="529235"/>
        </a:xfrm>
        <a:custGeom>
          <a:avLst/>
          <a:gdLst/>
          <a:ahLst/>
          <a:cxnLst/>
          <a:rect l="0" t="0" r="0" b="0"/>
          <a:pathLst>
            <a:path>
              <a:moveTo>
                <a:pt x="1629690" y="0"/>
              </a:moveTo>
              <a:lnTo>
                <a:pt x="1629690" y="264617"/>
              </a:lnTo>
              <a:lnTo>
                <a:pt x="0" y="264617"/>
              </a:lnTo>
              <a:lnTo>
                <a:pt x="0" y="5292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2014491" y="1859165"/>
          <a:ext cx="2663991" cy="1297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Singular noun</a:t>
          </a:r>
        </a:p>
      </dsp:txBody>
      <dsp:txXfrm>
        <a:off x="2052497" y="1897171"/>
        <a:ext cx="2587979" cy="1221619"/>
      </dsp:txXfrm>
    </dsp:sp>
    <dsp:sp modelId="{19829FBF-A573-4591-AD0F-028CDA9A7A3D}">
      <dsp:nvSpPr>
        <dsp:cNvPr id="0" name=""/>
        <dsp:cNvSpPr/>
      </dsp:nvSpPr>
      <dsp:spPr>
        <a:xfrm>
          <a:off x="4976178" y="1329929"/>
          <a:ext cx="1629690" cy="5292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4617"/>
              </a:lnTo>
              <a:lnTo>
                <a:pt x="1629690" y="264617"/>
              </a:lnTo>
              <a:lnTo>
                <a:pt x="1629690" y="5292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5273872" y="1859165"/>
          <a:ext cx="2663991" cy="1297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Plural noun</a:t>
          </a:r>
        </a:p>
      </dsp:txBody>
      <dsp:txXfrm>
        <a:off x="5311878" y="1897171"/>
        <a:ext cx="2587979" cy="12216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1C368F-73CD-4F0A-A621-972BA676F56F}">
      <dsp:nvSpPr>
        <dsp:cNvPr id="0" name=""/>
        <dsp:cNvSpPr/>
      </dsp:nvSpPr>
      <dsp:spPr>
        <a:xfrm>
          <a:off x="3988474" y="1494"/>
          <a:ext cx="1975406" cy="13169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Noun</a:t>
          </a:r>
        </a:p>
      </dsp:txBody>
      <dsp:txXfrm>
        <a:off x="4027046" y="40066"/>
        <a:ext cx="1898262" cy="1239793"/>
      </dsp:txXfrm>
    </dsp:sp>
    <dsp:sp modelId="{9A48CF19-F5DC-457F-8FA3-46CD8BDFF3A0}">
      <dsp:nvSpPr>
        <dsp:cNvPr id="0" name=""/>
        <dsp:cNvSpPr/>
      </dsp:nvSpPr>
      <dsp:spPr>
        <a:xfrm>
          <a:off x="3347870" y="1318431"/>
          <a:ext cx="1628307" cy="526775"/>
        </a:xfrm>
        <a:custGeom>
          <a:avLst/>
          <a:gdLst/>
          <a:ahLst/>
          <a:cxnLst/>
          <a:rect l="0" t="0" r="0" b="0"/>
          <a:pathLst>
            <a:path>
              <a:moveTo>
                <a:pt x="1628307" y="0"/>
              </a:moveTo>
              <a:lnTo>
                <a:pt x="1628307" y="263387"/>
              </a:lnTo>
              <a:lnTo>
                <a:pt x="0" y="263387"/>
              </a:lnTo>
              <a:lnTo>
                <a:pt x="0" y="526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2015873" y="1845207"/>
          <a:ext cx="2663993" cy="13169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Singular noun</a:t>
          </a:r>
        </a:p>
      </dsp:txBody>
      <dsp:txXfrm>
        <a:off x="2054445" y="1883779"/>
        <a:ext cx="2586849" cy="1239793"/>
      </dsp:txXfrm>
    </dsp:sp>
    <dsp:sp modelId="{19829FBF-A573-4591-AD0F-028CDA9A7A3D}">
      <dsp:nvSpPr>
        <dsp:cNvPr id="0" name=""/>
        <dsp:cNvSpPr/>
      </dsp:nvSpPr>
      <dsp:spPr>
        <a:xfrm>
          <a:off x="4976178" y="1318431"/>
          <a:ext cx="1628307" cy="526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387"/>
              </a:lnTo>
              <a:lnTo>
                <a:pt x="1628307" y="263387"/>
              </a:lnTo>
              <a:lnTo>
                <a:pt x="1628307" y="526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5272488" y="1845207"/>
          <a:ext cx="2663993" cy="13169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Plural noun</a:t>
          </a:r>
        </a:p>
      </dsp:txBody>
      <dsp:txXfrm>
        <a:off x="5311060" y="1883779"/>
        <a:ext cx="2586849" cy="12397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1C368F-73CD-4F0A-A621-972BA676F56F}">
      <dsp:nvSpPr>
        <dsp:cNvPr id="0" name=""/>
        <dsp:cNvSpPr/>
      </dsp:nvSpPr>
      <dsp:spPr>
        <a:xfrm>
          <a:off x="3922870" y="513"/>
          <a:ext cx="2106614" cy="140440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Noun</a:t>
          </a:r>
        </a:p>
      </dsp:txBody>
      <dsp:txXfrm>
        <a:off x="3964004" y="41647"/>
        <a:ext cx="2024346" cy="1322141"/>
      </dsp:txXfrm>
    </dsp:sp>
    <dsp:sp modelId="{9A48CF19-F5DC-457F-8FA3-46CD8BDFF3A0}">
      <dsp:nvSpPr>
        <dsp:cNvPr id="0" name=""/>
        <dsp:cNvSpPr/>
      </dsp:nvSpPr>
      <dsp:spPr>
        <a:xfrm>
          <a:off x="3328184" y="1404923"/>
          <a:ext cx="1647993" cy="561763"/>
        </a:xfrm>
        <a:custGeom>
          <a:avLst/>
          <a:gdLst/>
          <a:ahLst/>
          <a:cxnLst/>
          <a:rect l="0" t="0" r="0" b="0"/>
          <a:pathLst>
            <a:path>
              <a:moveTo>
                <a:pt x="1647993" y="0"/>
              </a:moveTo>
              <a:lnTo>
                <a:pt x="1647993" y="280881"/>
              </a:lnTo>
              <a:lnTo>
                <a:pt x="0" y="280881"/>
              </a:lnTo>
              <a:lnTo>
                <a:pt x="0" y="561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996182" y="1966686"/>
          <a:ext cx="2664003" cy="140440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Common noun</a:t>
          </a:r>
        </a:p>
      </dsp:txBody>
      <dsp:txXfrm>
        <a:off x="2037316" y="2007820"/>
        <a:ext cx="2581735" cy="1322141"/>
      </dsp:txXfrm>
    </dsp:sp>
    <dsp:sp modelId="{19829FBF-A573-4591-AD0F-028CDA9A7A3D}">
      <dsp:nvSpPr>
        <dsp:cNvPr id="0" name=""/>
        <dsp:cNvSpPr/>
      </dsp:nvSpPr>
      <dsp:spPr>
        <a:xfrm>
          <a:off x="4976178" y="1404923"/>
          <a:ext cx="1647993" cy="561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881"/>
              </a:lnTo>
              <a:lnTo>
                <a:pt x="1647993" y="280881"/>
              </a:lnTo>
              <a:lnTo>
                <a:pt x="1647993" y="561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5292170" y="1966686"/>
          <a:ext cx="2664003" cy="140440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Proper noun</a:t>
          </a:r>
        </a:p>
      </dsp:txBody>
      <dsp:txXfrm>
        <a:off x="5333304" y="2007820"/>
        <a:ext cx="2581735" cy="13221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20/08/2026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7.png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469236" y="164641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579308" y="164641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579307" y="246755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579307" y="328870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579307" y="410984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579307" y="4930995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469236" y="246919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469236" y="328870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469236" y="411763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462382" y="493099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 nouns on red and the nouns on blue?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1DE3C-3026-AE30-0A08-B17484789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5ACAF70-A0B8-0236-045A-417E9542D8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E7BBC2D-67C0-72C5-164F-F2DE2BE67031}"/>
              </a:ext>
            </a:extLst>
          </p:cNvPr>
          <p:cNvSpPr txBox="1"/>
          <p:nvPr/>
        </p:nvSpPr>
        <p:spPr>
          <a:xfrm>
            <a:off x="3579308" y="164641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35949B-E461-0CDD-162C-D05509127C03}"/>
              </a:ext>
            </a:extLst>
          </p:cNvPr>
          <p:cNvSpPr txBox="1"/>
          <p:nvPr/>
        </p:nvSpPr>
        <p:spPr>
          <a:xfrm>
            <a:off x="3579307" y="246755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A45334-9D6A-65A3-944C-1BD91C6934B0}"/>
              </a:ext>
            </a:extLst>
          </p:cNvPr>
          <p:cNvSpPr txBox="1"/>
          <p:nvPr/>
        </p:nvSpPr>
        <p:spPr>
          <a:xfrm>
            <a:off x="3579307" y="328870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A4761B-83E1-C3B8-C35F-FE63B3009972}"/>
              </a:ext>
            </a:extLst>
          </p:cNvPr>
          <p:cNvSpPr txBox="1"/>
          <p:nvPr/>
        </p:nvSpPr>
        <p:spPr>
          <a:xfrm>
            <a:off x="3579307" y="410984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E62BA8-F650-3502-1F09-0029F1E577DF}"/>
              </a:ext>
            </a:extLst>
          </p:cNvPr>
          <p:cNvSpPr txBox="1"/>
          <p:nvPr/>
        </p:nvSpPr>
        <p:spPr>
          <a:xfrm>
            <a:off x="3579307" y="4930995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CFE562-A289-C455-BEEB-5290D972DC1F}"/>
              </a:ext>
            </a:extLst>
          </p:cNvPr>
          <p:cNvSpPr txBox="1">
            <a:spLocks/>
          </p:cNvSpPr>
          <p:nvPr/>
        </p:nvSpPr>
        <p:spPr>
          <a:xfrm>
            <a:off x="407483" y="1650828"/>
            <a:ext cx="2952750" cy="3928167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on the red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</a:t>
            </a:r>
          </a:p>
          <a:p>
            <a:pPr algn="ctr"/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general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a person, place, thing, or idea.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3062468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34656-70F2-DF70-3BA3-C41954150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DB79234-9E72-B359-C145-9E3209E38E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854EFB-BCCC-419D-F452-E57D649C741D}"/>
              </a:ext>
            </a:extLst>
          </p:cNvPr>
          <p:cNvSpPr txBox="1">
            <a:spLocks/>
          </p:cNvSpPr>
          <p:nvPr/>
        </p:nvSpPr>
        <p:spPr>
          <a:xfrm>
            <a:off x="6469236" y="164641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0DA61DE-DED2-66D0-3CB9-CBA2CA41C8C4}"/>
              </a:ext>
            </a:extLst>
          </p:cNvPr>
          <p:cNvSpPr txBox="1">
            <a:spLocks/>
          </p:cNvSpPr>
          <p:nvPr/>
        </p:nvSpPr>
        <p:spPr>
          <a:xfrm>
            <a:off x="6469236" y="246919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96BC5CA-6865-6900-2113-623C4D13A9B4}"/>
              </a:ext>
            </a:extLst>
          </p:cNvPr>
          <p:cNvSpPr txBox="1">
            <a:spLocks/>
          </p:cNvSpPr>
          <p:nvPr/>
        </p:nvSpPr>
        <p:spPr>
          <a:xfrm>
            <a:off x="6469236" y="328870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560536E-EB61-36B1-E7D2-B6E23BC2FCDA}"/>
              </a:ext>
            </a:extLst>
          </p:cNvPr>
          <p:cNvSpPr txBox="1">
            <a:spLocks/>
          </p:cNvSpPr>
          <p:nvPr/>
        </p:nvSpPr>
        <p:spPr>
          <a:xfrm>
            <a:off x="6469236" y="411763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87666C-F012-98FE-3899-C3E9CCE1782C}"/>
              </a:ext>
            </a:extLst>
          </p:cNvPr>
          <p:cNvSpPr txBox="1">
            <a:spLocks/>
          </p:cNvSpPr>
          <p:nvPr/>
        </p:nvSpPr>
        <p:spPr>
          <a:xfrm>
            <a:off x="6462382" y="493099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224E43-E1C2-A8E0-B051-97E4E7C2D861}"/>
              </a:ext>
            </a:extLst>
          </p:cNvPr>
          <p:cNvSpPr txBox="1">
            <a:spLocks/>
          </p:cNvSpPr>
          <p:nvPr/>
        </p:nvSpPr>
        <p:spPr>
          <a:xfrm>
            <a:off x="9282635" y="1646413"/>
            <a:ext cx="2501882" cy="397788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on the blue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names for a person, place, thing, or idea.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3202345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1E6E0-77E7-3097-52F0-815E17F9C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4A6EA356-FA90-2094-3537-F3FD77A38E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2F7C97-2347-8AE5-EC8E-99D4AFA2C856}"/>
              </a:ext>
            </a:extLst>
          </p:cNvPr>
          <p:cNvSpPr txBox="1">
            <a:spLocks/>
          </p:cNvSpPr>
          <p:nvPr/>
        </p:nvSpPr>
        <p:spPr>
          <a:xfrm>
            <a:off x="6469236" y="164641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DAB0AB-3AA4-0FC8-B620-6B4D0549C46A}"/>
              </a:ext>
            </a:extLst>
          </p:cNvPr>
          <p:cNvSpPr txBox="1"/>
          <p:nvPr/>
        </p:nvSpPr>
        <p:spPr>
          <a:xfrm>
            <a:off x="3579308" y="164641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7E6773-E0C0-19D8-AF37-B7711E8F3941}"/>
              </a:ext>
            </a:extLst>
          </p:cNvPr>
          <p:cNvSpPr txBox="1"/>
          <p:nvPr/>
        </p:nvSpPr>
        <p:spPr>
          <a:xfrm>
            <a:off x="3579307" y="246755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94B180-FAFF-2BCE-1A82-947C85F4D9D6}"/>
              </a:ext>
            </a:extLst>
          </p:cNvPr>
          <p:cNvSpPr txBox="1"/>
          <p:nvPr/>
        </p:nvSpPr>
        <p:spPr>
          <a:xfrm>
            <a:off x="3579307" y="328870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04AFF0-0F91-ACFB-4475-35A37C299445}"/>
              </a:ext>
            </a:extLst>
          </p:cNvPr>
          <p:cNvSpPr txBox="1"/>
          <p:nvPr/>
        </p:nvSpPr>
        <p:spPr>
          <a:xfrm>
            <a:off x="3579307" y="410984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375C91-B590-8B15-6398-5F09EDAC86D9}"/>
              </a:ext>
            </a:extLst>
          </p:cNvPr>
          <p:cNvSpPr txBox="1"/>
          <p:nvPr/>
        </p:nvSpPr>
        <p:spPr>
          <a:xfrm>
            <a:off x="3579307" y="4930995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791B484-E7DB-B20A-AA4A-19E32C1D5B91}"/>
              </a:ext>
            </a:extLst>
          </p:cNvPr>
          <p:cNvSpPr txBox="1">
            <a:spLocks/>
          </p:cNvSpPr>
          <p:nvPr/>
        </p:nvSpPr>
        <p:spPr>
          <a:xfrm>
            <a:off x="6469236" y="246919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7497C25-7FAA-8730-B241-E7AF1DF45AFD}"/>
              </a:ext>
            </a:extLst>
          </p:cNvPr>
          <p:cNvSpPr txBox="1">
            <a:spLocks/>
          </p:cNvSpPr>
          <p:nvPr/>
        </p:nvSpPr>
        <p:spPr>
          <a:xfrm>
            <a:off x="6469236" y="328870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5A8CA2F-8BEC-F066-7AE1-B3BF4E7D88CE}"/>
              </a:ext>
            </a:extLst>
          </p:cNvPr>
          <p:cNvSpPr txBox="1">
            <a:spLocks/>
          </p:cNvSpPr>
          <p:nvPr/>
        </p:nvSpPr>
        <p:spPr>
          <a:xfrm>
            <a:off x="6469236" y="411763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4B3E94F-AE0C-13A5-B228-B7710EC782E0}"/>
              </a:ext>
            </a:extLst>
          </p:cNvPr>
          <p:cNvSpPr txBox="1">
            <a:spLocks/>
          </p:cNvSpPr>
          <p:nvPr/>
        </p:nvSpPr>
        <p:spPr>
          <a:xfrm>
            <a:off x="6462382" y="493099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4ABEC8-0EA9-5184-E567-6B3262ECBD58}"/>
              </a:ext>
            </a:extLst>
          </p:cNvPr>
          <p:cNvSpPr txBox="1">
            <a:spLocks/>
          </p:cNvSpPr>
          <p:nvPr/>
        </p:nvSpPr>
        <p:spPr>
          <a:xfrm>
            <a:off x="407483" y="1650828"/>
            <a:ext cx="2952750" cy="3928167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on the red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general names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F4DE28-FD75-BCEE-B4A6-3FC06190ECCB}"/>
              </a:ext>
            </a:extLst>
          </p:cNvPr>
          <p:cNvSpPr txBox="1">
            <a:spLocks/>
          </p:cNvSpPr>
          <p:nvPr/>
        </p:nvSpPr>
        <p:spPr>
          <a:xfrm>
            <a:off x="9282635" y="1646413"/>
            <a:ext cx="2501882" cy="397788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on the blue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1811130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7403" y="218705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356235" y="2063495"/>
            <a:ext cx="4919462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the hen is in the shed.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356235" y="2885124"/>
            <a:ext cx="4919462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dirty="0" err="1">
                <a:solidFill>
                  <a:schemeClr val="bg1"/>
                </a:solidFill>
              </a:rPr>
              <a:t>Thepigisin</a:t>
            </a:r>
            <a:r>
              <a:rPr lang="en-GB" sz="3200" dirty="0">
                <a:solidFill>
                  <a:schemeClr val="bg1"/>
                </a:solidFill>
              </a:rPr>
              <a:t> the pen.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356235" y="3795876"/>
            <a:ext cx="4919462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i sit on a log.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356235" y="4701325"/>
            <a:ext cx="4919462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a big dog.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356235" y="5606774"/>
            <a:ext cx="4919462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Is Dad in the car.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6925064" y="2056257"/>
            <a:ext cx="501928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hen is in the shed.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6925064" y="2877886"/>
            <a:ext cx="501928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pig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is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in the pen.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6925064" y="3788638"/>
            <a:ext cx="501928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>
                <a:solidFill>
                  <a:srgbClr val="FFFF00"/>
                </a:solidFill>
              </a:rPr>
              <a:t>I</a:t>
            </a:r>
            <a:r>
              <a:rPr lang="en-GB" sz="3200" dirty="0">
                <a:solidFill>
                  <a:schemeClr val="bg1"/>
                </a:solidFill>
              </a:rPr>
              <a:t> sit on a log.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6925064" y="4694087"/>
            <a:ext cx="501928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a big dog</a:t>
            </a:r>
            <a:r>
              <a:rPr lang="en-GB" sz="3200" dirty="0">
                <a:solidFill>
                  <a:srgbClr val="FFFF00"/>
                </a:solidFill>
              </a:rPr>
              <a:t>!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6925064" y="5599536"/>
            <a:ext cx="501928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Is Dad in the car</a:t>
            </a:r>
            <a:r>
              <a:rPr lang="en-GB" sz="3200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38162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40505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40505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40505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38162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79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13169" y="1541548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771527" y="2628029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771527" y="3362591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646715" y="3362591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771527" y="4831715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771527" y="4097153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mums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646715" y="2628029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646715" y="4097153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mum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646715" y="4831715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dads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9159069" y="1498592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197630" y="2436052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771527" y="5566277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646715" y="5566277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bags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59259E-6 L 0.54635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6 L 0.70482 -0.0180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69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0.36654 0.002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2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-1.48148E-6 L 0.36654 0.1120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16" y="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2.59259E-6 L 0.70664 -0.1171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48148E-6 L 0.21276 -0.0016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38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0.21276 0.0053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38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54948 -0.0048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74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29 -0.00231 L 0.36654 0.0018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35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7037E-6 L 0.55339 -0.0064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69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8089F-A8ED-66DA-B9B7-8503C1399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08EE14A-C136-0E98-EDE6-12B40D670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EA5A04-0967-9E81-C618-E0D4D2E5A9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4C8E8A-601D-928D-4A13-B0E79D149B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5F4290C-3E6C-4E2A-8827-9A6F67A77C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7558401"/>
              </p:ext>
            </p:extLst>
          </p:nvPr>
        </p:nvGraphicFramePr>
        <p:xfrm>
          <a:off x="1419648" y="2545929"/>
          <a:ext cx="9952356" cy="3163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329A1DA-CDBB-3B1D-4147-C3DDAF5A6B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9D5400-7E69-84E2-2E50-EE5C89D7A760}"/>
              </a:ext>
            </a:extLst>
          </p:cNvPr>
          <p:cNvSpPr txBox="1"/>
          <p:nvPr/>
        </p:nvSpPr>
        <p:spPr>
          <a:xfrm>
            <a:off x="1900713" y="819373"/>
            <a:ext cx="8733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We can split nouns into singular and plural nouns. </a:t>
            </a:r>
          </a:p>
          <a:p>
            <a:pPr algn="ctr"/>
            <a:endParaRPr lang="en-GB" sz="2800" dirty="0">
              <a:solidFill>
                <a:schemeClr val="bg1"/>
              </a:solidFill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Can anyone think of any singular or plural nouns ?</a:t>
            </a:r>
          </a:p>
        </p:txBody>
      </p:sp>
    </p:spTree>
    <p:extLst>
      <p:ext uri="{BB962C8B-B14F-4D97-AF65-F5344CB8AC3E}">
        <p14:creationId xmlns:p14="http://schemas.microsoft.com/office/powerpoint/2010/main" val="11419785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FDC34-09C2-A013-B48C-2D957C53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D9B6596-FC55-B721-9D73-D88D4DB77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06A425C-C84C-CD52-2EB1-86170C62A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9E700F-7998-A0E0-F343-7B4032870E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50F507-4FBC-14E2-1E45-F3C3E34C31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E4C3A1-CA0F-FF1D-EBC4-B9AD8ADCC34D}"/>
              </a:ext>
            </a:extLst>
          </p:cNvPr>
          <p:cNvSpPr txBox="1"/>
          <p:nvPr/>
        </p:nvSpPr>
        <p:spPr>
          <a:xfrm>
            <a:off x="1314450" y="957873"/>
            <a:ext cx="960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What’s the difference between a table and more than one tables? – They’re both nouns!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C15BBEA-D02D-932F-8478-3EB9004D81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547305"/>
              </p:ext>
            </p:extLst>
          </p:nvPr>
        </p:nvGraphicFramePr>
        <p:xfrm>
          <a:off x="1419648" y="2531708"/>
          <a:ext cx="9952356" cy="3163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432356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9992559"/>
              </p:ext>
            </p:extLst>
          </p:nvPr>
        </p:nvGraphicFramePr>
        <p:xfrm>
          <a:off x="1419648" y="2676765"/>
          <a:ext cx="9952356" cy="33716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648D0D-4F7B-EDE5-97EF-03CE4CC342BD}"/>
              </a:ext>
            </a:extLst>
          </p:cNvPr>
          <p:cNvSpPr txBox="1"/>
          <p:nvPr/>
        </p:nvSpPr>
        <p:spPr>
          <a:xfrm>
            <a:off x="635216" y="941160"/>
            <a:ext cx="112585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Nouns can also be split in other ways. </a:t>
            </a:r>
          </a:p>
          <a:p>
            <a:pPr algn="ctr"/>
            <a:endParaRPr lang="en-GB" sz="2800" dirty="0">
              <a:solidFill>
                <a:schemeClr val="bg1"/>
              </a:solidFill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We’re going to look at the difference between Peter and a boy? 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297786" y="1750152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78814" y="175015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378814" y="254684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378814" y="339244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378814" y="421358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378814" y="503473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297786" y="2572935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297786" y="3392442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297786" y="422136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297786" y="503473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6297786" y="175655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3378814" y="17557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3378814" y="338932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3378814" y="42093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3378814" y="504001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6297786" y="256791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6297786" y="3382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6297786" y="42156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6297786" y="504085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378814" y="25389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4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528</Words>
  <Application>Microsoft Office PowerPoint</Application>
  <PresentationFormat>Widescreen</PresentationFormat>
  <Paragraphs>122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Common 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2026-08-20T12:40:55Z</dcterms:modified>
</cp:coreProperties>
</file>