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4"/>
  </p:notesMasterIdLst>
  <p:sldIdLst>
    <p:sldId id="377" r:id="rId2"/>
    <p:sldId id="438" r:id="rId3"/>
    <p:sldId id="429" r:id="rId4"/>
    <p:sldId id="371" r:id="rId5"/>
    <p:sldId id="437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  <p:sldId id="460" r:id="rId26"/>
    <p:sldId id="461" r:id="rId27"/>
    <p:sldId id="462" r:id="rId28"/>
    <p:sldId id="463" r:id="rId29"/>
    <p:sldId id="464" r:id="rId30"/>
    <p:sldId id="465" r:id="rId31"/>
    <p:sldId id="466" r:id="rId32"/>
    <p:sldId id="467" r:id="rId33"/>
    <p:sldId id="468" r:id="rId34"/>
    <p:sldId id="469" r:id="rId35"/>
    <p:sldId id="470" r:id="rId36"/>
    <p:sldId id="471" r:id="rId37"/>
    <p:sldId id="274" r:id="rId38"/>
    <p:sldId id="439" r:id="rId39"/>
    <p:sldId id="440" r:id="rId40"/>
    <p:sldId id="428" r:id="rId41"/>
    <p:sldId id="379" r:id="rId42"/>
    <p:sldId id="266" r:id="rId43"/>
    <p:sldId id="267" r:id="rId44"/>
    <p:sldId id="268" r:id="rId45"/>
    <p:sldId id="269" r:id="rId46"/>
    <p:sldId id="381" r:id="rId47"/>
    <p:sldId id="378" r:id="rId48"/>
    <p:sldId id="380" r:id="rId49"/>
    <p:sldId id="297" r:id="rId50"/>
    <p:sldId id="367" r:id="rId51"/>
    <p:sldId id="434" r:id="rId52"/>
    <p:sldId id="472" r:id="rId53"/>
    <p:sldId id="473" r:id="rId54"/>
    <p:sldId id="474" r:id="rId55"/>
    <p:sldId id="475" r:id="rId56"/>
    <p:sldId id="476" r:id="rId57"/>
    <p:sldId id="477" r:id="rId58"/>
    <p:sldId id="478" r:id="rId59"/>
    <p:sldId id="479" r:id="rId60"/>
    <p:sldId id="480" r:id="rId61"/>
    <p:sldId id="481" r:id="rId62"/>
    <p:sldId id="416" r:id="rId63"/>
  </p:sldIdLst>
  <p:sldSz cx="12192000" cy="6858000"/>
  <p:notesSz cx="6858000" cy="9144000"/>
  <p:embeddedFontLst>
    <p:embeddedFont>
      <p:font typeface="Andika" panose="02000000000000000000" pitchFamily="2" charset="0"/>
      <p:regular r:id="rId65"/>
      <p:bold r:id="rId66"/>
      <p:italic r:id="rId67"/>
      <p:boldItalic r:id="rId68"/>
    </p:embeddedFont>
    <p:embeddedFont>
      <p:font typeface="Nunito" pitchFamily="2" charset="0"/>
      <p:regular r:id="rId69"/>
      <p:bold r:id="rId70"/>
      <p:italic r:id="rId71"/>
      <p:boldItalic r:id="rId7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535FD7-9AD9-4533-876A-5DDB869371F4}" v="78" dt="2026-08-20T12:51:10.0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0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openxmlformats.org/officeDocument/2006/relationships/viewProps" Target="viewProps.xml"/><Relationship Id="rId79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5.fntdata"/><Relationship Id="rId77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6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openxmlformats.org/officeDocument/2006/relationships/presProps" Target="presProps.xml"/><Relationship Id="rId78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7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8-20T12:51:10.039" v="104"/>
      <pc:docMkLst>
        <pc:docMk/>
      </pc:docMkLst>
      <pc:sldChg chg="add del">
        <pc:chgData name="Glen Jones" userId="e846aaca-4b24-4b13-b0d0-f2308e16b284" providerId="ADAL" clId="{ED47ACC3-9597-4D89-A1DC-43CF280EF274}" dt="2026-08-20T12:43:22.404" v="71" actId="47"/>
        <pc:sldMkLst>
          <pc:docMk/>
          <pc:sldMk cId="0" sldId="259"/>
        </pc:sldMkLst>
      </pc:sldChg>
      <pc:sldChg chg="add del">
        <pc:chgData name="Glen Jones" userId="e846aaca-4b24-4b13-b0d0-f2308e16b284" providerId="ADAL" clId="{ED47ACC3-9597-4D89-A1DC-43CF280EF274}" dt="2026-08-20T12:43:22.404" v="71" actId="47"/>
        <pc:sldMkLst>
          <pc:docMk/>
          <pc:sldMk cId="0" sldId="260"/>
        </pc:sldMkLst>
      </pc:sldChg>
      <pc:sldChg chg="add del">
        <pc:chgData name="Glen Jones" userId="e846aaca-4b24-4b13-b0d0-f2308e16b284" providerId="ADAL" clId="{ED47ACC3-9597-4D89-A1DC-43CF280EF274}" dt="2026-08-20T12:42:39.498" v="67" actId="47"/>
        <pc:sldMkLst>
          <pc:docMk/>
          <pc:sldMk cId="0" sldId="261"/>
        </pc:sldMkLst>
      </pc:sldChg>
      <pc:sldChg chg="add del">
        <pc:chgData name="Glen Jones" userId="e846aaca-4b24-4b13-b0d0-f2308e16b284" providerId="ADAL" clId="{ED47ACC3-9597-4D89-A1DC-43CF280EF274}" dt="2026-08-20T12:42:39.498" v="67" actId="47"/>
        <pc:sldMkLst>
          <pc:docMk/>
          <pc:sldMk cId="0" sldId="262"/>
        </pc:sldMkLst>
      </pc:sldChg>
      <pc:sldChg chg="add del">
        <pc:chgData name="Glen Jones" userId="e846aaca-4b24-4b13-b0d0-f2308e16b284" providerId="ADAL" clId="{ED47ACC3-9597-4D89-A1DC-43CF280EF274}" dt="2026-08-20T12:42:39.498" v="67" actId="47"/>
        <pc:sldMkLst>
          <pc:docMk/>
          <pc:sldMk cId="0" sldId="263"/>
        </pc:sldMkLst>
      </pc:sldChg>
      <pc:sldChg chg="add del">
        <pc:chgData name="Glen Jones" userId="e846aaca-4b24-4b13-b0d0-f2308e16b284" providerId="ADAL" clId="{ED47ACC3-9597-4D89-A1DC-43CF280EF274}" dt="2026-08-20T12:42:39.498" v="67" actId="47"/>
        <pc:sldMkLst>
          <pc:docMk/>
          <pc:sldMk cId="0" sldId="264"/>
        </pc:sldMkLst>
      </pc:sldChg>
      <pc:sldChg chg="add del">
        <pc:chgData name="Glen Jones" userId="e846aaca-4b24-4b13-b0d0-f2308e16b284" providerId="ADAL" clId="{ED47ACC3-9597-4D89-A1DC-43CF280EF274}" dt="2026-08-20T12:42:39.498" v="67" actId="47"/>
        <pc:sldMkLst>
          <pc:docMk/>
          <pc:sldMk cId="0" sldId="265"/>
        </pc:sldMkLst>
      </pc:sldChg>
      <pc:sldChg chg="add modTransition">
        <pc:chgData name="Glen Jones" userId="e846aaca-4b24-4b13-b0d0-f2308e16b284" providerId="ADAL" clId="{ED47ACC3-9597-4D89-A1DC-43CF280EF274}" dt="2026-08-20T12:50:31.917" v="96"/>
        <pc:sldMkLst>
          <pc:docMk/>
          <pc:sldMk cId="0" sldId="266"/>
        </pc:sldMkLst>
      </pc:sldChg>
      <pc:sldChg chg="add modTransition">
        <pc:chgData name="Glen Jones" userId="e846aaca-4b24-4b13-b0d0-f2308e16b284" providerId="ADAL" clId="{ED47ACC3-9597-4D89-A1DC-43CF280EF274}" dt="2026-08-20T12:50:31.917" v="96"/>
        <pc:sldMkLst>
          <pc:docMk/>
          <pc:sldMk cId="0" sldId="267"/>
        </pc:sldMkLst>
      </pc:sldChg>
      <pc:sldChg chg="add modTransition">
        <pc:chgData name="Glen Jones" userId="e846aaca-4b24-4b13-b0d0-f2308e16b284" providerId="ADAL" clId="{ED47ACC3-9597-4D89-A1DC-43CF280EF274}" dt="2026-08-20T12:50:31.917" v="96"/>
        <pc:sldMkLst>
          <pc:docMk/>
          <pc:sldMk cId="0" sldId="268"/>
        </pc:sldMkLst>
      </pc:sldChg>
      <pc:sldChg chg="add modTransition">
        <pc:chgData name="Glen Jones" userId="e846aaca-4b24-4b13-b0d0-f2308e16b284" providerId="ADAL" clId="{ED47ACC3-9597-4D89-A1DC-43CF280EF274}" dt="2026-08-20T12:50:31.917" v="96"/>
        <pc:sldMkLst>
          <pc:docMk/>
          <pc:sldMk cId="0" sldId="269"/>
        </pc:sldMkLst>
      </pc:sldChg>
      <pc:sldChg chg="modSp mod modTransition">
        <pc:chgData name="Glen Jones" userId="e846aaca-4b24-4b13-b0d0-f2308e16b284" providerId="ADAL" clId="{ED47ACC3-9597-4D89-A1DC-43CF280EF274}" dt="2026-08-20T12:50:31.917" v="9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8-14T11:17:10.269" v="9" actId="27636"/>
          <ac:spMkLst>
            <pc:docMk/>
            <pc:sldMk cId="4010327805" sldId="274"/>
            <ac:spMk id="2" creationId="{702E7211-B3C0-8C62-17A1-5F712D739FBA}"/>
          </ac:spMkLst>
        </pc:spChg>
      </pc:sldChg>
      <pc:sldChg chg="add modTransition">
        <pc:chgData name="Glen Jones" userId="e846aaca-4b24-4b13-b0d0-f2308e16b284" providerId="ADAL" clId="{ED47ACC3-9597-4D89-A1DC-43CF280EF274}" dt="2026-08-20T12:50:31.917" v="96"/>
        <pc:sldMkLst>
          <pc:docMk/>
          <pc:sldMk cId="2650129360" sldId="297"/>
        </pc:sldMkLst>
      </pc:sldChg>
      <pc:sldChg chg="addSp modSp add modTransition modAnim">
        <pc:chgData name="Glen Jones" userId="e846aaca-4b24-4b13-b0d0-f2308e16b284" providerId="ADAL" clId="{ED47ACC3-9597-4D89-A1DC-43CF280EF274}" dt="2026-08-20T12:51:10.039" v="104"/>
        <pc:sldMkLst>
          <pc:docMk/>
          <pc:sldMk cId="3499639952" sldId="367"/>
        </pc:sldMkLst>
        <pc:spChg chg="add mod">
          <ac:chgData name="Glen Jones" userId="e846aaca-4b24-4b13-b0d0-f2308e16b284" providerId="ADAL" clId="{ED47ACC3-9597-4D89-A1DC-43CF280EF274}" dt="2026-08-20T12:51:07.080" v="103"/>
          <ac:spMkLst>
            <pc:docMk/>
            <pc:sldMk cId="3499639952" sldId="367"/>
            <ac:spMk id="2" creationId="{FD7B82AE-AE71-4D0B-7F23-B3157D8A0B31}"/>
          </ac:spMkLst>
        </pc:spChg>
        <pc:picChg chg="add mod">
          <ac:chgData name="Glen Jones" userId="e846aaca-4b24-4b13-b0d0-f2308e16b284" providerId="ADAL" clId="{ED47ACC3-9597-4D89-A1DC-43CF280EF274}" dt="2026-08-20T12:51:07.080" v="103"/>
          <ac:picMkLst>
            <pc:docMk/>
            <pc:sldMk cId="3499639952" sldId="367"/>
            <ac:picMk id="8" creationId="{B776BDBD-9DFE-7A04-E046-9C0AD972EA9E}"/>
          </ac:picMkLst>
        </pc:picChg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2483252389" sldId="371"/>
        </pc:sldMkLst>
      </pc:sldChg>
      <pc:sldChg chg="modTransition">
        <pc:chgData name="Glen Jones" userId="e846aaca-4b24-4b13-b0d0-f2308e16b284" providerId="ADAL" clId="{ED47ACC3-9597-4D89-A1DC-43CF280EF274}" dt="2026-08-20T12:50:31.917" v="96"/>
        <pc:sldMkLst>
          <pc:docMk/>
          <pc:sldMk cId="3818334607" sldId="377"/>
        </pc:sldMkLst>
      </pc:sldChg>
      <pc:sldChg chg="modTransition">
        <pc:chgData name="Glen Jones" userId="e846aaca-4b24-4b13-b0d0-f2308e16b284" providerId="ADAL" clId="{ED47ACC3-9597-4D89-A1DC-43CF280EF274}" dt="2026-08-20T12:50:31.917" v="96"/>
        <pc:sldMkLst>
          <pc:docMk/>
          <pc:sldMk cId="4278790944" sldId="378"/>
        </pc:sldMkLst>
      </pc:sldChg>
      <pc:sldChg chg="ord modTransition">
        <pc:chgData name="Glen Jones" userId="e846aaca-4b24-4b13-b0d0-f2308e16b284" providerId="ADAL" clId="{ED47ACC3-9597-4D89-A1DC-43CF280EF274}" dt="2026-08-20T12:50:31.917" v="96"/>
        <pc:sldMkLst>
          <pc:docMk/>
          <pc:sldMk cId="474139103" sldId="379"/>
        </pc:sldMkLst>
      </pc:sldChg>
      <pc:sldChg chg="modTransition">
        <pc:chgData name="Glen Jones" userId="e846aaca-4b24-4b13-b0d0-f2308e16b284" providerId="ADAL" clId="{ED47ACC3-9597-4D89-A1DC-43CF280EF274}" dt="2026-08-20T12:50:31.917" v="96"/>
        <pc:sldMkLst>
          <pc:docMk/>
          <pc:sldMk cId="2259302113" sldId="380"/>
        </pc:sldMkLst>
      </pc:sldChg>
      <pc:sldChg chg="modTransition">
        <pc:chgData name="Glen Jones" userId="e846aaca-4b24-4b13-b0d0-f2308e16b284" providerId="ADAL" clId="{ED47ACC3-9597-4D89-A1DC-43CF280EF274}" dt="2026-08-20T12:50:31.917" v="96"/>
        <pc:sldMkLst>
          <pc:docMk/>
          <pc:sldMk cId="3953488883" sldId="381"/>
        </pc:sldMkLst>
      </pc:sldChg>
      <pc:sldChg chg="ord modTransition">
        <pc:chgData name="Glen Jones" userId="e846aaca-4b24-4b13-b0d0-f2308e16b284" providerId="ADAL" clId="{ED47ACC3-9597-4D89-A1DC-43CF280EF274}" dt="2026-08-20T12:50:31.917" v="96"/>
        <pc:sldMkLst>
          <pc:docMk/>
          <pc:sldMk cId="3017591451" sldId="416"/>
        </pc:sldMkLst>
      </pc:sldChg>
      <pc:sldChg chg="modSp modTransition">
        <pc:chgData name="Glen Jones" userId="e846aaca-4b24-4b13-b0d0-f2308e16b284" providerId="ADAL" clId="{ED47ACC3-9597-4D89-A1DC-43CF280EF274}" dt="2026-08-20T12:50:31.917" v="96"/>
        <pc:sldMkLst>
          <pc:docMk/>
          <pc:sldMk cId="3376822569" sldId="428"/>
        </pc:sldMkLst>
        <pc:graphicFrameChg chg="mod">
          <ac:chgData name="Glen Jones" userId="e846aaca-4b24-4b13-b0d0-f2308e16b284" providerId="ADAL" clId="{ED47ACC3-9597-4D89-A1DC-43CF280EF274}" dt="2026-08-20T12:42:22.762" v="66" actId="207"/>
          <ac:graphicFrameMkLst>
            <pc:docMk/>
            <pc:sldMk cId="3376822569" sldId="428"/>
            <ac:graphicFrameMk id="4" creationId="{050B8300-B76D-4063-59DA-8F5CD642435D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8-20T12:50:31.917" v="96"/>
        <pc:sldMkLst>
          <pc:docMk/>
          <pc:sldMk cId="2160521376" sldId="429"/>
        </pc:sldMkLst>
      </pc:sldChg>
      <pc:sldChg chg="delSp add mod modTransition delAnim modAnim">
        <pc:chgData name="Glen Jones" userId="e846aaca-4b24-4b13-b0d0-f2308e16b284" providerId="ADAL" clId="{ED47ACC3-9597-4D89-A1DC-43CF280EF274}" dt="2026-08-20T12:51:05.226" v="102"/>
        <pc:sldMkLst>
          <pc:docMk/>
          <pc:sldMk cId="1496275698" sldId="434"/>
        </pc:sldMkLst>
        <pc:spChg chg="del">
          <ac:chgData name="Glen Jones" userId="e846aaca-4b24-4b13-b0d0-f2308e16b284" providerId="ADAL" clId="{ED47ACC3-9597-4D89-A1DC-43CF280EF274}" dt="2026-08-20T12:51:02.639" v="101" actId="21"/>
          <ac:spMkLst>
            <pc:docMk/>
            <pc:sldMk cId="1496275698" sldId="434"/>
            <ac:spMk id="4" creationId="{FD7B82AE-AE71-4D0B-7F23-B3157D8A0B31}"/>
          </ac:spMkLst>
        </pc:spChg>
        <pc:picChg chg="del">
          <ac:chgData name="Glen Jones" userId="e846aaca-4b24-4b13-b0d0-f2308e16b284" providerId="ADAL" clId="{ED47ACC3-9597-4D89-A1DC-43CF280EF274}" dt="2026-08-20T12:51:02.639" v="101" actId="21"/>
          <ac:picMkLst>
            <pc:docMk/>
            <pc:sldMk cId="1496275698" sldId="434"/>
            <ac:picMk id="8" creationId="{B776BDBD-9DFE-7A04-E046-9C0AD972EA9E}"/>
          </ac:picMkLst>
        </pc:picChg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2745712754" sldId="437"/>
        </pc:sldMkLst>
      </pc:sldChg>
      <pc:sldChg chg="modTransition">
        <pc:chgData name="Glen Jones" userId="e846aaca-4b24-4b13-b0d0-f2308e16b284" providerId="ADAL" clId="{ED47ACC3-9597-4D89-A1DC-43CF280EF274}" dt="2026-08-20T12:50:31.917" v="96"/>
        <pc:sldMkLst>
          <pc:docMk/>
          <pc:sldMk cId="2511797968" sldId="438"/>
        </pc:sldMkLst>
      </pc:sldChg>
      <pc:sldChg chg="modSp modTransition">
        <pc:chgData name="Glen Jones" userId="e846aaca-4b24-4b13-b0d0-f2308e16b284" providerId="ADAL" clId="{ED47ACC3-9597-4D89-A1DC-43CF280EF274}" dt="2026-08-20T12:50:31.917" v="96"/>
        <pc:sldMkLst>
          <pc:docMk/>
          <pc:sldMk cId="1141978500" sldId="439"/>
        </pc:sldMkLst>
        <pc:graphicFrameChg chg="mod">
          <ac:chgData name="Glen Jones" userId="e846aaca-4b24-4b13-b0d0-f2308e16b284" providerId="ADAL" clId="{ED47ACC3-9597-4D89-A1DC-43CF280EF274}" dt="2026-08-20T12:41:30.319" v="36"/>
          <ac:graphicFrameMkLst>
            <pc:docMk/>
            <pc:sldMk cId="1141978500" sldId="439"/>
            <ac:graphicFrameMk id="4" creationId="{15F4290C-3E6C-4E2A-8827-9A6F67A77C14}"/>
          </ac:graphicFrameMkLst>
        </pc:graphicFrameChg>
      </pc:sldChg>
      <pc:sldChg chg="modSp modTransition">
        <pc:chgData name="Glen Jones" userId="e846aaca-4b24-4b13-b0d0-f2308e16b284" providerId="ADAL" clId="{ED47ACC3-9597-4D89-A1DC-43CF280EF274}" dt="2026-08-20T12:50:31.917" v="96"/>
        <pc:sldMkLst>
          <pc:docMk/>
          <pc:sldMk cId="243235657" sldId="440"/>
        </pc:sldMkLst>
        <pc:graphicFrameChg chg="mod">
          <ac:chgData name="Glen Jones" userId="e846aaca-4b24-4b13-b0d0-f2308e16b284" providerId="ADAL" clId="{ED47ACC3-9597-4D89-A1DC-43CF280EF274}" dt="2026-08-20T12:41:51.879" v="63" actId="255"/>
          <ac:graphicFrameMkLst>
            <pc:docMk/>
            <pc:sldMk cId="243235657" sldId="440"/>
            <ac:graphicFrameMk id="7" creationId="{CC15BBEA-D02D-932F-8478-3EB9004D816F}"/>
          </ac:graphicFrameMkLst>
        </pc:graphicFrameChg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2559582601" sldId="441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3775261200" sldId="442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2491641824" sldId="443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4081295911" sldId="444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759786637" sldId="445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1785762177" sldId="446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1890686027" sldId="447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3776803058" sldId="448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4129819294" sldId="449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3975545827" sldId="450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1936955911" sldId="451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4091624224" sldId="452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334031200" sldId="453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3617171818" sldId="454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1928741148" sldId="455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54573147" sldId="456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4267732653" sldId="457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324508174" sldId="458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3862774180" sldId="459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4130489642" sldId="460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2617264617" sldId="461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3226536034" sldId="462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2886885260" sldId="463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918125573" sldId="464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3357335989" sldId="465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2282038752" sldId="466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3089117903" sldId="467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3067481165" sldId="468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613475404" sldId="469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2017334012" sldId="470"/>
        </pc:sldMkLst>
      </pc:sldChg>
      <pc:sldChg chg="add ord modTransition">
        <pc:chgData name="Glen Jones" userId="e846aaca-4b24-4b13-b0d0-f2308e16b284" providerId="ADAL" clId="{ED47ACC3-9597-4D89-A1DC-43CF280EF274}" dt="2026-08-20T12:50:31.917" v="96"/>
        <pc:sldMkLst>
          <pc:docMk/>
          <pc:sldMk cId="661626485" sldId="471"/>
        </pc:sldMkLst>
      </pc:sldChg>
      <pc:sldChg chg="addSp modSp add modTransition modAnim">
        <pc:chgData name="Glen Jones" userId="e846aaca-4b24-4b13-b0d0-f2308e16b284" providerId="ADAL" clId="{ED47ACC3-9597-4D89-A1DC-43CF280EF274}" dt="2026-08-20T12:50:50.707" v="99"/>
        <pc:sldMkLst>
          <pc:docMk/>
          <pc:sldMk cId="1490931477" sldId="472"/>
        </pc:sldMkLst>
        <pc:spChg chg="add mod">
          <ac:chgData name="Glen Jones" userId="e846aaca-4b24-4b13-b0d0-f2308e16b284" providerId="ADAL" clId="{ED47ACC3-9597-4D89-A1DC-43CF280EF274}" dt="2026-08-20T12:50:42.345" v="98"/>
          <ac:spMkLst>
            <pc:docMk/>
            <pc:sldMk cId="1490931477" sldId="472"/>
            <ac:spMk id="5" creationId="{7573BFF2-3983-4958-FD3C-FA03EF6C6300}"/>
          </ac:spMkLst>
        </pc:spChg>
        <pc:picChg chg="add mod">
          <ac:chgData name="Glen Jones" userId="e846aaca-4b24-4b13-b0d0-f2308e16b284" providerId="ADAL" clId="{ED47ACC3-9597-4D89-A1DC-43CF280EF274}" dt="2026-08-20T12:50:42.345" v="98"/>
          <ac:picMkLst>
            <pc:docMk/>
            <pc:sldMk cId="1490931477" sldId="472"/>
            <ac:picMk id="8" creationId="{264C3459-EAF6-6EA3-92CC-15ABBAEEBAC6}"/>
          </ac:picMkLst>
        </pc:picChg>
      </pc:sldChg>
      <pc:sldChg chg="delSp add mod modTransition delAnim modAnim">
        <pc:chgData name="Glen Jones" userId="e846aaca-4b24-4b13-b0d0-f2308e16b284" providerId="ADAL" clId="{ED47ACC3-9597-4D89-A1DC-43CF280EF274}" dt="2026-08-20T12:50:55.287" v="100"/>
        <pc:sldMkLst>
          <pc:docMk/>
          <pc:sldMk cId="1454122617" sldId="473"/>
        </pc:sldMkLst>
        <pc:spChg chg="del">
          <ac:chgData name="Glen Jones" userId="e846aaca-4b24-4b13-b0d0-f2308e16b284" providerId="ADAL" clId="{ED47ACC3-9597-4D89-A1DC-43CF280EF274}" dt="2026-08-20T12:50:39.331" v="97" actId="21"/>
          <ac:spMkLst>
            <pc:docMk/>
            <pc:sldMk cId="1454122617" sldId="473"/>
            <ac:spMk id="4" creationId="{7573BFF2-3983-4958-FD3C-FA03EF6C6300}"/>
          </ac:spMkLst>
        </pc:spChg>
        <pc:picChg chg="del">
          <ac:chgData name="Glen Jones" userId="e846aaca-4b24-4b13-b0d0-f2308e16b284" providerId="ADAL" clId="{ED47ACC3-9597-4D89-A1DC-43CF280EF274}" dt="2026-08-20T12:50:39.331" v="97" actId="21"/>
          <ac:picMkLst>
            <pc:docMk/>
            <pc:sldMk cId="1454122617" sldId="473"/>
            <ac:picMk id="8" creationId="{264C3459-EAF6-6EA3-92CC-15ABBAEEBAC6}"/>
          </ac:picMkLst>
        </pc:picChg>
      </pc:sldChg>
      <pc:sldChg chg="addSp modSp add modTransition modAnim">
        <pc:chgData name="Glen Jones" userId="e846aaca-4b24-4b13-b0d0-f2308e16b284" providerId="ADAL" clId="{ED47ACC3-9597-4D89-A1DC-43CF280EF274}" dt="2026-08-20T12:50:31.917" v="96"/>
        <pc:sldMkLst>
          <pc:docMk/>
          <pc:sldMk cId="715002870" sldId="474"/>
        </pc:sldMkLst>
        <pc:spChg chg="add mod">
          <ac:chgData name="Glen Jones" userId="e846aaca-4b24-4b13-b0d0-f2308e16b284" providerId="ADAL" clId="{ED47ACC3-9597-4D89-A1DC-43CF280EF274}" dt="2026-08-20T12:50:16.801" v="93"/>
          <ac:spMkLst>
            <pc:docMk/>
            <pc:sldMk cId="715002870" sldId="474"/>
            <ac:spMk id="2" creationId="{0D22CD12-E97F-8D38-175E-0AF076FC2A4A}"/>
          </ac:spMkLst>
        </pc:spChg>
        <pc:picChg chg="add mod">
          <ac:chgData name="Glen Jones" userId="e846aaca-4b24-4b13-b0d0-f2308e16b284" providerId="ADAL" clId="{ED47ACC3-9597-4D89-A1DC-43CF280EF274}" dt="2026-08-20T12:50:16.801" v="93"/>
          <ac:picMkLst>
            <pc:docMk/>
            <pc:sldMk cId="715002870" sldId="474"/>
            <ac:picMk id="7" creationId="{A4F22107-DD7A-BFCB-46E4-BC1FBA8DBDEE}"/>
          </ac:picMkLst>
        </pc:picChg>
      </pc:sldChg>
      <pc:sldChg chg="delSp add mod modTransition delAnim modAnim">
        <pc:chgData name="Glen Jones" userId="e846aaca-4b24-4b13-b0d0-f2308e16b284" providerId="ADAL" clId="{ED47ACC3-9597-4D89-A1DC-43CF280EF274}" dt="2026-08-20T12:50:31.917" v="96"/>
        <pc:sldMkLst>
          <pc:docMk/>
          <pc:sldMk cId="1789939820" sldId="475"/>
        </pc:sldMkLst>
        <pc:spChg chg="del">
          <ac:chgData name="Glen Jones" userId="e846aaca-4b24-4b13-b0d0-f2308e16b284" providerId="ADAL" clId="{ED47ACC3-9597-4D89-A1DC-43CF280EF274}" dt="2026-08-20T12:50:13.615" v="92" actId="21"/>
          <ac:spMkLst>
            <pc:docMk/>
            <pc:sldMk cId="1789939820" sldId="475"/>
            <ac:spMk id="4" creationId="{0D22CD12-E97F-8D38-175E-0AF076FC2A4A}"/>
          </ac:spMkLst>
        </pc:spChg>
        <pc:picChg chg="del">
          <ac:chgData name="Glen Jones" userId="e846aaca-4b24-4b13-b0d0-f2308e16b284" providerId="ADAL" clId="{ED47ACC3-9597-4D89-A1DC-43CF280EF274}" dt="2026-08-20T12:50:13.615" v="92" actId="21"/>
          <ac:picMkLst>
            <pc:docMk/>
            <pc:sldMk cId="1789939820" sldId="475"/>
            <ac:picMk id="7" creationId="{A4F22107-DD7A-BFCB-46E4-BC1FBA8DBDEE}"/>
          </ac:picMkLst>
        </pc:picChg>
      </pc:sldChg>
      <pc:sldChg chg="addSp modSp add modTransition modAnim">
        <pc:chgData name="Glen Jones" userId="e846aaca-4b24-4b13-b0d0-f2308e16b284" providerId="ADAL" clId="{ED47ACC3-9597-4D89-A1DC-43CF280EF274}" dt="2026-08-20T12:50:31.917" v="96"/>
        <pc:sldMkLst>
          <pc:docMk/>
          <pc:sldMk cId="2373258804" sldId="476"/>
        </pc:sldMkLst>
        <pc:spChg chg="add mod">
          <ac:chgData name="Glen Jones" userId="e846aaca-4b24-4b13-b0d0-f2308e16b284" providerId="ADAL" clId="{ED47ACC3-9597-4D89-A1DC-43CF280EF274}" dt="2026-08-20T12:49:47.416" v="86"/>
          <ac:spMkLst>
            <pc:docMk/>
            <pc:sldMk cId="2373258804" sldId="476"/>
            <ac:spMk id="5" creationId="{E39AFEC0-B977-A9C1-FA0F-7F5D47C0BF8D}"/>
          </ac:spMkLst>
        </pc:spChg>
        <pc:spChg chg="add mod">
          <ac:chgData name="Glen Jones" userId="e846aaca-4b24-4b13-b0d0-f2308e16b284" providerId="ADAL" clId="{ED47ACC3-9597-4D89-A1DC-43CF280EF274}" dt="2026-08-20T12:49:57.742" v="90"/>
          <ac:spMkLst>
            <pc:docMk/>
            <pc:sldMk cId="2373258804" sldId="476"/>
            <ac:spMk id="8" creationId="{278C591C-DDCD-5400-F194-49FDE18DD70A}"/>
          </ac:spMkLst>
        </pc:spChg>
        <pc:picChg chg="add mod">
          <ac:chgData name="Glen Jones" userId="e846aaca-4b24-4b13-b0d0-f2308e16b284" providerId="ADAL" clId="{ED47ACC3-9597-4D89-A1DC-43CF280EF274}" dt="2026-08-20T12:49:47.416" v="86"/>
          <ac:picMkLst>
            <pc:docMk/>
            <pc:sldMk cId="2373258804" sldId="476"/>
            <ac:picMk id="7" creationId="{EE9F3561-16BA-D94D-392D-3CDEAB5B2575}"/>
          </ac:picMkLst>
        </pc:picChg>
        <pc:picChg chg="add mod">
          <ac:chgData name="Glen Jones" userId="e846aaca-4b24-4b13-b0d0-f2308e16b284" providerId="ADAL" clId="{ED47ACC3-9597-4D89-A1DC-43CF280EF274}" dt="2026-08-20T12:49:57.742" v="90"/>
          <ac:picMkLst>
            <pc:docMk/>
            <pc:sldMk cId="2373258804" sldId="476"/>
            <ac:picMk id="9" creationId="{EE9F3561-16BA-D94D-392D-3CDEAB5B2575}"/>
          </ac:picMkLst>
        </pc:picChg>
      </pc:sldChg>
      <pc:sldChg chg="addSp delSp add mod modTransition addAnim delAnim">
        <pc:chgData name="Glen Jones" userId="e846aaca-4b24-4b13-b0d0-f2308e16b284" providerId="ADAL" clId="{ED47ACC3-9597-4D89-A1DC-43CF280EF274}" dt="2026-08-20T12:50:31.917" v="96"/>
        <pc:sldMkLst>
          <pc:docMk/>
          <pc:sldMk cId="3289701193" sldId="477"/>
        </pc:sldMkLst>
        <pc:spChg chg="add del">
          <ac:chgData name="Glen Jones" userId="e846aaca-4b24-4b13-b0d0-f2308e16b284" providerId="ADAL" clId="{ED47ACC3-9597-4D89-A1DC-43CF280EF274}" dt="2026-08-20T12:49:51.378" v="88" actId="21"/>
          <ac:spMkLst>
            <pc:docMk/>
            <pc:sldMk cId="3289701193" sldId="477"/>
            <ac:spMk id="2" creationId="{E39AFEC0-B977-A9C1-FA0F-7F5D47C0BF8D}"/>
          </ac:spMkLst>
        </pc:spChg>
        <pc:spChg chg="del">
          <ac:chgData name="Glen Jones" userId="e846aaca-4b24-4b13-b0d0-f2308e16b284" providerId="ADAL" clId="{ED47ACC3-9597-4D89-A1DC-43CF280EF274}" dt="2026-08-20T12:49:55.855" v="89" actId="21"/>
          <ac:spMkLst>
            <pc:docMk/>
            <pc:sldMk cId="3289701193" sldId="477"/>
            <ac:spMk id="4" creationId="{278C591C-DDCD-5400-F194-49FDE18DD70A}"/>
          </ac:spMkLst>
        </pc:spChg>
        <pc:picChg chg="add del">
          <ac:chgData name="Glen Jones" userId="e846aaca-4b24-4b13-b0d0-f2308e16b284" providerId="ADAL" clId="{ED47ACC3-9597-4D89-A1DC-43CF280EF274}" dt="2026-08-20T12:49:55.855" v="89" actId="21"/>
          <ac:picMkLst>
            <pc:docMk/>
            <pc:sldMk cId="3289701193" sldId="477"/>
            <ac:picMk id="7" creationId="{EE9F3561-16BA-D94D-392D-3CDEAB5B2575}"/>
          </ac:picMkLst>
        </pc:picChg>
      </pc:sldChg>
      <pc:sldChg chg="addSp modSp add modTransition modAnim">
        <pc:chgData name="Glen Jones" userId="e846aaca-4b24-4b13-b0d0-f2308e16b284" providerId="ADAL" clId="{ED47ACC3-9597-4D89-A1DC-43CF280EF274}" dt="2026-08-20T12:50:31.917" v="96"/>
        <pc:sldMkLst>
          <pc:docMk/>
          <pc:sldMk cId="1844737360" sldId="478"/>
        </pc:sldMkLst>
        <pc:spChg chg="add mod">
          <ac:chgData name="Glen Jones" userId="e846aaca-4b24-4b13-b0d0-f2308e16b284" providerId="ADAL" clId="{ED47ACC3-9597-4D89-A1DC-43CF280EF274}" dt="2026-08-20T12:49:35.785" v="83"/>
          <ac:spMkLst>
            <pc:docMk/>
            <pc:sldMk cId="1844737360" sldId="478"/>
            <ac:spMk id="2" creationId="{0712EC6F-558F-4AB4-6721-CD3F94742EC4}"/>
          </ac:spMkLst>
        </pc:spChg>
        <pc:picChg chg="add mod">
          <ac:chgData name="Glen Jones" userId="e846aaca-4b24-4b13-b0d0-f2308e16b284" providerId="ADAL" clId="{ED47ACC3-9597-4D89-A1DC-43CF280EF274}" dt="2026-08-20T12:49:35.785" v="83"/>
          <ac:picMkLst>
            <pc:docMk/>
            <pc:sldMk cId="1844737360" sldId="478"/>
            <ac:picMk id="8" creationId="{3822CECC-E6D1-E631-4908-DDA309C60B12}"/>
          </ac:picMkLst>
        </pc:picChg>
      </pc:sldChg>
      <pc:sldChg chg="delSp add mod modTransition delAnim">
        <pc:chgData name="Glen Jones" userId="e846aaca-4b24-4b13-b0d0-f2308e16b284" providerId="ADAL" clId="{ED47ACC3-9597-4D89-A1DC-43CF280EF274}" dt="2026-08-20T12:50:31.917" v="96"/>
        <pc:sldMkLst>
          <pc:docMk/>
          <pc:sldMk cId="3781783982" sldId="479"/>
        </pc:sldMkLst>
        <pc:spChg chg="del">
          <ac:chgData name="Glen Jones" userId="e846aaca-4b24-4b13-b0d0-f2308e16b284" providerId="ADAL" clId="{ED47ACC3-9597-4D89-A1DC-43CF280EF274}" dt="2026-08-20T12:49:33.423" v="82" actId="21"/>
          <ac:spMkLst>
            <pc:docMk/>
            <pc:sldMk cId="3781783982" sldId="479"/>
            <ac:spMk id="4" creationId="{0712EC6F-558F-4AB4-6721-CD3F94742EC4}"/>
          </ac:spMkLst>
        </pc:spChg>
        <pc:picChg chg="del">
          <ac:chgData name="Glen Jones" userId="e846aaca-4b24-4b13-b0d0-f2308e16b284" providerId="ADAL" clId="{ED47ACC3-9597-4D89-A1DC-43CF280EF274}" dt="2026-08-20T12:49:33.423" v="82" actId="21"/>
          <ac:picMkLst>
            <pc:docMk/>
            <pc:sldMk cId="3781783982" sldId="479"/>
            <ac:picMk id="8" creationId="{3822CECC-E6D1-E631-4908-DDA309C60B12}"/>
          </ac:picMkLst>
        </pc:picChg>
      </pc:sldChg>
      <pc:sldChg chg="addSp modSp add modTransition modAnim">
        <pc:chgData name="Glen Jones" userId="e846aaca-4b24-4b13-b0d0-f2308e16b284" providerId="ADAL" clId="{ED47ACC3-9597-4D89-A1DC-43CF280EF274}" dt="2026-08-20T12:50:31.917" v="96"/>
        <pc:sldMkLst>
          <pc:docMk/>
          <pc:sldMk cId="2210915327" sldId="480"/>
        </pc:sldMkLst>
        <pc:spChg chg="add mod">
          <ac:chgData name="Glen Jones" userId="e846aaca-4b24-4b13-b0d0-f2308e16b284" providerId="ADAL" clId="{ED47ACC3-9597-4D89-A1DC-43CF280EF274}" dt="2026-08-20T12:49:18.740" v="80"/>
          <ac:spMkLst>
            <pc:docMk/>
            <pc:sldMk cId="2210915327" sldId="480"/>
            <ac:spMk id="2" creationId="{10CA9963-B7A2-E4C2-B1F6-5DC525800B24}"/>
          </ac:spMkLst>
        </pc:spChg>
        <pc:picChg chg="add mod">
          <ac:chgData name="Glen Jones" userId="e846aaca-4b24-4b13-b0d0-f2308e16b284" providerId="ADAL" clId="{ED47ACC3-9597-4D89-A1DC-43CF280EF274}" dt="2026-08-20T12:49:18.740" v="80"/>
          <ac:picMkLst>
            <pc:docMk/>
            <pc:sldMk cId="2210915327" sldId="480"/>
            <ac:picMk id="8" creationId="{AB7182BD-E7B2-595A-0471-B73A274973F3}"/>
          </ac:picMkLst>
        </pc:picChg>
      </pc:sldChg>
      <pc:sldChg chg="delSp add mod modTransition delAnim">
        <pc:chgData name="Glen Jones" userId="e846aaca-4b24-4b13-b0d0-f2308e16b284" providerId="ADAL" clId="{ED47ACC3-9597-4D89-A1DC-43CF280EF274}" dt="2026-08-20T12:50:31.917" v="96"/>
        <pc:sldMkLst>
          <pc:docMk/>
          <pc:sldMk cId="2058591779" sldId="481"/>
        </pc:sldMkLst>
        <pc:spChg chg="del">
          <ac:chgData name="Glen Jones" userId="e846aaca-4b24-4b13-b0d0-f2308e16b284" providerId="ADAL" clId="{ED47ACC3-9597-4D89-A1DC-43CF280EF274}" dt="2026-08-20T12:49:16.222" v="79" actId="21"/>
          <ac:spMkLst>
            <pc:docMk/>
            <pc:sldMk cId="2058591779" sldId="481"/>
            <ac:spMk id="4" creationId="{10CA9963-B7A2-E4C2-B1F6-5DC525800B24}"/>
          </ac:spMkLst>
        </pc:spChg>
        <pc:picChg chg="del">
          <ac:chgData name="Glen Jones" userId="e846aaca-4b24-4b13-b0d0-f2308e16b284" providerId="ADAL" clId="{ED47ACC3-9597-4D89-A1DC-43CF280EF274}" dt="2026-08-20T12:49:16.222" v="79" actId="21"/>
          <ac:picMkLst>
            <pc:docMk/>
            <pc:sldMk cId="2058591779" sldId="481"/>
            <ac:picMk id="8" creationId="{AB7182BD-E7B2-595A-0471-B73A274973F3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28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2800" dirty="0"/>
            <a:t>Singular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2800" dirty="0"/>
            <a:t>Plural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D4152A9-2F08-4E05-A108-783B89D8FA7C}" type="pres">
      <dgm:prSet presAssocID="{E25186BC-08B3-4851-B4B7-96248D7C8D8F}" presName="Name14" presStyleCnt="0"/>
      <dgm:spPr/>
    </dgm:pt>
    <dgm:pt modelId="{181C368F-73CD-4F0A-A621-972BA676F56F}" type="pres">
      <dgm:prSet presAssocID="{E25186BC-08B3-4851-B4B7-96248D7C8D8F}" presName="level1Shape" presStyleLbl="node0" presStyleIdx="0" presStyleCnt="1" custScaleX="138503">
        <dgm:presLayoutVars>
          <dgm:chPref val="3"/>
        </dgm:presLayoutVars>
      </dgm:prSet>
      <dgm:spPr/>
    </dgm:pt>
    <dgm:pt modelId="{1D6DA0F3-60E5-42E7-9EC1-C1F0861F2D69}" type="pres">
      <dgm:prSet presAssocID="{E25186BC-08B3-4851-B4B7-96248D7C8D8F}" presName="hierChild2" presStyleCnt="0"/>
      <dgm:spPr/>
    </dgm:pt>
    <dgm:pt modelId="{9A48CF19-F5DC-457F-8FA3-46CD8BDFF3A0}" type="pres">
      <dgm:prSet presAssocID="{42CBFB36-10AF-41E8-942C-6656C679976D}" presName="Name19" presStyleLbl="parChTrans1D2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2" presStyleIdx="0" presStyleCnt="2" custScaleX="138503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2" presStyleIdx="1" presStyleCnt="2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2" presStyleIdx="1" presStyleCnt="2" custScaleX="138503"/>
      <dgm:spPr/>
    </dgm:pt>
    <dgm:pt modelId="{DD57E790-873B-4D4E-AB49-4B532F5E8E2B}" type="pres">
      <dgm:prSet presAssocID="{EFB99DBD-086C-4B4B-ADB8-7659A7208B3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4263D82C-33FC-48F8-BB71-75203EC79970}" srcId="{B00D88DA-D829-422F-A217-5740EE5A402F}" destId="{E25186BC-08B3-4851-B4B7-96248D7C8D8F}" srcOrd="0" destOrd="0" parTransId="{04FF5126-8F85-4DD3-8878-2ED344EF0AC8}" sibTransId="{2AB8D5A9-5E1A-4939-96C0-9E248CC1985C}"/>
    <dgm:cxn modelId="{646EB237-AA61-4130-A436-ACFB343861B4}" type="presOf" srcId="{A2AF531E-D0E5-4F18-8A3D-C4A237691939}" destId="{11BAE7CF-A36D-446D-AF86-7DCB6102F4BD}" srcOrd="0" destOrd="0" presId="urn:microsoft.com/office/officeart/2005/8/layout/hierarchy6"/>
    <dgm:cxn modelId="{6A09AA42-34FD-4550-851F-460D6E4307AF}" type="presOf" srcId="{EFB99DBD-086C-4B4B-ADB8-7659A7208B30}" destId="{61C4D094-2AB4-4714-9EDC-3D7BBF6460B2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E2390770-2C94-4EA5-A835-1D7667CBD76D}" type="presOf" srcId="{E25186BC-08B3-4851-B4B7-96248D7C8D8F}" destId="{181C368F-73CD-4F0A-A621-972BA676F56F}" srcOrd="0" destOrd="0" presId="urn:microsoft.com/office/officeart/2005/8/layout/hierarchy6"/>
    <dgm:cxn modelId="{2EB42BC0-47BD-4B4D-867C-5C449688ED8B}" type="presOf" srcId="{AF264342-FAD1-4F73-9911-C2652EBBD7DB}" destId="{19829FBF-A573-4591-AD0F-028CDA9A7A3D}" srcOrd="0" destOrd="0" presId="urn:microsoft.com/office/officeart/2005/8/layout/hierarchy6"/>
    <dgm:cxn modelId="{67FF8BDC-BC91-4322-9ADD-32CB49B24F4B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A112002C-5617-44F3-B4AC-624ECEC1A70C}" type="presParOf" srcId="{9946BB4B-0D0D-4192-B468-E6FAAB5AE8F3}" destId="{2D4152A9-2F08-4E05-A108-783B89D8FA7C}" srcOrd="0" destOrd="0" presId="urn:microsoft.com/office/officeart/2005/8/layout/hierarchy6"/>
    <dgm:cxn modelId="{9813D515-BE32-43AE-957F-4F24F2CA8F3F}" type="presParOf" srcId="{2D4152A9-2F08-4E05-A108-783B89D8FA7C}" destId="{181C368F-73CD-4F0A-A621-972BA676F56F}" srcOrd="0" destOrd="0" presId="urn:microsoft.com/office/officeart/2005/8/layout/hierarchy6"/>
    <dgm:cxn modelId="{62FBE880-96FE-425E-9C56-6A9B532A1620}" type="presParOf" srcId="{2D4152A9-2F08-4E05-A108-783B89D8FA7C}" destId="{1D6DA0F3-60E5-42E7-9EC1-C1F0861F2D69}" srcOrd="1" destOrd="0" presId="urn:microsoft.com/office/officeart/2005/8/layout/hierarchy6"/>
    <dgm:cxn modelId="{4AA00C33-A251-4AFA-AF55-B0FDC5DDA9B5}" type="presParOf" srcId="{1D6DA0F3-60E5-42E7-9EC1-C1F0861F2D69}" destId="{9A48CF19-F5DC-457F-8FA3-46CD8BDFF3A0}" srcOrd="0" destOrd="0" presId="urn:microsoft.com/office/officeart/2005/8/layout/hierarchy6"/>
    <dgm:cxn modelId="{1FCB7F49-E086-4F8A-82C2-14A72673205B}" type="presParOf" srcId="{1D6DA0F3-60E5-42E7-9EC1-C1F0861F2D69}" destId="{71B131CB-039A-440D-BF33-A4BA209987C5}" srcOrd="1" destOrd="0" presId="urn:microsoft.com/office/officeart/2005/8/layout/hierarchy6"/>
    <dgm:cxn modelId="{EBF2D694-C92D-4683-B3B3-9CFFB245AA0C}" type="presParOf" srcId="{71B131CB-039A-440D-BF33-A4BA209987C5}" destId="{11BAE7CF-A36D-446D-AF86-7DCB6102F4BD}" srcOrd="0" destOrd="0" presId="urn:microsoft.com/office/officeart/2005/8/layout/hierarchy6"/>
    <dgm:cxn modelId="{44478FE9-BB7B-4F88-9001-2A1ED535FC1F}" type="presParOf" srcId="{71B131CB-039A-440D-BF33-A4BA209987C5}" destId="{0F9FB6EB-1BAD-4AB5-8054-7C0668940C3E}" srcOrd="1" destOrd="0" presId="urn:microsoft.com/office/officeart/2005/8/layout/hierarchy6"/>
    <dgm:cxn modelId="{9C18A34A-302F-489D-B4F6-7C81C21BF17A}" type="presParOf" srcId="{1D6DA0F3-60E5-42E7-9EC1-C1F0861F2D69}" destId="{19829FBF-A573-4591-AD0F-028CDA9A7A3D}" srcOrd="2" destOrd="0" presId="urn:microsoft.com/office/officeart/2005/8/layout/hierarchy6"/>
    <dgm:cxn modelId="{4E9D34DD-18D1-46AE-AA42-73ACBEE2733D}" type="presParOf" srcId="{1D6DA0F3-60E5-42E7-9EC1-C1F0861F2D69}" destId="{4FA0DCA7-4EED-4361-9176-991827DD2EB0}" srcOrd="3" destOrd="0" presId="urn:microsoft.com/office/officeart/2005/8/layout/hierarchy6"/>
    <dgm:cxn modelId="{752E2406-4A81-41CA-8E65-5111981EA2BA}" type="presParOf" srcId="{4FA0DCA7-4EED-4361-9176-991827DD2EB0}" destId="{61C4D094-2AB4-4714-9EDC-3D7BBF6460B2}" srcOrd="0" destOrd="0" presId="urn:microsoft.com/office/officeart/2005/8/layout/hierarchy6"/>
    <dgm:cxn modelId="{D4AF7C33-24E4-4DC7-A84A-1CE5D134C8EF}" type="presParOf" srcId="{4FA0DCA7-4EED-4361-9176-991827DD2EB0}" destId="{DD57E790-873B-4D4E-AB49-4B532F5E8E2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28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2800" dirty="0"/>
            <a:t>Singular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2800" dirty="0"/>
            <a:t>Plural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D4152A9-2F08-4E05-A108-783B89D8FA7C}" type="pres">
      <dgm:prSet presAssocID="{E25186BC-08B3-4851-B4B7-96248D7C8D8F}" presName="Name14" presStyleCnt="0"/>
      <dgm:spPr/>
    </dgm:pt>
    <dgm:pt modelId="{181C368F-73CD-4F0A-A621-972BA676F56F}" type="pres">
      <dgm:prSet presAssocID="{E25186BC-08B3-4851-B4B7-96248D7C8D8F}" presName="level1Shape" presStyleLbl="node0" presStyleIdx="0" presStyleCnt="1" custScaleX="138503">
        <dgm:presLayoutVars>
          <dgm:chPref val="3"/>
        </dgm:presLayoutVars>
      </dgm:prSet>
      <dgm:spPr/>
    </dgm:pt>
    <dgm:pt modelId="{1D6DA0F3-60E5-42E7-9EC1-C1F0861F2D69}" type="pres">
      <dgm:prSet presAssocID="{E25186BC-08B3-4851-B4B7-96248D7C8D8F}" presName="hierChild2" presStyleCnt="0"/>
      <dgm:spPr/>
    </dgm:pt>
    <dgm:pt modelId="{9A48CF19-F5DC-457F-8FA3-46CD8BDFF3A0}" type="pres">
      <dgm:prSet presAssocID="{42CBFB36-10AF-41E8-942C-6656C679976D}" presName="Name19" presStyleLbl="parChTrans1D2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2" presStyleIdx="0" presStyleCnt="2" custScaleX="138503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2" presStyleIdx="1" presStyleCnt="2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2" presStyleIdx="1" presStyleCnt="2" custScaleX="138503"/>
      <dgm:spPr/>
    </dgm:pt>
    <dgm:pt modelId="{DD57E790-873B-4D4E-AB49-4B532F5E8E2B}" type="pres">
      <dgm:prSet presAssocID="{EFB99DBD-086C-4B4B-ADB8-7659A7208B3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4263D82C-33FC-48F8-BB71-75203EC79970}" srcId="{B00D88DA-D829-422F-A217-5740EE5A402F}" destId="{E25186BC-08B3-4851-B4B7-96248D7C8D8F}" srcOrd="0" destOrd="0" parTransId="{04FF5126-8F85-4DD3-8878-2ED344EF0AC8}" sibTransId="{2AB8D5A9-5E1A-4939-96C0-9E248CC1985C}"/>
    <dgm:cxn modelId="{646EB237-AA61-4130-A436-ACFB343861B4}" type="presOf" srcId="{A2AF531E-D0E5-4F18-8A3D-C4A237691939}" destId="{11BAE7CF-A36D-446D-AF86-7DCB6102F4BD}" srcOrd="0" destOrd="0" presId="urn:microsoft.com/office/officeart/2005/8/layout/hierarchy6"/>
    <dgm:cxn modelId="{6A09AA42-34FD-4550-851F-460D6E4307AF}" type="presOf" srcId="{EFB99DBD-086C-4B4B-ADB8-7659A7208B30}" destId="{61C4D094-2AB4-4714-9EDC-3D7BBF6460B2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E2390770-2C94-4EA5-A835-1D7667CBD76D}" type="presOf" srcId="{E25186BC-08B3-4851-B4B7-96248D7C8D8F}" destId="{181C368F-73CD-4F0A-A621-972BA676F56F}" srcOrd="0" destOrd="0" presId="urn:microsoft.com/office/officeart/2005/8/layout/hierarchy6"/>
    <dgm:cxn modelId="{2EB42BC0-47BD-4B4D-867C-5C449688ED8B}" type="presOf" srcId="{AF264342-FAD1-4F73-9911-C2652EBBD7DB}" destId="{19829FBF-A573-4591-AD0F-028CDA9A7A3D}" srcOrd="0" destOrd="0" presId="urn:microsoft.com/office/officeart/2005/8/layout/hierarchy6"/>
    <dgm:cxn modelId="{67FF8BDC-BC91-4322-9ADD-32CB49B24F4B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A112002C-5617-44F3-B4AC-624ECEC1A70C}" type="presParOf" srcId="{9946BB4B-0D0D-4192-B468-E6FAAB5AE8F3}" destId="{2D4152A9-2F08-4E05-A108-783B89D8FA7C}" srcOrd="0" destOrd="0" presId="urn:microsoft.com/office/officeart/2005/8/layout/hierarchy6"/>
    <dgm:cxn modelId="{9813D515-BE32-43AE-957F-4F24F2CA8F3F}" type="presParOf" srcId="{2D4152A9-2F08-4E05-A108-783B89D8FA7C}" destId="{181C368F-73CD-4F0A-A621-972BA676F56F}" srcOrd="0" destOrd="0" presId="urn:microsoft.com/office/officeart/2005/8/layout/hierarchy6"/>
    <dgm:cxn modelId="{62FBE880-96FE-425E-9C56-6A9B532A1620}" type="presParOf" srcId="{2D4152A9-2F08-4E05-A108-783B89D8FA7C}" destId="{1D6DA0F3-60E5-42E7-9EC1-C1F0861F2D69}" srcOrd="1" destOrd="0" presId="urn:microsoft.com/office/officeart/2005/8/layout/hierarchy6"/>
    <dgm:cxn modelId="{4AA00C33-A251-4AFA-AF55-B0FDC5DDA9B5}" type="presParOf" srcId="{1D6DA0F3-60E5-42E7-9EC1-C1F0861F2D69}" destId="{9A48CF19-F5DC-457F-8FA3-46CD8BDFF3A0}" srcOrd="0" destOrd="0" presId="urn:microsoft.com/office/officeart/2005/8/layout/hierarchy6"/>
    <dgm:cxn modelId="{1FCB7F49-E086-4F8A-82C2-14A72673205B}" type="presParOf" srcId="{1D6DA0F3-60E5-42E7-9EC1-C1F0861F2D69}" destId="{71B131CB-039A-440D-BF33-A4BA209987C5}" srcOrd="1" destOrd="0" presId="urn:microsoft.com/office/officeart/2005/8/layout/hierarchy6"/>
    <dgm:cxn modelId="{EBF2D694-C92D-4683-B3B3-9CFFB245AA0C}" type="presParOf" srcId="{71B131CB-039A-440D-BF33-A4BA209987C5}" destId="{11BAE7CF-A36D-446D-AF86-7DCB6102F4BD}" srcOrd="0" destOrd="0" presId="urn:microsoft.com/office/officeart/2005/8/layout/hierarchy6"/>
    <dgm:cxn modelId="{44478FE9-BB7B-4F88-9001-2A1ED535FC1F}" type="presParOf" srcId="{71B131CB-039A-440D-BF33-A4BA209987C5}" destId="{0F9FB6EB-1BAD-4AB5-8054-7C0668940C3E}" srcOrd="1" destOrd="0" presId="urn:microsoft.com/office/officeart/2005/8/layout/hierarchy6"/>
    <dgm:cxn modelId="{9C18A34A-302F-489D-B4F6-7C81C21BF17A}" type="presParOf" srcId="{1D6DA0F3-60E5-42E7-9EC1-C1F0861F2D69}" destId="{19829FBF-A573-4591-AD0F-028CDA9A7A3D}" srcOrd="2" destOrd="0" presId="urn:microsoft.com/office/officeart/2005/8/layout/hierarchy6"/>
    <dgm:cxn modelId="{4E9D34DD-18D1-46AE-AA42-73ACBEE2733D}" type="presParOf" srcId="{1D6DA0F3-60E5-42E7-9EC1-C1F0861F2D69}" destId="{4FA0DCA7-4EED-4361-9176-991827DD2EB0}" srcOrd="3" destOrd="0" presId="urn:microsoft.com/office/officeart/2005/8/layout/hierarchy6"/>
    <dgm:cxn modelId="{752E2406-4A81-41CA-8E65-5111981EA2BA}" type="presParOf" srcId="{4FA0DCA7-4EED-4361-9176-991827DD2EB0}" destId="{61C4D094-2AB4-4714-9EDC-3D7BBF6460B2}" srcOrd="0" destOrd="0" presId="urn:microsoft.com/office/officeart/2005/8/layout/hierarchy6"/>
    <dgm:cxn modelId="{D4AF7C33-24E4-4DC7-A84A-1CE5D134C8EF}" type="presParOf" srcId="{4FA0DCA7-4EED-4361-9176-991827DD2EB0}" destId="{DD57E790-873B-4D4E-AB49-4B532F5E8E2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28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28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28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D4152A9-2F08-4E05-A108-783B89D8FA7C}" type="pres">
      <dgm:prSet presAssocID="{E25186BC-08B3-4851-B4B7-96248D7C8D8F}" presName="Name14" presStyleCnt="0"/>
      <dgm:spPr/>
    </dgm:pt>
    <dgm:pt modelId="{181C368F-73CD-4F0A-A621-972BA676F56F}" type="pres">
      <dgm:prSet presAssocID="{E25186BC-08B3-4851-B4B7-96248D7C8D8F}" presName="level1Shape" presStyleLbl="node0" presStyleIdx="0" presStyleCnt="1" custScaleX="129877">
        <dgm:presLayoutVars>
          <dgm:chPref val="3"/>
        </dgm:presLayoutVars>
      </dgm:prSet>
      <dgm:spPr/>
    </dgm:pt>
    <dgm:pt modelId="{1D6DA0F3-60E5-42E7-9EC1-C1F0861F2D69}" type="pres">
      <dgm:prSet presAssocID="{E25186BC-08B3-4851-B4B7-96248D7C8D8F}" presName="hierChild2" presStyleCnt="0"/>
      <dgm:spPr/>
    </dgm:pt>
    <dgm:pt modelId="{9A48CF19-F5DC-457F-8FA3-46CD8BDFF3A0}" type="pres">
      <dgm:prSet presAssocID="{42CBFB36-10AF-41E8-942C-6656C679976D}" presName="Name19" presStyleLbl="parChTrans1D2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2" presStyleIdx="0" presStyleCnt="2" custScaleX="129877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2" presStyleIdx="1" presStyleCnt="2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2" presStyleIdx="1" presStyleCnt="2" custScaleX="129877"/>
      <dgm:spPr/>
    </dgm:pt>
    <dgm:pt modelId="{DD57E790-873B-4D4E-AB49-4B532F5E8E2B}" type="pres">
      <dgm:prSet presAssocID="{EFB99DBD-086C-4B4B-ADB8-7659A7208B3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4263D82C-33FC-48F8-BB71-75203EC79970}" srcId="{B00D88DA-D829-422F-A217-5740EE5A402F}" destId="{E25186BC-08B3-4851-B4B7-96248D7C8D8F}" srcOrd="0" destOrd="0" parTransId="{04FF5126-8F85-4DD3-8878-2ED344EF0AC8}" sibTransId="{2AB8D5A9-5E1A-4939-96C0-9E248CC1985C}"/>
    <dgm:cxn modelId="{646EB237-AA61-4130-A436-ACFB343861B4}" type="presOf" srcId="{A2AF531E-D0E5-4F18-8A3D-C4A237691939}" destId="{11BAE7CF-A36D-446D-AF86-7DCB6102F4BD}" srcOrd="0" destOrd="0" presId="urn:microsoft.com/office/officeart/2005/8/layout/hierarchy6"/>
    <dgm:cxn modelId="{6A09AA42-34FD-4550-851F-460D6E4307AF}" type="presOf" srcId="{EFB99DBD-086C-4B4B-ADB8-7659A7208B30}" destId="{61C4D094-2AB4-4714-9EDC-3D7BBF6460B2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E2390770-2C94-4EA5-A835-1D7667CBD76D}" type="presOf" srcId="{E25186BC-08B3-4851-B4B7-96248D7C8D8F}" destId="{181C368F-73CD-4F0A-A621-972BA676F56F}" srcOrd="0" destOrd="0" presId="urn:microsoft.com/office/officeart/2005/8/layout/hierarchy6"/>
    <dgm:cxn modelId="{2EB42BC0-47BD-4B4D-867C-5C449688ED8B}" type="presOf" srcId="{AF264342-FAD1-4F73-9911-C2652EBBD7DB}" destId="{19829FBF-A573-4591-AD0F-028CDA9A7A3D}" srcOrd="0" destOrd="0" presId="urn:microsoft.com/office/officeart/2005/8/layout/hierarchy6"/>
    <dgm:cxn modelId="{67FF8BDC-BC91-4322-9ADD-32CB49B24F4B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A112002C-5617-44F3-B4AC-624ECEC1A70C}" type="presParOf" srcId="{9946BB4B-0D0D-4192-B468-E6FAAB5AE8F3}" destId="{2D4152A9-2F08-4E05-A108-783B89D8FA7C}" srcOrd="0" destOrd="0" presId="urn:microsoft.com/office/officeart/2005/8/layout/hierarchy6"/>
    <dgm:cxn modelId="{9813D515-BE32-43AE-957F-4F24F2CA8F3F}" type="presParOf" srcId="{2D4152A9-2F08-4E05-A108-783B89D8FA7C}" destId="{181C368F-73CD-4F0A-A621-972BA676F56F}" srcOrd="0" destOrd="0" presId="urn:microsoft.com/office/officeart/2005/8/layout/hierarchy6"/>
    <dgm:cxn modelId="{62FBE880-96FE-425E-9C56-6A9B532A1620}" type="presParOf" srcId="{2D4152A9-2F08-4E05-A108-783B89D8FA7C}" destId="{1D6DA0F3-60E5-42E7-9EC1-C1F0861F2D69}" srcOrd="1" destOrd="0" presId="urn:microsoft.com/office/officeart/2005/8/layout/hierarchy6"/>
    <dgm:cxn modelId="{4AA00C33-A251-4AFA-AF55-B0FDC5DDA9B5}" type="presParOf" srcId="{1D6DA0F3-60E5-42E7-9EC1-C1F0861F2D69}" destId="{9A48CF19-F5DC-457F-8FA3-46CD8BDFF3A0}" srcOrd="0" destOrd="0" presId="urn:microsoft.com/office/officeart/2005/8/layout/hierarchy6"/>
    <dgm:cxn modelId="{1FCB7F49-E086-4F8A-82C2-14A72673205B}" type="presParOf" srcId="{1D6DA0F3-60E5-42E7-9EC1-C1F0861F2D69}" destId="{71B131CB-039A-440D-BF33-A4BA209987C5}" srcOrd="1" destOrd="0" presId="urn:microsoft.com/office/officeart/2005/8/layout/hierarchy6"/>
    <dgm:cxn modelId="{EBF2D694-C92D-4683-B3B3-9CFFB245AA0C}" type="presParOf" srcId="{71B131CB-039A-440D-BF33-A4BA209987C5}" destId="{11BAE7CF-A36D-446D-AF86-7DCB6102F4BD}" srcOrd="0" destOrd="0" presId="urn:microsoft.com/office/officeart/2005/8/layout/hierarchy6"/>
    <dgm:cxn modelId="{44478FE9-BB7B-4F88-9001-2A1ED535FC1F}" type="presParOf" srcId="{71B131CB-039A-440D-BF33-A4BA209987C5}" destId="{0F9FB6EB-1BAD-4AB5-8054-7C0668940C3E}" srcOrd="1" destOrd="0" presId="urn:microsoft.com/office/officeart/2005/8/layout/hierarchy6"/>
    <dgm:cxn modelId="{9C18A34A-302F-489D-B4F6-7C81C21BF17A}" type="presParOf" srcId="{1D6DA0F3-60E5-42E7-9EC1-C1F0861F2D69}" destId="{19829FBF-A573-4591-AD0F-028CDA9A7A3D}" srcOrd="2" destOrd="0" presId="urn:microsoft.com/office/officeart/2005/8/layout/hierarchy6"/>
    <dgm:cxn modelId="{4E9D34DD-18D1-46AE-AA42-73ACBEE2733D}" type="presParOf" srcId="{1D6DA0F3-60E5-42E7-9EC1-C1F0861F2D69}" destId="{4FA0DCA7-4EED-4361-9176-991827DD2EB0}" srcOrd="3" destOrd="0" presId="urn:microsoft.com/office/officeart/2005/8/layout/hierarchy6"/>
    <dgm:cxn modelId="{752E2406-4A81-41CA-8E65-5111981EA2BA}" type="presParOf" srcId="{4FA0DCA7-4EED-4361-9176-991827DD2EB0}" destId="{61C4D094-2AB4-4714-9EDC-3D7BBF6460B2}" srcOrd="0" destOrd="0" presId="urn:microsoft.com/office/officeart/2005/8/layout/hierarchy6"/>
    <dgm:cxn modelId="{D4AF7C33-24E4-4DC7-A84A-1CE5D134C8EF}" type="presParOf" srcId="{4FA0DCA7-4EED-4361-9176-991827DD2EB0}" destId="{DD57E790-873B-4D4E-AB49-4B532F5E8E2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1C368F-73CD-4F0A-A621-972BA676F56F}">
      <dsp:nvSpPr>
        <dsp:cNvPr id="0" name=""/>
        <dsp:cNvSpPr/>
      </dsp:nvSpPr>
      <dsp:spPr>
        <a:xfrm>
          <a:off x="3608179" y="1494"/>
          <a:ext cx="2735997" cy="13169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Noun</a:t>
          </a:r>
        </a:p>
      </dsp:txBody>
      <dsp:txXfrm>
        <a:off x="3646751" y="40066"/>
        <a:ext cx="2658853" cy="1239793"/>
      </dsp:txXfrm>
    </dsp:sp>
    <dsp:sp modelId="{9A48CF19-F5DC-457F-8FA3-46CD8BDFF3A0}">
      <dsp:nvSpPr>
        <dsp:cNvPr id="0" name=""/>
        <dsp:cNvSpPr/>
      </dsp:nvSpPr>
      <dsp:spPr>
        <a:xfrm>
          <a:off x="3311868" y="1318431"/>
          <a:ext cx="1664309" cy="526775"/>
        </a:xfrm>
        <a:custGeom>
          <a:avLst/>
          <a:gdLst/>
          <a:ahLst/>
          <a:cxnLst/>
          <a:rect l="0" t="0" r="0" b="0"/>
          <a:pathLst>
            <a:path>
              <a:moveTo>
                <a:pt x="1664309" y="0"/>
              </a:moveTo>
              <a:lnTo>
                <a:pt x="1664309" y="263387"/>
              </a:lnTo>
              <a:lnTo>
                <a:pt x="0" y="263387"/>
              </a:lnTo>
              <a:lnTo>
                <a:pt x="0" y="526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1943869" y="1845207"/>
          <a:ext cx="2735997" cy="13169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Singular noun</a:t>
          </a:r>
        </a:p>
      </dsp:txBody>
      <dsp:txXfrm>
        <a:off x="1982441" y="1883779"/>
        <a:ext cx="2658853" cy="1239793"/>
      </dsp:txXfrm>
    </dsp:sp>
    <dsp:sp modelId="{19829FBF-A573-4591-AD0F-028CDA9A7A3D}">
      <dsp:nvSpPr>
        <dsp:cNvPr id="0" name=""/>
        <dsp:cNvSpPr/>
      </dsp:nvSpPr>
      <dsp:spPr>
        <a:xfrm>
          <a:off x="4976178" y="1318431"/>
          <a:ext cx="1664309" cy="526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387"/>
              </a:lnTo>
              <a:lnTo>
                <a:pt x="1664309" y="263387"/>
              </a:lnTo>
              <a:lnTo>
                <a:pt x="1664309" y="526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5272488" y="1845207"/>
          <a:ext cx="2735997" cy="13169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Plural noun</a:t>
          </a:r>
        </a:p>
      </dsp:txBody>
      <dsp:txXfrm>
        <a:off x="5311060" y="1883779"/>
        <a:ext cx="2658853" cy="12397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1C368F-73CD-4F0A-A621-972BA676F56F}">
      <dsp:nvSpPr>
        <dsp:cNvPr id="0" name=""/>
        <dsp:cNvSpPr/>
      </dsp:nvSpPr>
      <dsp:spPr>
        <a:xfrm>
          <a:off x="3608179" y="1494"/>
          <a:ext cx="2735997" cy="13169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Noun</a:t>
          </a:r>
        </a:p>
      </dsp:txBody>
      <dsp:txXfrm>
        <a:off x="3646751" y="40066"/>
        <a:ext cx="2658853" cy="1239793"/>
      </dsp:txXfrm>
    </dsp:sp>
    <dsp:sp modelId="{9A48CF19-F5DC-457F-8FA3-46CD8BDFF3A0}">
      <dsp:nvSpPr>
        <dsp:cNvPr id="0" name=""/>
        <dsp:cNvSpPr/>
      </dsp:nvSpPr>
      <dsp:spPr>
        <a:xfrm>
          <a:off x="3311868" y="1318431"/>
          <a:ext cx="1664309" cy="526775"/>
        </a:xfrm>
        <a:custGeom>
          <a:avLst/>
          <a:gdLst/>
          <a:ahLst/>
          <a:cxnLst/>
          <a:rect l="0" t="0" r="0" b="0"/>
          <a:pathLst>
            <a:path>
              <a:moveTo>
                <a:pt x="1664309" y="0"/>
              </a:moveTo>
              <a:lnTo>
                <a:pt x="1664309" y="263387"/>
              </a:lnTo>
              <a:lnTo>
                <a:pt x="0" y="263387"/>
              </a:lnTo>
              <a:lnTo>
                <a:pt x="0" y="526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1943869" y="1845207"/>
          <a:ext cx="2735997" cy="13169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Singular noun</a:t>
          </a:r>
        </a:p>
      </dsp:txBody>
      <dsp:txXfrm>
        <a:off x="1982441" y="1883779"/>
        <a:ext cx="2658853" cy="1239793"/>
      </dsp:txXfrm>
    </dsp:sp>
    <dsp:sp modelId="{19829FBF-A573-4591-AD0F-028CDA9A7A3D}">
      <dsp:nvSpPr>
        <dsp:cNvPr id="0" name=""/>
        <dsp:cNvSpPr/>
      </dsp:nvSpPr>
      <dsp:spPr>
        <a:xfrm>
          <a:off x="4976178" y="1318431"/>
          <a:ext cx="1664309" cy="526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387"/>
              </a:lnTo>
              <a:lnTo>
                <a:pt x="1664309" y="263387"/>
              </a:lnTo>
              <a:lnTo>
                <a:pt x="1664309" y="526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5272488" y="1845207"/>
          <a:ext cx="2735997" cy="13169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Plural noun</a:t>
          </a:r>
        </a:p>
      </dsp:txBody>
      <dsp:txXfrm>
        <a:off x="5311060" y="1883779"/>
        <a:ext cx="2658853" cy="12397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1C368F-73CD-4F0A-A621-972BA676F56F}">
      <dsp:nvSpPr>
        <dsp:cNvPr id="0" name=""/>
        <dsp:cNvSpPr/>
      </dsp:nvSpPr>
      <dsp:spPr>
        <a:xfrm>
          <a:off x="3608174" y="513"/>
          <a:ext cx="2736007" cy="140440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Noun</a:t>
          </a:r>
        </a:p>
      </dsp:txBody>
      <dsp:txXfrm>
        <a:off x="3649308" y="41647"/>
        <a:ext cx="2653739" cy="1322141"/>
      </dsp:txXfrm>
    </dsp:sp>
    <dsp:sp modelId="{9A48CF19-F5DC-457F-8FA3-46CD8BDFF3A0}">
      <dsp:nvSpPr>
        <dsp:cNvPr id="0" name=""/>
        <dsp:cNvSpPr/>
      </dsp:nvSpPr>
      <dsp:spPr>
        <a:xfrm>
          <a:off x="3292182" y="1404923"/>
          <a:ext cx="1683995" cy="561763"/>
        </a:xfrm>
        <a:custGeom>
          <a:avLst/>
          <a:gdLst/>
          <a:ahLst/>
          <a:cxnLst/>
          <a:rect l="0" t="0" r="0" b="0"/>
          <a:pathLst>
            <a:path>
              <a:moveTo>
                <a:pt x="1683995" y="0"/>
              </a:moveTo>
              <a:lnTo>
                <a:pt x="1683995" y="280881"/>
              </a:lnTo>
              <a:lnTo>
                <a:pt x="0" y="280881"/>
              </a:lnTo>
              <a:lnTo>
                <a:pt x="0" y="561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1924178" y="1966686"/>
          <a:ext cx="2736007" cy="14044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Common noun</a:t>
          </a:r>
        </a:p>
      </dsp:txBody>
      <dsp:txXfrm>
        <a:off x="1965312" y="2007820"/>
        <a:ext cx="2653739" cy="1322141"/>
      </dsp:txXfrm>
    </dsp:sp>
    <dsp:sp modelId="{19829FBF-A573-4591-AD0F-028CDA9A7A3D}">
      <dsp:nvSpPr>
        <dsp:cNvPr id="0" name=""/>
        <dsp:cNvSpPr/>
      </dsp:nvSpPr>
      <dsp:spPr>
        <a:xfrm>
          <a:off x="4976178" y="1404923"/>
          <a:ext cx="1683995" cy="561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881"/>
              </a:lnTo>
              <a:lnTo>
                <a:pt x="1683995" y="280881"/>
              </a:lnTo>
              <a:lnTo>
                <a:pt x="1683995" y="561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5292170" y="1966686"/>
          <a:ext cx="2736007" cy="14044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Proper noun</a:t>
          </a:r>
        </a:p>
      </dsp:txBody>
      <dsp:txXfrm>
        <a:off x="5333304" y="2007820"/>
        <a:ext cx="2653739" cy="13221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20/08/2026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" name="Google Shape;17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2" name="Google Shape;19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●"/>
              <a:defRPr b="1">
                <a:latin typeface="Nunito"/>
                <a:ea typeface="Nunito"/>
                <a:cs typeface="Nunito"/>
                <a:sym typeface="Nunito"/>
              </a:defRPr>
            </a:lvl1pPr>
            <a:lvl2pPr marL="1219170" lvl="1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○"/>
              <a:defRPr b="1">
                <a:latin typeface="Nunito"/>
                <a:ea typeface="Nunito"/>
                <a:cs typeface="Nunito"/>
                <a:sym typeface="Nunito"/>
              </a:defRPr>
            </a:lvl2pPr>
            <a:lvl3pPr marL="1828754" lvl="2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■"/>
              <a:defRPr b="1">
                <a:latin typeface="Nunito"/>
                <a:ea typeface="Nunito"/>
                <a:cs typeface="Nunito"/>
                <a:sym typeface="Nunito"/>
              </a:defRPr>
            </a:lvl3pPr>
            <a:lvl4pPr marL="2438339" lvl="3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  <a:defRPr b="1">
                <a:latin typeface="Nunito"/>
                <a:ea typeface="Nunito"/>
                <a:cs typeface="Nunito"/>
                <a:sym typeface="Nunito"/>
              </a:defRPr>
            </a:lvl4pPr>
            <a:lvl5pPr marL="3047924" lvl="4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○"/>
              <a:defRPr b="1">
                <a:latin typeface="Nunito"/>
                <a:ea typeface="Nunito"/>
                <a:cs typeface="Nunito"/>
                <a:sym typeface="Nunito"/>
              </a:defRPr>
            </a:lvl5pPr>
            <a:lvl6pPr marL="3657509" lvl="5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■"/>
              <a:defRPr b="1">
                <a:latin typeface="Nunito"/>
                <a:ea typeface="Nunito"/>
                <a:cs typeface="Nunito"/>
                <a:sym typeface="Nunito"/>
              </a:defRPr>
            </a:lvl6pPr>
            <a:lvl7pPr marL="4267093" lvl="6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  <a:defRPr b="1">
                <a:latin typeface="Nunito"/>
                <a:ea typeface="Nunito"/>
                <a:cs typeface="Nunito"/>
                <a:sym typeface="Nunito"/>
              </a:defRPr>
            </a:lvl7pPr>
            <a:lvl8pPr marL="4876678" lvl="7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○"/>
              <a:defRPr b="1">
                <a:latin typeface="Nunito"/>
                <a:ea typeface="Nunito"/>
                <a:cs typeface="Nunito"/>
                <a:sym typeface="Nunito"/>
              </a:defRPr>
            </a:lvl8pPr>
            <a:lvl9pPr marL="5486263" lvl="8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■"/>
              <a:defRPr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133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1.png"/><Relationship Id="rId9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930F2-64C8-8B64-6033-AAEF92780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3A8EE5E7-64C8-82D6-D321-3C7C1C9A4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27DAE4-FC08-E816-BEF1-35398974B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BF2E91-0FBD-E7A3-5CAF-9C47E005E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256E4EE-839B-F687-BA89-1FF4D18DD288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CEA751-D4E5-0C44-49F3-DC2FD7FD2E17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AD56E3-5AB0-4855-AF42-8F947A31348C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5802BF-AD4C-B947-D5A5-E9F67B12826C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37EE845-24F2-4EA4-4B2A-9C12BA8F592A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FCEC7AB-B13A-DFA6-C529-FF5585A703A4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4C8CD56-48EA-E164-E0E2-55A989DF63D8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DC3FCF1-83FA-77CB-C5D4-B9A05B6968B1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C8366B0-4D0C-6BEE-2C4D-5046342D2FE5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9F16263-AB2A-D5EF-870B-1A68FE69B015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44CA261-FDBE-AA52-1C5F-3F5DE7373502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21F689-E8B6-4755-B78E-6F18980BD019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1307F78-7A07-FBB7-7FD5-C1244FA9F19F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9701881-FB2F-FDB6-9E30-132DCB5A5758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CDBD244-760E-A394-AAE3-12481DB804C0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D3EC6F-8B5E-CA79-89A4-BE0CC791DE0F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3FDB72A-349E-600F-AE76-CBEF5BE524BF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D9E0A4F-9A7A-8052-88F1-A1E65F44EFED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F447BC8-9CA6-CB56-8967-D15F4D1BFDED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2D480F1-9EDD-A9BD-C3AA-A2AF60CE5278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597866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7A954-1E88-374F-193E-62811AA76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EE2783B3-B3EE-5C80-FFCB-CCCD7503E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21CB54-8FE4-8FAB-82BF-EB9388C80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CA4DDE-815E-1BA7-2D67-9F7587896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32C7CD9-4F98-AE1B-7D10-9CD5F9532D05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2B568A-5F7E-8929-1156-7BA32F36299A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29C963-2A27-7419-4C9D-5B4577B1312F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C6A3A17-2343-8772-31AB-15E97485B27F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833E22F-E6A3-7BA5-ECCE-B25B208D4BDF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4D6885E-D916-D2A6-970B-9F044979A61A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4B993E-6DF3-63D7-B96B-B61B8EB61105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143907-62CA-80FC-AAF3-8DFFA5A9AA94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7A6E28B-5D55-3996-AAC6-26D95B943B1E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BE0856-C66F-8DB2-AE93-6EC1195E6096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85C5F24-C230-C47F-FFD1-7F761CDD9133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E06C922-9CEF-7AB0-B073-DB20641B6B4C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7E9631B-A2B1-CF4C-A761-1F05C0C4E6E5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9EF2DB2-2328-152B-E67B-CA0BA10B9460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7EE22E5-D666-031B-F18D-96B3B18DDFB7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48E68EA-3CD0-6AD4-8487-B711ACA1A320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F316585-8C4F-BCE5-A842-4C55EC37C809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D255733-6E63-2995-BCED-E345D29E5B95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891041C-877E-04B0-D125-43767CF970B8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50A757C-751B-827B-7AB7-489EE857DBED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857621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3D13B-863C-9B9D-DD07-BDF7A521C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E56E49FC-5FD6-8D30-EC05-90EDB91DC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44E12-3801-2B9E-FDFE-95E1346C2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832C57-A3DA-5D4C-A215-FC28BD73D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4AFAF11-68D4-C198-7C94-30F27A682A67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BD4D9D-1960-7A01-2C1B-D00FDAED8BCF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2B72AB-5047-5E71-67E0-A22D0388B829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BE6359-3B8A-494D-0C67-A6B6E5B6725D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483385-EC1B-56BE-7B15-5AF4492D28E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B9452B0-5D3F-0C66-B69C-823153D309B1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965EEA-056A-DCD8-92EC-73AF1F0FD196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A2F301-71B0-17EC-1664-BF0575D1195D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313D882-347B-C950-337D-11EBDB2550B7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3F685E-F4E4-AA1D-328F-420D7774FDD2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38956A7-34B5-D659-C6BA-A97F195FC53E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89D5B41-CB46-5BDB-CD0C-5C0850792A17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F1A9FA3-E25A-8346-3C9B-A588F3009C23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E3BFA6C-A535-21D6-3A1A-5326E255157E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7739223-BEE1-EE0A-B2DC-90C288EF5AC1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608E0EB-A239-7DDD-0EC8-B9485A9E9F0B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C451491-DDF3-B26B-31DF-B922F5277BBD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19B756A-8375-2644-5B0C-D267F2E55D86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363DC5F-0508-298C-CD97-F41099DB076D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2D0D432-76AE-2985-599B-81AC60D5927C}"/>
              </a:ext>
            </a:extLst>
          </p:cNvPr>
          <p:cNvSpPr txBox="1">
            <a:spLocks/>
          </p:cNvSpPr>
          <p:nvPr/>
        </p:nvSpPr>
        <p:spPr>
          <a:xfrm>
            <a:off x="6840077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8906860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4321B-0B67-9240-0CE1-D6D5BFC18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ADEE1589-E247-5790-C7F7-41D5E0144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2D7E35-8893-FAF7-49A2-8F55AA174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4B251B-0E85-617C-F2A6-019B29C21F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BFBA657-61FC-D3F6-C04F-0408E31E0CD0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99C4C8B-8FD8-FDDB-8CD8-0D8EDCF705BD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486CAF-ACF1-E2C2-0B5F-CB258324AD1C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052409-0D43-71CE-0178-D68B8317A07B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5F2C886-F7B0-27B9-C144-E600799242A1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E3FC278-1CDE-B71C-B093-9F99C7514901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1676550-3219-3A93-A762-2E34A9CD3E38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AB9FFB8-4642-FA47-C8EB-5BC1AA28D548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8F6416E-B0EB-3B7E-94A4-932EDC9700BD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FCB5E73-2603-D0C6-140A-146C4641D851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403585B-44A4-CF57-9F1A-B7E2BF95828C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578ACBD-6C70-8A52-B5F1-4C44870606E5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B96712F-413E-00EB-5CCE-56EFB58606F4}"/>
              </a:ext>
            </a:extLst>
          </p:cNvPr>
          <p:cNvSpPr txBox="1">
            <a:spLocks/>
          </p:cNvSpPr>
          <p:nvPr/>
        </p:nvSpPr>
        <p:spPr>
          <a:xfrm>
            <a:off x="8920237" y="307966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52E1C93-9BCD-DF39-7547-7703F1FA074B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ED510A1-717A-68FF-0FF6-39B6D5372DC7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EFB18B4-A51A-66EF-D0F4-B5AA1DE1646B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CA4E257-6297-547D-968E-0B8DA4A3FCD7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A4E526C-7F21-6972-8142-F0134D072CF5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1D3401D-BA35-C9B2-D6C2-D607F41B4272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761CCA3-2FBD-13BF-D940-8E4F124ACB71}"/>
              </a:ext>
            </a:extLst>
          </p:cNvPr>
          <p:cNvSpPr txBox="1">
            <a:spLocks/>
          </p:cNvSpPr>
          <p:nvPr/>
        </p:nvSpPr>
        <p:spPr>
          <a:xfrm>
            <a:off x="6840077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768030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1CECD-3F19-BF47-100F-3D5E832964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282B036C-EEE9-0B18-2B91-79AAD6ECA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07156-3F55-A861-913C-37654FC91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68B8DA-D3B2-45FC-F5D3-95A0CA957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333DECB-2AAB-F1CF-C5B8-4CCCDA2ACE6D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78B797-9B58-9DCA-B21B-7DEC1AD29A8C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F6A79C-7985-E3DF-E324-AAFB032C58F0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AFC185-1B0B-F79F-0615-82EA7C7741BE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7A80417-A907-7108-B5A5-2964C9776259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B9CDB8-DADB-A862-E7DD-C16AD2371A16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AA4236-439D-11F1-7770-F719908AE044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1C2129C-E4AF-63E8-74C6-95B26B43813F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4B8EA0-F094-63A9-E6A5-B4D95F50FBBB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F11EAF1-FC3C-D223-D998-BB80089AC15B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A708725-B6FE-96F0-D8EC-534A00A5369F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4933FCE-696C-9143-C000-D88B952A012B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60BE5F1-27BE-A573-FF6C-07EBF13FD6AD}"/>
              </a:ext>
            </a:extLst>
          </p:cNvPr>
          <p:cNvSpPr txBox="1">
            <a:spLocks/>
          </p:cNvSpPr>
          <p:nvPr/>
        </p:nvSpPr>
        <p:spPr>
          <a:xfrm>
            <a:off x="8920237" y="307966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0D6B481-A6FD-4C16-4BB2-982CDFD76EDE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B88528E-D2C2-3827-9D0C-D1EC4186C1C1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B4888F8-899A-76AF-66F5-B7E4EAE6156B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AF51439-D8A8-96AA-FC7A-34DCAB592EEE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2BD20C5-5270-760D-64C4-9A44A19734A2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4764077-373A-ED4A-CE03-932773C2EEBB}"/>
              </a:ext>
            </a:extLst>
          </p:cNvPr>
          <p:cNvSpPr txBox="1">
            <a:spLocks/>
          </p:cNvSpPr>
          <p:nvPr/>
        </p:nvSpPr>
        <p:spPr>
          <a:xfrm>
            <a:off x="11039490" y="307966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25D5A65-C5B8-C476-E414-772414FBBF06}"/>
              </a:ext>
            </a:extLst>
          </p:cNvPr>
          <p:cNvSpPr txBox="1">
            <a:spLocks/>
          </p:cNvSpPr>
          <p:nvPr/>
        </p:nvSpPr>
        <p:spPr>
          <a:xfrm>
            <a:off x="6840077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298192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34F21-6950-FC97-0BEB-FB9666D63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786F6C0F-8390-77C3-24A5-53C225404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57CC0-F0DC-113A-017A-F099396F5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DB90D71-B5A1-64D9-A3A8-09F02D574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33341A5-7225-8514-D9BF-8957CA7CAFFD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1939929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=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B705B6-65F1-8797-D8DF-61AA45763DF9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1939928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= 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4ADD67-93E6-6E06-418F-5C13031A246F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2029595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=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08F488A-8D09-8734-8FC1-D255C9DE7E6C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530D295-CE9E-C028-B3F6-0D5F8ECADFB0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E3C79E3-FFDA-DF79-DBB7-64AADFCBD2B6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30D3698-B763-7164-B82B-EF46B6FC8607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7E05F0-2E5B-0A51-E032-6C8F375AF5D9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3314AE-5A95-F02B-E5B2-6777863E3E22}"/>
              </a:ext>
            </a:extLst>
          </p:cNvPr>
          <p:cNvSpPr txBox="1">
            <a:spLocks/>
          </p:cNvSpPr>
          <p:nvPr/>
        </p:nvSpPr>
        <p:spPr>
          <a:xfrm>
            <a:off x="7863303" y="1771489"/>
            <a:ext cx="1973639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 =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E256953-4BA0-0D45-D749-5C8AEEB450E1}"/>
              </a:ext>
            </a:extLst>
          </p:cNvPr>
          <p:cNvSpPr txBox="1">
            <a:spLocks/>
          </p:cNvSpPr>
          <p:nvPr/>
        </p:nvSpPr>
        <p:spPr>
          <a:xfrm>
            <a:off x="3787262" y="1771490"/>
            <a:ext cx="1956783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 =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9B041EC-9E45-B3A5-1E11-CD06DD55135B}"/>
              </a:ext>
            </a:extLst>
          </p:cNvPr>
          <p:cNvSpPr txBox="1">
            <a:spLocks/>
          </p:cNvSpPr>
          <p:nvPr/>
        </p:nvSpPr>
        <p:spPr>
          <a:xfrm>
            <a:off x="8920237" y="307966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570C67E-2A5C-8365-1DD0-2CC0FA123DF0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B51BF74-E2C8-7A1C-3A79-28B8EF3DE32D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7806F82-00F7-387A-8A45-E9AA1ABA4B64}"/>
              </a:ext>
            </a:extLst>
          </p:cNvPr>
          <p:cNvSpPr txBox="1">
            <a:spLocks/>
          </p:cNvSpPr>
          <p:nvPr/>
        </p:nvSpPr>
        <p:spPr>
          <a:xfrm>
            <a:off x="11039490" y="307966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0A4BFE-0AB9-B07B-7FB7-4B60BB0260E2}"/>
              </a:ext>
            </a:extLst>
          </p:cNvPr>
          <p:cNvSpPr txBox="1">
            <a:spLocks/>
          </p:cNvSpPr>
          <p:nvPr/>
        </p:nvSpPr>
        <p:spPr>
          <a:xfrm>
            <a:off x="6840077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755458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57FF3-ABF1-D680-1372-88E76A937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ED9C0F71-2F57-AD7A-2A7F-CCC7E5EF7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832111-E639-05AE-77B7-6111FDDA5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F53BF6-3509-F6A7-5AEA-AF2E3F321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79C8B45-F7E1-CB95-A92A-577193E0C164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1939929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=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E963EC-5E13-C27E-DB22-9D55F5F6F13A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1939928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= 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8BD7B06-1D02-632B-618A-C1AB1EB8B4A4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2029595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=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D873958-EC06-BC35-33A5-7E02423047F8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1939927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 = 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3F95BC5-5B1B-479D-F4D9-99BABEAFA9DA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1956785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= 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679A3BB-1BB0-DEC1-9D7D-604DB488BC91}"/>
              </a:ext>
            </a:extLst>
          </p:cNvPr>
          <p:cNvSpPr txBox="1">
            <a:spLocks/>
          </p:cNvSpPr>
          <p:nvPr/>
        </p:nvSpPr>
        <p:spPr>
          <a:xfrm>
            <a:off x="7863303" y="1771489"/>
            <a:ext cx="1973639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 =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D152E9F-07C3-5C14-FDD2-87BC8A977C37}"/>
              </a:ext>
            </a:extLst>
          </p:cNvPr>
          <p:cNvSpPr txBox="1">
            <a:spLocks/>
          </p:cNvSpPr>
          <p:nvPr/>
        </p:nvSpPr>
        <p:spPr>
          <a:xfrm>
            <a:off x="3787262" y="1771490"/>
            <a:ext cx="1956783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 = B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D186FC1-EB9B-D076-2C0D-5579691129DF}"/>
              </a:ext>
            </a:extLst>
          </p:cNvPr>
          <p:cNvSpPr txBox="1">
            <a:spLocks/>
          </p:cNvSpPr>
          <p:nvPr/>
        </p:nvSpPr>
        <p:spPr>
          <a:xfrm>
            <a:off x="1740815" y="3079671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 = F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112E38-C955-AB5C-4E03-237F58BFD78F}"/>
              </a:ext>
            </a:extLst>
          </p:cNvPr>
          <p:cNvSpPr txBox="1">
            <a:spLocks/>
          </p:cNvSpPr>
          <p:nvPr/>
        </p:nvSpPr>
        <p:spPr>
          <a:xfrm>
            <a:off x="9943458" y="3079668"/>
            <a:ext cx="2029594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 =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5B72326-496E-A7F6-90E8-A92A8294F8E2}"/>
              </a:ext>
            </a:extLst>
          </p:cNvPr>
          <p:cNvSpPr txBox="1">
            <a:spLocks/>
          </p:cNvSpPr>
          <p:nvPr/>
        </p:nvSpPr>
        <p:spPr>
          <a:xfrm>
            <a:off x="5833709" y="3098033"/>
            <a:ext cx="1939930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h= H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DE5785C-679F-17FA-E544-CFC6EDCC1055}"/>
              </a:ext>
            </a:extLst>
          </p:cNvPr>
          <p:cNvSpPr txBox="1">
            <a:spLocks/>
          </p:cNvSpPr>
          <p:nvPr/>
        </p:nvSpPr>
        <p:spPr>
          <a:xfrm>
            <a:off x="2207594" y="452744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Does your name start with one of these letters?</a:t>
            </a:r>
          </a:p>
        </p:txBody>
      </p:sp>
    </p:spTree>
    <p:extLst>
      <p:ext uri="{BB962C8B-B14F-4D97-AF65-F5344CB8AC3E}">
        <p14:creationId xmlns:p14="http://schemas.microsoft.com/office/powerpoint/2010/main" val="19369559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12AE4-9934-6B1F-A121-F27D65391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F5EFD7E-15F5-3FDD-8BA7-F2FCD6B743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55530-DFF4-2569-D03A-13102B71F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A4ECC8-BBC7-2A16-503D-FC0C85B148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742FE8F-C921-BB2C-DC26-94FD9AB0ADD8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DCE0B9-E1BA-47CC-7168-0C80E0F98E6D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EBEFAA-0967-46EF-5E31-B8315881AE24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07BE563-6890-ADAA-F9CD-9131A65C1828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90B3B5C-BC67-E132-6F3B-D9CA2AC2253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A862851-D910-712E-9205-DB73858D6657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58E7C0-623A-5E27-C634-8C3ABECAD15B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29CA00D-ED8E-435B-CCA4-46DC5355F262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0786BEA-FD16-6C02-CFE8-79C55CEEF96D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8519D77-CC46-A0FB-1018-5DDFDBE90E04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F6C6981-3E2C-85DB-3407-8F7B706E2E98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133DB29-B741-A996-9682-4BFD33E9B5A7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A3AC8E8-3D23-05C7-B5B1-533C97BABE6C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E010A5B-99E2-BB21-3C07-CBAD39742F0F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B36CEEB-1BDD-9B7F-08D5-129F97BD650E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D601039-FDCB-055C-57AC-29B7BBFFE111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D8A1943-18B7-B465-B3C5-5F627EEFCC23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1C23A60-DE8A-C9C0-31A5-3FCFB75DDE20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C261F42-2D05-72DF-27E8-E3A5CEE09424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B514448-36F7-6E76-D0F2-68CF046F911A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40916242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45402E-CA61-6841-332B-B3B44F780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0B1B52E-C97C-5530-59B9-10A5D333F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3B76EB-5BB9-D17C-2F3F-21911FD2B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C3A63B-C59B-7D06-6B79-5B21722D2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CE6DFBD-C1FC-0CA6-3B7D-E1B013CC6741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08BE68-CD8B-BE7D-8D45-13413B261BAB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14F1C4-57C2-7AFA-2400-F2AF6C0D85FF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C3ECB9-227A-16F3-F3C2-09BE845EEE29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177798-F962-D29C-4657-741AE567E797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E91B90-1145-ED42-978C-8F31D5982A4B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B247025-0CA3-7656-724C-42A78C35A70A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33B2666-3271-7576-80F6-D69567122101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DA5903-0D22-F863-F713-EACB4FFC2531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76812F3-64B5-7ED6-A858-7609A60DBC68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AECB49E-D5DE-E22C-3FE1-83D6F5971A90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FE96568-9C13-B05D-7462-745A1C4064E0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A542A69-1A09-B652-1DC3-596058EDBB9C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610CB0-7CEE-DE0F-27E3-272A81DE2D40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5D9B377-7A94-70F0-C5E3-706A045B2A3B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25A745A-F8B8-F495-49A7-8409682A2C3E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91EA415-B717-8370-2718-6B91641CA467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A5B24C6-6BF9-3394-207B-D1B7A96729B0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3673C8D-207E-F276-C76F-F7B72AB7B46E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29B1F93-91CA-21B9-CC16-7516BE295E32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340312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87984-5E69-23EB-0BA0-59C6A25D6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4819B8A5-4C24-DDD8-EC68-E723776B8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7C88DB-902B-6947-0A25-8F8A3FE10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96B8FB-6ABB-906A-39A3-0348A50522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AFED48-B8E4-2EC4-4933-3C653344F870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6B1937-304F-89CB-3841-B5210F532C97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8042FF9-D44D-F98B-CB73-4050567AF7B8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2ED9616-4AA0-6505-2257-DCC32A3EA131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193F937-FC20-F839-3363-7B16ECF0DD44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E342270-A37A-C7E2-1998-689A448822DE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D18C52E-4435-6859-5392-06DEA3B200E3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427C3AE-3114-4E4A-4E97-11BA45A3F1AC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1ABC7E5-E02C-F12E-300A-831CE6FE45E2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8D0C08-B08F-57E0-7B4F-23876F3670F3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EF0AA0-29ED-5926-DC13-2328580BC6ED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F99430B-05C3-6EA6-3AAF-FB4A4BE946E4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F1FF7C7-5483-7611-3D82-ECFD7088B081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74CE683-15C2-6E60-AFD8-C6B91E8C0074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EEA3B3F-9ADC-E4E0-FC48-3ECDB150EC1D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995AA99-A66F-43C9-7EC9-194CEBC38489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041F9D6-37A7-3166-7B5B-E2F2455EFBAD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1318FD7-DE1A-DC5C-2602-FCC2438B3A8C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79E5959-1167-63A3-0649-D061490DE089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1A673DA-4719-E5AC-E035-D3830D88BF34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6171718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7403" y="218705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356235" y="2063495"/>
            <a:ext cx="4919462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the hen is in the shed.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356235" y="2885124"/>
            <a:ext cx="4919462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dirty="0" err="1">
                <a:solidFill>
                  <a:schemeClr val="bg1"/>
                </a:solidFill>
              </a:rPr>
              <a:t>Thepigisin</a:t>
            </a:r>
            <a:r>
              <a:rPr lang="en-GB" sz="3200" dirty="0">
                <a:solidFill>
                  <a:schemeClr val="bg1"/>
                </a:solidFill>
              </a:rPr>
              <a:t> the pen.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356235" y="3795876"/>
            <a:ext cx="4919462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i sit on a log.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356235" y="4701325"/>
            <a:ext cx="4919462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a big dog.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356235" y="5606774"/>
            <a:ext cx="4919462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Is Dad in the car.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6925064" y="2056257"/>
            <a:ext cx="501928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hen is in the shed.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6925064" y="2877886"/>
            <a:ext cx="501928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The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pig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is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in the pen.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6925064" y="3788638"/>
            <a:ext cx="501928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>
                <a:solidFill>
                  <a:srgbClr val="FFFF00"/>
                </a:solidFill>
              </a:rPr>
              <a:t>I</a:t>
            </a:r>
            <a:r>
              <a:rPr lang="en-GB" sz="3200" dirty="0">
                <a:solidFill>
                  <a:schemeClr val="bg1"/>
                </a:solidFill>
              </a:rPr>
              <a:t> sit on a log.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6925064" y="4694087"/>
            <a:ext cx="501928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a big dog</a:t>
            </a:r>
            <a:r>
              <a:rPr lang="en-GB" sz="3200" dirty="0">
                <a:solidFill>
                  <a:srgbClr val="FFFF00"/>
                </a:solidFill>
              </a:rPr>
              <a:t>!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6925064" y="5599536"/>
            <a:ext cx="501928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Is Dad in the car</a:t>
            </a:r>
            <a:r>
              <a:rPr lang="en-GB" sz="3200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38162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40505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40505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40505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38162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979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AB355-2955-BD90-2408-7FA80CE7D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899BFF4-6789-0248-3321-9C8D2EB5C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79C89C-CF7D-8B3B-9D25-29066DB15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63B8699-E9F2-25F9-763C-853EFCB0C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E0B4668-EDE4-0281-1E13-4AAEA447B8D6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AAD7F-9EBF-E29A-6F5F-5B85FD396E0B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F1230B-D389-6A22-609D-C352ECF5FCF7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63E8FE-1A09-0CF1-C5A6-F4CE5F8E2FC3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2BED52-C31A-A329-AC1A-AC2036F6575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8C7AF49-F874-FBCC-C1EC-78DD49744EA9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2745752-67E8-2A4D-3B4A-D39CBCC3C43F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70BD21F-7D0B-2E36-C494-163812D44D57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3F1B191-642B-6FDD-D008-25337E4A7401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C394720-4402-F9E0-CC5D-D826C5614D62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4923ED3-738E-0E00-B4F2-CD87522C9739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C48F9EB-04C4-5A8D-AE0F-0C0C3A76997A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C849BB3-F796-FD7B-55C2-85262F35FD5C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3571A3-8984-DFDC-32A9-EC2CEA2D2839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588040C-BF44-7D58-C515-6B7AAC1FE3F2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7BF5720-0D9E-5AEE-7356-5D963466FDCF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CB5F02B-D382-783B-F455-01FB8078904E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64AC0E-53EA-35F5-CA48-65385A3A5171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DE98E5B-F1D6-8843-061E-CB2B88277A9C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F856776-1038-CACA-D0D2-7D7B046152C1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19287411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5BCCC-8040-BC65-D1A5-48F1F0D91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BECF352-4BCA-6BA1-5EB7-A1B788069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F3174-B9A6-0285-FD5F-4E7240993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FA56BF-0F80-B2EE-AE5C-EA42AAADF8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99202F0-83E2-0B68-5B0A-647B22EAEEC9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8D93-1B50-C90D-B494-C93ECDA31355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F02D66-648E-703D-F365-05BAA6DAF0BF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BE025C-2DDC-4F4C-15F4-6DE4EF0EDD30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1CC32B8-5C65-4A5B-0B5F-F8C024FCF0AA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A7CBB4-18C3-1135-0A87-639C8020458B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C569698-6677-27BB-FDE4-00A2FB8757CE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7FF19F5-66CC-13EA-D60E-4EE5A6DA4DE4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866F926-D8B8-BCD9-62D4-114FFA13A979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C7585D-690D-1E23-EB91-320312745433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D16EFAA-BCB8-884F-CA26-07B2C4E0E017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256C92B-8349-56AA-9928-C29A047F4AB2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5842338-1307-9D43-EFD6-9B35C0D047E5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8A298B0-5D5C-73A1-4D24-362F98D91959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714B84-78FD-3FBF-8155-30D4FD426090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0F5529D-FB78-29D2-C605-2B3609AB213D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2C96A53-B3A6-52E4-AA25-DD123049AFC6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2F3E434-406D-885C-FD60-020CDBCCD27C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B302E9B-2B42-B043-FB52-C93E46C4D8FE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EF2DF94-75E4-7779-20AF-FAA9859672FA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545731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E8BEF-3134-7CEC-6877-7ACDC1053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AE4FCE5-CE5A-AD43-6BC1-E9A902288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B608C-B1E6-E025-6148-F91FF7589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28A9F5-82EB-C2BE-D4C9-BA03628E6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52EB682-99DE-0AF1-B04A-CFE09AF20923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1E4361-86AE-E7E2-8FC4-C9D454B41221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7AAD37C-6BB7-5BC9-D273-DE190B96F672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B676D04-3557-BD4C-EE1C-D2373AF541C1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49247F-597D-9CED-35F2-F8CE56CA3EBB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8F404C2-4444-4D24-012B-9EAADD199CCA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F4C60F7-47A5-C0B7-D23B-F8F4A251EF1D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FCD6CD9-42DE-0C15-B394-F65500C2FB44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80BE4CF-09B7-B507-38E4-458DA956E22B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C155CCC-5441-0115-2DF8-7F81B8F7149B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1374670-4914-04DE-551A-18B37DA6D326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39EB054-0D28-846E-05A2-4D047456F219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C35F4E9-FC68-9033-73A3-567D81DF2062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F07CB76-2346-E204-972E-DE5598D95EB4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3078E7B-C5B9-7268-98AD-1CB1C00D2D5B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D3F2BF1-3B3C-DC68-7D4A-33781E93AA02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AE2187F-ADE7-1BEC-520E-8A808CBD7D3D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5AF3359-0B37-32D7-0706-85B558AF3CF9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FF04A58-0B1E-9926-3290-EAF145F7A866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914C296-85ED-738E-4C47-FC9FDC248D08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4267732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1E951-F081-08F0-F42F-A515BDB77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FC600E70-1217-BE47-C72C-7D4F7FD16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C9C1E-6CF5-FD8A-1358-368CB9056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685D4C-0BBE-F840-F84D-00DAA84C4F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BC4F103-931A-45CE-BAD0-B1AC7875B4A4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ADCB6D2-E540-8195-B4E1-8387D468B2F9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4D573B-96E9-DBC1-4486-80947BB3EA02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DD11951-6A26-E7D8-A307-3F686971132E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F74113-6AE2-0C08-5604-0078F2041F26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658D743-8A80-04C8-785F-8CD57BBAB60B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2BC4E98-2D08-ACEC-60D2-66C76A344445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6E994C4-8F44-CF02-A8B9-6FD26CD701FE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69E780-5B43-73F1-5AEB-EE4B691570BE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0186B8B-CE17-7DA1-D562-F86255541C57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0F9B38A-D351-8190-76D6-8FD043C50F01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A711719-F58A-6613-1852-1A86380023A7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5A0B5ED-453D-91C7-1830-6688EBF3A937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B35C1D3-3593-ED60-61AA-1E2661D4D88A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E2FB77A-343E-67A9-236D-C609447FB0B0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C9760A6-F2B8-DFEF-E22E-E45BDBED8CB8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C44882-9BF3-7E4D-B439-EC6995142400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0088782-0763-B23F-C7AE-8505843AEE4D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8BCE550-8AC7-1D39-88FD-401BC9E7F371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E84094E-8C1E-049B-AFBF-5152F0A0F12A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245081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8A63ED-B823-C3B0-4204-C696041A7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2FFAAFA-071D-6740-3D4F-444F96F7D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C3B16-2198-A00E-ED40-650469121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46771B-1DEB-C675-F15F-E1B52710BA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FA68BE-B96F-3B0A-FD02-F17FE7A5586B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EE8985-E07D-3C06-8C56-55F32D2B215F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5166EB-875E-B7B1-AC2B-688F0E31AB0B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3CA1E4-7C87-DB9E-A5AC-296745957145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C43319-4B85-7F25-8D83-2CC33D797785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DC3D28-E00B-4D3C-BFAD-AFA3E9312021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CE80307-1E59-FDC2-88BB-09C63AA8F4B7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328E80-25C3-6F39-410C-51152CD9221D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4995A72-EFEB-A710-20CD-92778F7B92B3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B1613-60D0-5999-D16C-2B115381F648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AF11AE-AB21-A33E-C970-A3732B8DD7D5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F273E2C-CED1-0A6D-967E-C4975B8B70A0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57ACADC-6BC5-7858-623C-001B2726AF2F}"/>
              </a:ext>
            </a:extLst>
          </p:cNvPr>
          <p:cNvSpPr txBox="1">
            <a:spLocks/>
          </p:cNvSpPr>
          <p:nvPr/>
        </p:nvSpPr>
        <p:spPr>
          <a:xfrm>
            <a:off x="4810484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E5C6606-257E-5419-6F0B-36258FA8C9D7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24B4CD3-9F3E-6F38-C5C0-F90BB946B077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94B1384-B554-BDB7-EE2E-A2DE07EBE46A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00CFC27-B472-DEC7-42FC-9AD07A61772D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D250967-A83D-6A8B-54A9-C9D7AB4F7A41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ED133E1-ADDB-A089-CF21-2C6B33B39511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7C17C1D-39E5-B76D-205B-85FB70509633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86277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3C581-B522-F1B8-66FF-9FD84A627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1005317-4142-7E5D-F85F-B419E30B2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C555C-7F7B-4D29-D98D-2A9190F21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840BE41-0165-8860-C234-201E39BFE7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460E9BB-A52E-1F0C-ED5A-CBCDD33F4499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184E48-6C5A-90FF-940E-90050733D4CC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84ABF0-ED9C-164A-7690-FFE70FBBFA02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8D154F-8033-951A-8D16-591F4EE125EE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F9898D1-C9C1-58CF-EA35-B04DB3E4CDFE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6F9EF5-BDE8-0BA3-DD77-475EE0035A2D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843AEC-8E44-E68C-381E-D4A80AC25807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3A4E6E-BD3B-CB28-CC9C-EA9582355DA3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4F4C5C5-B3AB-B921-8A00-CBADDAA82C5F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A6DFA6A-585A-BF47-3266-D682FD742357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3FDA6FD-AA62-4475-D7F8-36DB4076A99A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30D5560-CFE2-D035-46F0-1E79EB727DF2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7DB4DBE-9834-D3EF-EDB6-CEA5DB7E1CB3}"/>
              </a:ext>
            </a:extLst>
          </p:cNvPr>
          <p:cNvSpPr txBox="1">
            <a:spLocks/>
          </p:cNvSpPr>
          <p:nvPr/>
        </p:nvSpPr>
        <p:spPr>
          <a:xfrm>
            <a:off x="4810484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176FCB-9A33-D3B2-BB3C-78FF95FB5986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345FAF-3BBC-0256-7A58-0CCC8CABDF23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4C46418-7A40-5DDA-2EFB-B8814574ECA4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E16D27A-ECF7-AC03-98CC-395C9FEFEE0E}"/>
              </a:ext>
            </a:extLst>
          </p:cNvPr>
          <p:cNvSpPr txBox="1">
            <a:spLocks/>
          </p:cNvSpPr>
          <p:nvPr/>
        </p:nvSpPr>
        <p:spPr>
          <a:xfrm>
            <a:off x="6856933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E261A15-2394-50B8-E9AC-71174364F7D1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290E6CA-F77F-C87D-B1E1-DF413B413587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94E3788-CAD6-E4CB-75AF-9DCC381B55AB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41304896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A95B9-E1B5-19BC-437B-911A60206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2B69ED82-8E4F-1939-A3AA-B84FFF2BB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8CF80-015E-FB43-2636-1B13B41A4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6AC880-A4CF-8250-12D2-A23DFD8A20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67F9541-4936-1AF6-C059-B88CBCFD22B9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575839-0E95-E157-BDDA-5967E3EFEA59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04C0E5-63EB-EB43-CC32-803FD5299F6D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2869C20-7A60-F369-E299-AA78AA9D5A7C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FAF2C4F-E2E3-637D-4BA0-8BEB95F2F44F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1EEEC40-8EE1-3919-09DC-30A422C34D60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5509F19-09DA-60F5-65E7-9687FF0F5EB1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C7B7F39-8FB3-0509-B094-739341E385B3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550C1-0A31-8165-53AC-AD15CFA95893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54EF757-0BE8-EA7F-FD5C-7427EF8D4199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2D771A3-C7EB-BC84-2798-8C57C8D2F7B5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2848D66-23D7-EF45-C04B-6383CC880DED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CCF91E-33CA-E90A-7DD8-45627218170E}"/>
              </a:ext>
            </a:extLst>
          </p:cNvPr>
          <p:cNvSpPr txBox="1">
            <a:spLocks/>
          </p:cNvSpPr>
          <p:nvPr/>
        </p:nvSpPr>
        <p:spPr>
          <a:xfrm>
            <a:off x="4810484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44BF337-A78A-4E0E-FC54-8076829E3F52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8863269-F0E0-66C0-5AD3-03771C8B89D1}"/>
              </a:ext>
            </a:extLst>
          </p:cNvPr>
          <p:cNvSpPr txBox="1">
            <a:spLocks/>
          </p:cNvSpPr>
          <p:nvPr/>
        </p:nvSpPr>
        <p:spPr>
          <a:xfrm>
            <a:off x="8903380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FD783EA-3E7F-2FD8-926B-8F7524999D55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4F53A02-0837-17E7-031C-A8CB774F82DD}"/>
              </a:ext>
            </a:extLst>
          </p:cNvPr>
          <p:cNvSpPr txBox="1">
            <a:spLocks/>
          </p:cNvSpPr>
          <p:nvPr/>
        </p:nvSpPr>
        <p:spPr>
          <a:xfrm>
            <a:off x="6856933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3CFE503-3577-6130-909E-16284411811A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C6D9777-3112-397F-F845-8FAEA437CD73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9A60BF0-4CFC-2E8E-23EE-E53F7B76ABBC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26172646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ED14C7-10C6-7616-25FC-A1BE69F9D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26E5D6C-FD9B-0FB1-C175-976685624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9BC57-1706-48DF-1AAD-67262553B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FDECD1B-8505-D4F2-5A42-B70499C109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D8E7D5-8EAB-115B-FDCE-F2E5EA977EF7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91DC4-4654-3501-FEE2-0F38F081846C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B321D04-6491-1AFA-8C20-645D07E3F9BA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ED25D1E-2B67-6AD5-22CC-D52535514B7D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60294E-C7FB-63E5-4054-75B5BBB178B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0EF998F-43FC-9022-7F28-1C23DC3B1930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0280017-13D6-5E2B-2B35-60888930A6F8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DBA1EF-D6D5-B644-EF69-7C15567042B0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60A82F5-F41E-2DBA-2138-2C3356E5FF80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D943-44ED-E2B3-9141-4AC0246847DA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F368F42-6292-7C7D-CAF6-51CA5F89D1E0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A654C22-74C7-3185-298B-1109BA22D145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68DE8A-613C-F920-6C3F-A9DCC685854E}"/>
              </a:ext>
            </a:extLst>
          </p:cNvPr>
          <p:cNvSpPr txBox="1">
            <a:spLocks/>
          </p:cNvSpPr>
          <p:nvPr/>
        </p:nvSpPr>
        <p:spPr>
          <a:xfrm>
            <a:off x="4810484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226AB46-7B24-F48A-5DAF-3792F16403B8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D4412A2-5B95-78A7-C327-E9C93B735199}"/>
              </a:ext>
            </a:extLst>
          </p:cNvPr>
          <p:cNvSpPr txBox="1">
            <a:spLocks/>
          </p:cNvSpPr>
          <p:nvPr/>
        </p:nvSpPr>
        <p:spPr>
          <a:xfrm>
            <a:off x="8903380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2F86388-88ED-A7A9-4E57-C23F219F2B59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B12E19-E64F-ABB3-280C-E4C707B09FB0}"/>
              </a:ext>
            </a:extLst>
          </p:cNvPr>
          <p:cNvSpPr txBox="1">
            <a:spLocks/>
          </p:cNvSpPr>
          <p:nvPr/>
        </p:nvSpPr>
        <p:spPr>
          <a:xfrm>
            <a:off x="6856933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57DDD3D-8C0D-36F0-E8EA-7CADBE2941B3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4CC9C85-CDF1-3AD9-CC24-4ADB482CCDB9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61F300A-E2A6-8CE1-FE4A-E739D733718E}"/>
              </a:ext>
            </a:extLst>
          </p:cNvPr>
          <p:cNvSpPr txBox="1">
            <a:spLocks/>
          </p:cNvSpPr>
          <p:nvPr/>
        </p:nvSpPr>
        <p:spPr>
          <a:xfrm>
            <a:off x="10983540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2265360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BED10-92C8-DDC2-F384-33EB94256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01847AAE-DA13-1E9A-36BF-F2BAD113D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E869D-662B-EE0D-8F84-9A71458DC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BF08D7-1E1A-FFCE-2888-6C7C7D8661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F846161-70A4-7BAD-B7EA-993B7B714E4A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1923072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 =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F432F0-2355-ABA1-2FB5-7232AA20D1BA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1923073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= M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F866A5-23F3-48D4-8742-93FCE0EEA881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1990496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 =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354DDE-F53C-A57B-61E3-73559CD44BF2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 = Q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F5DA97-DA0C-05F8-6846-D8347A8D0958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= 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9D9190F-1BAE-83C3-63A1-6B60E24DC659}"/>
              </a:ext>
            </a:extLst>
          </p:cNvPr>
          <p:cNvSpPr txBox="1">
            <a:spLocks/>
          </p:cNvSpPr>
          <p:nvPr/>
        </p:nvSpPr>
        <p:spPr>
          <a:xfrm>
            <a:off x="1740815" y="3079671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= P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DFF4B32-25C3-CCE8-F1AE-10F3554920E1}"/>
              </a:ext>
            </a:extLst>
          </p:cNvPr>
          <p:cNvSpPr txBox="1">
            <a:spLocks/>
          </p:cNvSpPr>
          <p:nvPr/>
        </p:nvSpPr>
        <p:spPr>
          <a:xfrm>
            <a:off x="3753548" y="1771490"/>
            <a:ext cx="2024212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 = 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4F7BD-02DA-F5D2-9D1B-CF15ED731560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 =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C1A539B-3B3F-1FA7-1EE2-FBEBCF9F8116}"/>
              </a:ext>
            </a:extLst>
          </p:cNvPr>
          <p:cNvSpPr txBox="1">
            <a:spLocks/>
          </p:cNvSpPr>
          <p:nvPr/>
        </p:nvSpPr>
        <p:spPr>
          <a:xfrm>
            <a:off x="5833709" y="3098033"/>
            <a:ext cx="1956786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 = R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7793B47-FFC7-9F6C-A993-F3A3F2065221}"/>
              </a:ext>
            </a:extLst>
          </p:cNvPr>
          <p:cNvSpPr txBox="1">
            <a:spLocks/>
          </p:cNvSpPr>
          <p:nvPr/>
        </p:nvSpPr>
        <p:spPr>
          <a:xfrm>
            <a:off x="9960316" y="3098033"/>
            <a:ext cx="1956786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= T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F639F7B-F594-9BB2-6352-A653E0EF71EA}"/>
              </a:ext>
            </a:extLst>
          </p:cNvPr>
          <p:cNvSpPr txBox="1">
            <a:spLocks/>
          </p:cNvSpPr>
          <p:nvPr/>
        </p:nvSpPr>
        <p:spPr>
          <a:xfrm>
            <a:off x="2207594" y="452744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Does your name start with one of these letters?</a:t>
            </a:r>
          </a:p>
        </p:txBody>
      </p:sp>
    </p:spTree>
    <p:extLst>
      <p:ext uri="{BB962C8B-B14F-4D97-AF65-F5344CB8AC3E}">
        <p14:creationId xmlns:p14="http://schemas.microsoft.com/office/powerpoint/2010/main" val="28868852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54FE1-217A-4442-8305-2650B2BA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7AD7254-55A0-B018-58D9-DCA5135C1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BAFA0-5F44-9FA9-2A28-9A788FB63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CE9AD2-0F6D-FAA8-F28D-E7ADEA1BBB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D771663-60B7-DD96-44B4-E208AFC2E6FA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92D8F-E4BC-EB9C-C774-C7310D7736D3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7DCA365-6D2D-9098-A654-9A595EBB9077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99CEEC-D3F4-39B3-423C-AF62CE63ED84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E748BA-3AB4-8222-465C-CDB2F7DFFD5D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A9EFA5A-D29E-C6C1-13C6-02771AE78690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E7A26AE-678B-B698-A94D-975503393786}"/>
              </a:ext>
            </a:extLst>
          </p:cNvPr>
          <p:cNvSpPr txBox="1">
            <a:spLocks/>
          </p:cNvSpPr>
          <p:nvPr/>
        </p:nvSpPr>
        <p:spPr>
          <a:xfrm>
            <a:off x="344633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5BC0E4D-02C9-AC55-DE18-83D017390B9D}"/>
              </a:ext>
            </a:extLst>
          </p:cNvPr>
          <p:cNvSpPr txBox="1">
            <a:spLocks/>
          </p:cNvSpPr>
          <p:nvPr/>
        </p:nvSpPr>
        <p:spPr>
          <a:xfrm>
            <a:off x="4249805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8E9DF16-6A53-E7ED-AF52-2FCBD4EBCA6A}"/>
              </a:ext>
            </a:extLst>
          </p:cNvPr>
          <p:cNvSpPr txBox="1">
            <a:spLocks/>
          </p:cNvSpPr>
          <p:nvPr/>
        </p:nvSpPr>
        <p:spPr>
          <a:xfrm>
            <a:off x="2297219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72CB3F7-7970-E3F4-537A-B7D834F4E2DF}"/>
              </a:ext>
            </a:extLst>
          </p:cNvPr>
          <p:cNvSpPr txBox="1">
            <a:spLocks/>
          </p:cNvSpPr>
          <p:nvPr/>
        </p:nvSpPr>
        <p:spPr>
          <a:xfrm>
            <a:off x="6202391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3A69F2-34E7-36BA-74BD-9DF854EECF49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0183D63-BC77-152F-42F1-1F4D30E31420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9181255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13169" y="1541548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771527" y="2628029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771527" y="3362591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646715" y="3362591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771527" y="4831715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771527" y="4097153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mums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646715" y="2628029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646715" y="4097153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mum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646715" y="4831715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dads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9159069" y="1498592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8197630" y="2436052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771527" y="5566277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646715" y="5566277"/>
            <a:ext cx="171277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bags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59259E-6 L 0.54635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6 L 0.70482 -0.0180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69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0.36654 0.0020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2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-1.48148E-6 L 0.36654 0.1120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16" y="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2.59259E-6 L 0.70664 -0.1171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48148E-6 L 0.21276 -0.0016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38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L 0.21276 0.0053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38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54948 -0.0048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74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29 -0.00231 L 0.36654 0.0018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35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7037E-6 L 0.55339 -0.0064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69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D0D41-34EE-C8BA-0B42-49A315A6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E27D6C4-EEE1-9584-C573-5C74CF00B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2DF7F-C41C-E277-FE41-5AFCBD2C3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658379-EAF4-3ABA-A000-74A59E0CBD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FE0F98C-D37F-1CC9-AE7A-8217519D1241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2D6D2D-10E0-19E6-04ED-C005D786953A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46A81F-6D72-7988-889B-A57F8FA5ED20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6BAFD9-8E00-BBD5-2483-7411E9A66860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448AEE4-A695-749D-F66E-DB765519CFCD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2AA20C-FE5A-036B-BEAF-9F5BA56F5B62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2DB9D25-258E-4E22-E9D5-D350224FD329}"/>
              </a:ext>
            </a:extLst>
          </p:cNvPr>
          <p:cNvSpPr txBox="1">
            <a:spLocks/>
          </p:cNvSpPr>
          <p:nvPr/>
        </p:nvSpPr>
        <p:spPr>
          <a:xfrm>
            <a:off x="344633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80D18CD-24F9-EB25-D136-931DCD6B2B4F}"/>
              </a:ext>
            </a:extLst>
          </p:cNvPr>
          <p:cNvSpPr txBox="1">
            <a:spLocks/>
          </p:cNvSpPr>
          <p:nvPr/>
        </p:nvSpPr>
        <p:spPr>
          <a:xfrm>
            <a:off x="4249805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9E0B618-887F-2CD6-9183-0776AC1B5227}"/>
              </a:ext>
            </a:extLst>
          </p:cNvPr>
          <p:cNvSpPr txBox="1">
            <a:spLocks/>
          </p:cNvSpPr>
          <p:nvPr/>
        </p:nvSpPr>
        <p:spPr>
          <a:xfrm>
            <a:off x="2297219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2D3503B-15CE-0EEF-93B0-2D30A3532CA2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3EF0974-8688-3605-63DB-C1EF292EBB66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B00056E-7976-7FEF-0B03-69B87DF315F6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33573359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9FEC4-525D-D435-77BB-4873FC080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A9494D0-636E-54E6-0191-8B1746EE5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368A0-44CE-94F0-A0DC-D2279FD6D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D2DF32C-4D5B-A6D2-C11B-917356368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7E86347-9DA4-8360-233B-61559B3F2B95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C017AC0-329D-03F4-C561-A627C611127E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60B1AC-A5E5-3334-4CCE-136A88C232F6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3F2970-8EE3-68D5-6E57-C0FC600A9860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6AC14A8-5C97-D417-8708-208D221C181C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0610530-4656-1E22-5051-A5DE2A0BBB92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B56EF6B-8657-28D1-F337-7000E37E3B57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A54470D-32DC-4929-CB0E-FDC69E98B7FC}"/>
              </a:ext>
            </a:extLst>
          </p:cNvPr>
          <p:cNvSpPr txBox="1">
            <a:spLocks/>
          </p:cNvSpPr>
          <p:nvPr/>
        </p:nvSpPr>
        <p:spPr>
          <a:xfrm>
            <a:off x="4249805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D59C153-D225-27B6-B3C0-5BFD72FDB7F4}"/>
              </a:ext>
            </a:extLst>
          </p:cNvPr>
          <p:cNvSpPr txBox="1">
            <a:spLocks/>
          </p:cNvSpPr>
          <p:nvPr/>
        </p:nvSpPr>
        <p:spPr>
          <a:xfrm>
            <a:off x="2297219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29864DD-5FC7-DC1A-41D1-BD1CFCB936A5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C5AAA24-168C-2463-F035-C6484BE7C9EA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EB705CD-1062-1C6E-F544-72191F52D929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22820387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1B099-DB37-E255-D6D7-DD4B70B14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84A050-A220-7466-3DB6-1B32F7AAF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9E584-9FAD-8F54-24BC-363AC129E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6D68A9-ADD2-AFC2-192F-F615F9423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FB2B04C-30B3-8BF4-8B19-9D746468D748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7166CF-36D2-2612-67CE-3A184A6BFCBD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35690B-1E68-FB5F-1803-A499C78D2D06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399CF2-8B8D-1295-28C9-D564EB0AD58B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C3312B6-00E1-B968-31A8-6B4EE581D49D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137089-5CEC-F35D-8159-A83BD1F4FD54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9DEA4E6-0FE9-A1F5-E0EC-628FA8D07C13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D1C8DED-D7C3-02BC-3AB4-2DB749DE0F9F}"/>
              </a:ext>
            </a:extLst>
          </p:cNvPr>
          <p:cNvSpPr txBox="1">
            <a:spLocks/>
          </p:cNvSpPr>
          <p:nvPr/>
        </p:nvSpPr>
        <p:spPr>
          <a:xfrm>
            <a:off x="4249805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08440EF-AFD4-516C-F25C-7F12D3C65922}"/>
              </a:ext>
            </a:extLst>
          </p:cNvPr>
          <p:cNvSpPr txBox="1">
            <a:spLocks/>
          </p:cNvSpPr>
          <p:nvPr/>
        </p:nvSpPr>
        <p:spPr>
          <a:xfrm>
            <a:off x="5162307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65C76EB-0AFA-9629-A230-54DFEDA893BA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005C247-7E75-8B94-5733-5B68B3227FDC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C8C7B35-9E38-3CB6-F797-FCE0349DE454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30891179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DA965-F75F-1AB0-75E0-64FB87E40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0C5AD8A-F64D-A297-ED49-D25A8AD62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A2B26-61F5-21CC-0EF4-73BD1C4A9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6F81899-E2FF-1A56-27D1-55792134B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0506FF0-3800-A042-270D-F37908A1B558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97A2A6D-C254-D7B1-0CA8-50008A5BBFE0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7677A0-9328-B765-9A57-F23F21668DA6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991F95-F924-D343-F713-E22E02C8FD4A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3ADDE9B-764D-CAF3-CB43-D3F8E4695807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D6A81B8-1C38-B2F2-E061-5F71E719C656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0305323-83E9-827B-996C-4D0CCFFE9A9D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BB52E01-F940-0ED1-5647-40A1E7A91325}"/>
              </a:ext>
            </a:extLst>
          </p:cNvPr>
          <p:cNvSpPr txBox="1">
            <a:spLocks/>
          </p:cNvSpPr>
          <p:nvPr/>
        </p:nvSpPr>
        <p:spPr>
          <a:xfrm>
            <a:off x="7114891" y="168919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19FDF1-9C69-D672-BB50-348AA25FAC44}"/>
              </a:ext>
            </a:extLst>
          </p:cNvPr>
          <p:cNvSpPr txBox="1">
            <a:spLocks/>
          </p:cNvSpPr>
          <p:nvPr/>
        </p:nvSpPr>
        <p:spPr>
          <a:xfrm>
            <a:off x="5162307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FCCB8C9-C27D-4CB1-9196-3FD65420CD86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EC0C20-76FB-1854-B4D1-95A1E8817216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E37E7CF-56AC-BB19-9CFD-09B3603DB7EC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30674811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0A332-55D3-F0AF-E868-2E57BA0D4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7361C2-FE98-B698-CDA1-AED3AC666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2E8D2-1E1F-DBFD-C1BE-BE4107E798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8AA415-2F5E-E9AA-05ED-97DB3895DE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F24FD2F-3B70-3E00-9284-4D7366C0F5FF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D187C4-7487-8884-9703-C75515CAF4E6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AA7739-7959-5213-686B-5E058BF392A3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A8CE53-2BB6-95BA-F3CD-0291420F3073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2D83D9-5029-1037-313F-0A3D8E9E35B1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486268-6641-697B-9D0B-222B5071BE58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776D2DA-CAF1-CF22-84FC-E9D4EE999FAB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5D57743-C2D7-D75A-F83C-B97A1F2B6608}"/>
              </a:ext>
            </a:extLst>
          </p:cNvPr>
          <p:cNvSpPr txBox="1">
            <a:spLocks/>
          </p:cNvSpPr>
          <p:nvPr/>
        </p:nvSpPr>
        <p:spPr>
          <a:xfrm>
            <a:off x="7114891" y="168919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D56B288-0F19-8037-4702-25CB54FF7EFA}"/>
              </a:ext>
            </a:extLst>
          </p:cNvPr>
          <p:cNvSpPr txBox="1">
            <a:spLocks/>
          </p:cNvSpPr>
          <p:nvPr/>
        </p:nvSpPr>
        <p:spPr>
          <a:xfrm>
            <a:off x="5162307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5A6311D-6D7A-E7BD-2020-4D909E4A6091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2B902A3-A4E6-3125-88C3-0A6B590C1F70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7659E27-683A-4627-FBD4-B09EE395B7AF}"/>
              </a:ext>
            </a:extLst>
          </p:cNvPr>
          <p:cNvSpPr txBox="1">
            <a:spLocks/>
          </p:cNvSpPr>
          <p:nvPr/>
        </p:nvSpPr>
        <p:spPr>
          <a:xfrm>
            <a:off x="9046416" y="168919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6134754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A1D25-6F43-9DAA-E7DB-9BDA53C92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4FD234E-DBAD-83DE-68D1-45A754804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30FF5-144E-14A9-54AF-0C6D3C802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B5A6A8-EF5B-5ED2-60D2-401141B635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ECF1C59-C8F4-643A-5E82-87138159BE60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908BBC-08E7-39F3-4E6A-9DF28C97D4DE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A2D38B-5332-196D-C8BC-DA9AACDF4494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1A4A83-A3F4-6419-1B2E-62BECFC8E29D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483B94F-F861-6949-E8D0-40C9C8661112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69D314-FCFE-910B-E26A-92F10B8F2DCA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3313189-647F-167E-4DED-D4CEA9C887EE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DF099A3-E6AD-F498-D8CF-2F2EB3567D44}"/>
              </a:ext>
            </a:extLst>
          </p:cNvPr>
          <p:cNvSpPr txBox="1">
            <a:spLocks/>
          </p:cNvSpPr>
          <p:nvPr/>
        </p:nvSpPr>
        <p:spPr>
          <a:xfrm>
            <a:off x="7114891" y="168919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F2AE77C-0249-AF64-56B3-11738BC28FB0}"/>
              </a:ext>
            </a:extLst>
          </p:cNvPr>
          <p:cNvSpPr txBox="1">
            <a:spLocks/>
          </p:cNvSpPr>
          <p:nvPr/>
        </p:nvSpPr>
        <p:spPr>
          <a:xfrm>
            <a:off x="5162307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64207C4-AC41-4FDB-B85E-72F208D7ADC8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3C40A3-0DB8-6D75-6F63-8B602F5F012B}"/>
              </a:ext>
            </a:extLst>
          </p:cNvPr>
          <p:cNvSpPr txBox="1">
            <a:spLocks/>
          </p:cNvSpPr>
          <p:nvPr/>
        </p:nvSpPr>
        <p:spPr>
          <a:xfrm>
            <a:off x="1102006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881DB55-BE09-7899-C03D-691FFA2E7F9B}"/>
              </a:ext>
            </a:extLst>
          </p:cNvPr>
          <p:cNvSpPr txBox="1">
            <a:spLocks/>
          </p:cNvSpPr>
          <p:nvPr/>
        </p:nvSpPr>
        <p:spPr>
          <a:xfrm>
            <a:off x="9046416" y="168919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20173340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F3C23-96EE-E3B0-E183-2CA792AB4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7E3FD76-7680-F27D-B7DE-0F45D8153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882A1C-5E05-3542-8B77-4ACBE14D4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74D6A9-A52D-6B01-A5CE-24BBA42751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657D75B-B787-F556-41C6-5C1E91E69531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18460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 =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7C4E83-9523-E8EC-5412-D9C204D7943E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18460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 = 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F4C2A9-A4AC-8E93-1FC5-166B36C3E7A8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1803939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 = 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109BC63-1164-B719-EFE3-DD8D114810FE}"/>
              </a:ext>
            </a:extLst>
          </p:cNvPr>
          <p:cNvSpPr txBox="1">
            <a:spLocks/>
          </p:cNvSpPr>
          <p:nvPr/>
        </p:nvSpPr>
        <p:spPr>
          <a:xfrm>
            <a:off x="2297213" y="1702655"/>
            <a:ext cx="184607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 =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69AA956-61A8-2EC3-8E10-188F5C094FAA}"/>
              </a:ext>
            </a:extLst>
          </p:cNvPr>
          <p:cNvSpPr txBox="1">
            <a:spLocks/>
          </p:cNvSpPr>
          <p:nvPr/>
        </p:nvSpPr>
        <p:spPr>
          <a:xfrm>
            <a:off x="6202387" y="1689199"/>
            <a:ext cx="1846065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x = X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D0EEE8E-D9E9-97DA-0A22-FC2D262B10B7}"/>
              </a:ext>
            </a:extLst>
          </p:cNvPr>
          <p:cNvSpPr txBox="1">
            <a:spLocks/>
          </p:cNvSpPr>
          <p:nvPr/>
        </p:nvSpPr>
        <p:spPr>
          <a:xfrm>
            <a:off x="10107559" y="1702655"/>
            <a:ext cx="1846065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z = Z</a:t>
            </a:r>
          </a:p>
        </p:txBody>
      </p:sp>
    </p:spTree>
    <p:extLst>
      <p:ext uri="{BB962C8B-B14F-4D97-AF65-F5344CB8AC3E}">
        <p14:creationId xmlns:p14="http://schemas.microsoft.com/office/powerpoint/2010/main" val="6616264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8089F-A8ED-66DA-B9B7-8503C1399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08EE14A-C136-0E98-EDE6-12B40D670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EA5A04-0967-9E81-C618-E0D4D2E5A9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4C8E8A-601D-928D-4A13-B0E79D149B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5F4290C-3E6C-4E2A-8827-9A6F67A77C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532455"/>
              </p:ext>
            </p:extLst>
          </p:nvPr>
        </p:nvGraphicFramePr>
        <p:xfrm>
          <a:off x="1419648" y="2545929"/>
          <a:ext cx="9952356" cy="3163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329A1DA-CDBB-3B1D-4147-C3DDAF5A6B9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9D5400-7E69-84E2-2E50-EE5C89D7A760}"/>
              </a:ext>
            </a:extLst>
          </p:cNvPr>
          <p:cNvSpPr txBox="1"/>
          <p:nvPr/>
        </p:nvSpPr>
        <p:spPr>
          <a:xfrm>
            <a:off x="1900713" y="819373"/>
            <a:ext cx="8733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We can split nouns into singular and plural nouns. </a:t>
            </a:r>
          </a:p>
          <a:p>
            <a:pPr algn="ctr"/>
            <a:endParaRPr lang="en-GB" sz="2800" dirty="0">
              <a:solidFill>
                <a:schemeClr val="bg1"/>
              </a:solidFill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Can anyone think of any singular or plural nouns ?</a:t>
            </a:r>
          </a:p>
        </p:txBody>
      </p:sp>
    </p:spTree>
    <p:extLst>
      <p:ext uri="{BB962C8B-B14F-4D97-AF65-F5344CB8AC3E}">
        <p14:creationId xmlns:p14="http://schemas.microsoft.com/office/powerpoint/2010/main" val="11419785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FDC34-09C2-A013-B48C-2D957C53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D9B6596-FC55-B721-9D73-D88D4DB77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06A425C-C84C-CD52-2EB1-86170C62A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9E700F-7998-A0E0-F343-7B4032870E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50F507-4FBC-14E2-1E45-F3C3E34C31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E4C3A1-CA0F-FF1D-EBC4-B9AD8ADCC34D}"/>
              </a:ext>
            </a:extLst>
          </p:cNvPr>
          <p:cNvSpPr txBox="1"/>
          <p:nvPr/>
        </p:nvSpPr>
        <p:spPr>
          <a:xfrm>
            <a:off x="1314450" y="957873"/>
            <a:ext cx="960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What’s the difference between a table and more than one tables? – They’re both nouns!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CC15BBEA-D02D-932F-8478-3EB9004D81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0013114"/>
              </p:ext>
            </p:extLst>
          </p:nvPr>
        </p:nvGraphicFramePr>
        <p:xfrm>
          <a:off x="1419648" y="2531708"/>
          <a:ext cx="9952356" cy="3163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432356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A6A6E71-2CE4-CEC3-51FC-FD12261E1C68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1C09F9D-087F-40D2-9332-DC3D04961B95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AD5852-1957-AF18-F274-F73DCABD9E5A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4F99BA-857A-54FB-2DF8-4DD2616870F2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625C87B-4DAC-2D92-04DF-A2DE6651F207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A0C90FE-4CA2-9F67-0C6C-0B5DF4995782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785C81-C3AA-FE47-1732-7952DC5D1630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AB713E-AC7E-C055-5FFB-9630E96C7C94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4378C5-7CF0-6F4A-6E07-CBE632C57C6C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C810898-1FB8-4A87-32DF-9E69D8149948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18818C7-2117-FAEF-42B9-E054019A2C38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1DE01CF-5464-715F-943F-5C447FC0557A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92B3EE-A68F-618F-D4BF-C37565FC7362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5940689-6BBA-67EB-2936-3C5676AA7C0C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FF6461-9280-B2F0-8633-722D1DAA4334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140DAB8-AC0C-0581-2DDE-163BDC17104C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8839E6B-863B-8FA9-0A08-2FBF9E12F5FF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64749C1-30C5-48A5-F085-FAEB0134C6A9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D203C36-0305-7108-0D51-896BD6835D79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DA655E9-8B19-45CA-ECC5-1F00E3C0F119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832523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2043325"/>
              </p:ext>
            </p:extLst>
          </p:nvPr>
        </p:nvGraphicFramePr>
        <p:xfrm>
          <a:off x="1419648" y="2676765"/>
          <a:ext cx="9952356" cy="33716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648D0D-4F7B-EDE5-97EF-03CE4CC342BD}"/>
              </a:ext>
            </a:extLst>
          </p:cNvPr>
          <p:cNvSpPr txBox="1"/>
          <p:nvPr/>
        </p:nvSpPr>
        <p:spPr>
          <a:xfrm>
            <a:off x="1447800" y="941160"/>
            <a:ext cx="96202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Nouns can also be split in other ways. </a:t>
            </a:r>
          </a:p>
          <a:p>
            <a:pPr algn="ctr"/>
            <a:endParaRPr lang="en-GB" sz="2800" dirty="0">
              <a:solidFill>
                <a:schemeClr val="bg1"/>
              </a:solidFill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What’s the difference between Peter and a table? 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pPr>
              <a:buSzPct val="111111"/>
            </a:pPr>
            <a:r>
              <a:rPr lang="en-GB" b="1">
                <a:latin typeface="Nunito"/>
                <a:ea typeface="Nunito"/>
                <a:cs typeface="Nunito"/>
                <a:sym typeface="Nunito"/>
              </a:rPr>
              <a:t>What are proper nouns?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4" name="Google Shape;174;p1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0" indent="0">
              <a:buNone/>
            </a:pPr>
            <a:r>
              <a:rPr lang="en-GB" sz="3467"/>
              <a:t>Proper nouns are the names of</a:t>
            </a:r>
            <a:endParaRPr sz="3467"/>
          </a:p>
          <a:p>
            <a:pPr indent="-524920">
              <a:spcBef>
                <a:spcPts val="1600"/>
              </a:spcBef>
              <a:buSzPts val="2600"/>
            </a:pPr>
            <a:r>
              <a:rPr lang="en-GB" sz="3467"/>
              <a:t>people</a:t>
            </a:r>
            <a:endParaRPr sz="3467"/>
          </a:p>
          <a:p>
            <a:pPr indent="-524920">
              <a:buSzPts val="2600"/>
            </a:pPr>
            <a:r>
              <a:rPr lang="en-GB" sz="3467"/>
              <a:t>animals</a:t>
            </a:r>
            <a:endParaRPr sz="3467"/>
          </a:p>
          <a:p>
            <a:pPr indent="-524920">
              <a:buSzPts val="2600"/>
            </a:pPr>
            <a:r>
              <a:rPr lang="en-GB" sz="3467"/>
              <a:t>brands or companies</a:t>
            </a:r>
            <a:endParaRPr sz="3467"/>
          </a:p>
          <a:p>
            <a:pPr indent="-524920">
              <a:buSzPts val="2600"/>
            </a:pPr>
            <a:r>
              <a:rPr lang="en-GB" sz="3467"/>
              <a:t>places</a:t>
            </a:r>
            <a:endParaRPr sz="3467"/>
          </a:p>
          <a:p>
            <a:pPr indent="-524920">
              <a:buSzPts val="2600"/>
            </a:pPr>
            <a:r>
              <a:rPr lang="en-GB" sz="3467"/>
              <a:t>days of the week</a:t>
            </a:r>
            <a:endParaRPr sz="3467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pPr>
              <a:buSzPct val="111111"/>
            </a:pPr>
            <a:r>
              <a:rPr lang="en-GB" b="1">
                <a:latin typeface="Nunito"/>
                <a:ea typeface="Nunito"/>
                <a:cs typeface="Nunito"/>
                <a:sym typeface="Nunito"/>
              </a:rPr>
              <a:t>Can you spot the proper nouns on this page?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0" name="Google Shape;180;p12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endParaRPr sz="2267">
              <a:solidFill>
                <a:srgbClr val="000000"/>
              </a:solidFill>
            </a:endParaRPr>
          </a:p>
          <a:p>
            <a:pPr marL="0" indent="0">
              <a:spcAft>
                <a:spcPts val="1600"/>
              </a:spcAft>
              <a:buNone/>
            </a:pPr>
            <a:endParaRPr/>
          </a:p>
        </p:txBody>
      </p:sp>
      <p:sp>
        <p:nvSpPr>
          <p:cNvPr id="181" name="Google Shape;181;p12"/>
          <p:cNvSpPr txBox="1"/>
          <p:nvPr/>
        </p:nvSpPr>
        <p:spPr>
          <a:xfrm rot="-1190294">
            <a:off x="844775" y="2723658"/>
            <a:ext cx="2257152" cy="595319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house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2" name="Google Shape;182;p12"/>
          <p:cNvSpPr txBox="1"/>
          <p:nvPr/>
        </p:nvSpPr>
        <p:spPr>
          <a:xfrm rot="-512448">
            <a:off x="6734255" y="2468322"/>
            <a:ext cx="2257029" cy="595399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McDonald’s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3" name="Google Shape;183;p12"/>
          <p:cNvSpPr txBox="1"/>
          <p:nvPr/>
        </p:nvSpPr>
        <p:spPr>
          <a:xfrm rot="938230">
            <a:off x="1354578" y="4680945"/>
            <a:ext cx="2257141" cy="59522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Fluffy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4" name="Google Shape;184;p12"/>
          <p:cNvSpPr txBox="1"/>
          <p:nvPr/>
        </p:nvSpPr>
        <p:spPr>
          <a:xfrm rot="1152917">
            <a:off x="9363469" y="1711768"/>
            <a:ext cx="2256937" cy="595197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cat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5" name="Google Shape;185;p12"/>
          <p:cNvSpPr txBox="1"/>
          <p:nvPr/>
        </p:nvSpPr>
        <p:spPr>
          <a:xfrm rot="625429">
            <a:off x="6734390" y="5207888"/>
            <a:ext cx="2257253" cy="595403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Ford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6" name="Google Shape;186;p12"/>
          <p:cNvSpPr txBox="1"/>
          <p:nvPr/>
        </p:nvSpPr>
        <p:spPr>
          <a:xfrm rot="618618">
            <a:off x="3928373" y="3131272"/>
            <a:ext cx="2257248" cy="595653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Jacob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7" name="Google Shape;187;p12"/>
          <p:cNvSpPr txBox="1"/>
          <p:nvPr/>
        </p:nvSpPr>
        <p:spPr>
          <a:xfrm rot="650278">
            <a:off x="3928487" y="2030266"/>
            <a:ext cx="2257060" cy="595428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car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8" name="Google Shape;188;p12"/>
          <p:cNvSpPr txBox="1"/>
          <p:nvPr/>
        </p:nvSpPr>
        <p:spPr>
          <a:xfrm rot="-1190294">
            <a:off x="8435908" y="3537541"/>
            <a:ext cx="2257152" cy="595319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boy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9" name="Google Shape;189;p12"/>
          <p:cNvSpPr txBox="1"/>
          <p:nvPr/>
        </p:nvSpPr>
        <p:spPr>
          <a:xfrm rot="-542601">
            <a:off x="3682920" y="5452112"/>
            <a:ext cx="2257259" cy="595403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Monday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3"/>
          <p:cNvSpPr/>
          <p:nvPr/>
        </p:nvSpPr>
        <p:spPr>
          <a:xfrm>
            <a:off x="6369219" y="4601733"/>
            <a:ext cx="3207024" cy="2102112"/>
          </a:xfrm>
          <a:prstGeom prst="cloud">
            <a:avLst/>
          </a:prstGeom>
          <a:solidFill>
            <a:srgbClr val="99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13"/>
          <p:cNvSpPr/>
          <p:nvPr/>
        </p:nvSpPr>
        <p:spPr>
          <a:xfrm>
            <a:off x="3060185" y="4755900"/>
            <a:ext cx="3207024" cy="2102112"/>
          </a:xfrm>
          <a:prstGeom prst="cloud">
            <a:avLst/>
          </a:prstGeom>
          <a:solidFill>
            <a:srgbClr val="99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3"/>
          <p:cNvSpPr/>
          <p:nvPr/>
        </p:nvSpPr>
        <p:spPr>
          <a:xfrm>
            <a:off x="6827885" y="2131733"/>
            <a:ext cx="3207024" cy="2102112"/>
          </a:xfrm>
          <a:prstGeom prst="cloud">
            <a:avLst/>
          </a:prstGeom>
          <a:solidFill>
            <a:srgbClr val="99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13"/>
          <p:cNvSpPr/>
          <p:nvPr/>
        </p:nvSpPr>
        <p:spPr>
          <a:xfrm>
            <a:off x="3392952" y="2499633"/>
            <a:ext cx="3207024" cy="2102112"/>
          </a:xfrm>
          <a:prstGeom prst="cloud">
            <a:avLst/>
          </a:prstGeom>
          <a:solidFill>
            <a:srgbClr val="99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3"/>
          <p:cNvSpPr/>
          <p:nvPr/>
        </p:nvSpPr>
        <p:spPr>
          <a:xfrm>
            <a:off x="185952" y="3871167"/>
            <a:ext cx="3207024" cy="2102112"/>
          </a:xfrm>
          <a:prstGeom prst="cloud">
            <a:avLst/>
          </a:prstGeom>
          <a:solidFill>
            <a:srgbClr val="99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1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pPr>
              <a:buSzPct val="111111"/>
            </a:pPr>
            <a:r>
              <a:rPr lang="en-GB" b="1">
                <a:latin typeface="Nunito"/>
                <a:ea typeface="Nunito"/>
                <a:cs typeface="Nunito"/>
                <a:sym typeface="Nunito"/>
              </a:rPr>
              <a:t>Did you spot them all?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0" name="Google Shape;200;p13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endParaRPr sz="2267">
              <a:solidFill>
                <a:srgbClr val="000000"/>
              </a:solidFill>
            </a:endParaRPr>
          </a:p>
          <a:p>
            <a:pPr marL="0" indent="0">
              <a:spcAft>
                <a:spcPts val="1600"/>
              </a:spcAft>
              <a:buNone/>
            </a:pPr>
            <a:endParaRPr/>
          </a:p>
        </p:txBody>
      </p:sp>
      <p:sp>
        <p:nvSpPr>
          <p:cNvPr id="201" name="Google Shape;201;p13"/>
          <p:cNvSpPr txBox="1"/>
          <p:nvPr/>
        </p:nvSpPr>
        <p:spPr>
          <a:xfrm rot="-1190294">
            <a:off x="769041" y="2316425"/>
            <a:ext cx="2257152" cy="595319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house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2" name="Google Shape;202;p13"/>
          <p:cNvSpPr txBox="1"/>
          <p:nvPr/>
        </p:nvSpPr>
        <p:spPr>
          <a:xfrm rot="-512448">
            <a:off x="7302888" y="2885071"/>
            <a:ext cx="2257029" cy="595399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McDonald’s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3" name="Google Shape;203;p13"/>
          <p:cNvSpPr txBox="1"/>
          <p:nvPr/>
        </p:nvSpPr>
        <p:spPr>
          <a:xfrm rot="938230">
            <a:off x="628311" y="4624594"/>
            <a:ext cx="2257141" cy="59522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Fluffy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4" name="Google Shape;204;p13"/>
          <p:cNvSpPr txBox="1"/>
          <p:nvPr/>
        </p:nvSpPr>
        <p:spPr>
          <a:xfrm rot="1152917">
            <a:off x="9363469" y="1711768"/>
            <a:ext cx="2256937" cy="595197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cat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5" name="Google Shape;205;p13"/>
          <p:cNvSpPr txBox="1"/>
          <p:nvPr/>
        </p:nvSpPr>
        <p:spPr>
          <a:xfrm rot="625429">
            <a:off x="6734390" y="5207888"/>
            <a:ext cx="2257253" cy="595403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Ford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6" name="Google Shape;206;p13"/>
          <p:cNvSpPr txBox="1"/>
          <p:nvPr/>
        </p:nvSpPr>
        <p:spPr>
          <a:xfrm rot="618618">
            <a:off x="3928373" y="3131272"/>
            <a:ext cx="2257248" cy="595653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Jacob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7" name="Google Shape;207;p13"/>
          <p:cNvSpPr txBox="1"/>
          <p:nvPr/>
        </p:nvSpPr>
        <p:spPr>
          <a:xfrm rot="650278">
            <a:off x="5065754" y="1409933"/>
            <a:ext cx="2257060" cy="595428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car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8" name="Google Shape;208;p13"/>
          <p:cNvSpPr txBox="1"/>
          <p:nvPr/>
        </p:nvSpPr>
        <p:spPr>
          <a:xfrm rot="-1190294">
            <a:off x="9060841" y="3916641"/>
            <a:ext cx="2257152" cy="595319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boy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9" name="Google Shape;209;p13"/>
          <p:cNvSpPr txBox="1"/>
          <p:nvPr/>
        </p:nvSpPr>
        <p:spPr>
          <a:xfrm rot="-542601">
            <a:off x="3682920" y="5452112"/>
            <a:ext cx="2257259" cy="595403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700"/>
            </a:pPr>
            <a:r>
              <a:rPr lang="en-GB" sz="22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Monday</a:t>
            </a:r>
            <a:endParaRPr sz="22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5967" y="289367"/>
            <a:ext cx="11469511" cy="6451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14"/>
          <p:cNvSpPr txBox="1"/>
          <p:nvPr/>
        </p:nvSpPr>
        <p:spPr>
          <a:xfrm>
            <a:off x="9232800" y="104500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dog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6" name="Google Shape;216;p14"/>
          <p:cNvSpPr txBox="1"/>
          <p:nvPr/>
        </p:nvSpPr>
        <p:spPr>
          <a:xfrm>
            <a:off x="9232800" y="790167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Monday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7" name="Google Shape;217;p14"/>
          <p:cNvSpPr txBox="1"/>
          <p:nvPr/>
        </p:nvSpPr>
        <p:spPr>
          <a:xfrm>
            <a:off x="9232800" y="1475833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John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8" name="Google Shape;218;p14"/>
          <p:cNvSpPr txBox="1"/>
          <p:nvPr/>
        </p:nvSpPr>
        <p:spPr>
          <a:xfrm>
            <a:off x="9232800" y="2161500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London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9" name="Google Shape;219;p14"/>
          <p:cNvSpPr txBox="1"/>
          <p:nvPr/>
        </p:nvSpPr>
        <p:spPr>
          <a:xfrm>
            <a:off x="9232800" y="2847167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cat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0" name="Google Shape;220;p14"/>
          <p:cNvSpPr txBox="1"/>
          <p:nvPr/>
        </p:nvSpPr>
        <p:spPr>
          <a:xfrm>
            <a:off x="9232800" y="3532833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car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1" name="Google Shape;221;p14"/>
          <p:cNvSpPr txBox="1"/>
          <p:nvPr/>
        </p:nvSpPr>
        <p:spPr>
          <a:xfrm>
            <a:off x="9232800" y="4218500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house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2" name="Google Shape;222;p14"/>
          <p:cNvSpPr txBox="1"/>
          <p:nvPr/>
        </p:nvSpPr>
        <p:spPr>
          <a:xfrm>
            <a:off x="9232800" y="4904167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Fred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3" name="Google Shape;223;p14"/>
          <p:cNvSpPr txBox="1"/>
          <p:nvPr/>
        </p:nvSpPr>
        <p:spPr>
          <a:xfrm>
            <a:off x="9232800" y="5589833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England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4" name="Google Shape;224;p14"/>
          <p:cNvSpPr txBox="1"/>
          <p:nvPr/>
        </p:nvSpPr>
        <p:spPr>
          <a:xfrm>
            <a:off x="10693867" y="187067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Amelia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5" name="Google Shape;225;p14"/>
          <p:cNvSpPr txBox="1"/>
          <p:nvPr/>
        </p:nvSpPr>
        <p:spPr>
          <a:xfrm>
            <a:off x="10693867" y="872733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France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6" name="Google Shape;226;p14"/>
          <p:cNvSpPr txBox="1"/>
          <p:nvPr/>
        </p:nvSpPr>
        <p:spPr>
          <a:xfrm>
            <a:off x="10693867" y="1558400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bag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7" name="Google Shape;227;p14"/>
          <p:cNvSpPr txBox="1"/>
          <p:nvPr/>
        </p:nvSpPr>
        <p:spPr>
          <a:xfrm>
            <a:off x="10693867" y="2244067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hat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8" name="Google Shape;228;p14"/>
          <p:cNvSpPr txBox="1"/>
          <p:nvPr/>
        </p:nvSpPr>
        <p:spPr>
          <a:xfrm>
            <a:off x="10693867" y="2929733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Fluffy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9" name="Google Shape;229;p14"/>
          <p:cNvSpPr txBox="1"/>
          <p:nvPr/>
        </p:nvSpPr>
        <p:spPr>
          <a:xfrm>
            <a:off x="10693867" y="3615400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Nissan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0" name="Google Shape;230;p14"/>
          <p:cNvSpPr txBox="1"/>
          <p:nvPr/>
        </p:nvSpPr>
        <p:spPr>
          <a:xfrm>
            <a:off x="10693867" y="4301067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Mars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1" name="Google Shape;231;p14"/>
          <p:cNvSpPr txBox="1"/>
          <p:nvPr/>
        </p:nvSpPr>
        <p:spPr>
          <a:xfrm>
            <a:off x="10693867" y="4986733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coat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2" name="Google Shape;232;p14"/>
          <p:cNvSpPr txBox="1"/>
          <p:nvPr/>
        </p:nvSpPr>
        <p:spPr>
          <a:xfrm>
            <a:off x="10693867" y="5672400"/>
            <a:ext cx="1378400" cy="5336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GB" sz="1867" b="1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book</a:t>
            </a:r>
            <a:endParaRPr sz="1867"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297786" y="1750152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378814" y="175015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378814" y="254684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378814" y="339244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378814" y="421358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378814" y="503473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297786" y="2572935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297786" y="3392442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297786" y="422136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297786" y="503473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6297786" y="175655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3378814" y="17557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3378814" y="338932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3378814" y="42093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3378814" y="504001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6297786" y="256791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6297786" y="3382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6297786" y="42156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6297786" y="504085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378814" y="253898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4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469236" y="164641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579308" y="1646413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579307" y="246755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579307" y="3288703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579307" y="410984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579307" y="4930995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469236" y="246919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469236" y="328870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469236" y="411763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462382" y="493099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 nouns on red and the nouns on blue?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6E818F-83B6-D310-71D0-573A661CA485}"/>
              </a:ext>
            </a:extLst>
          </p:cNvPr>
          <p:cNvSpPr txBox="1">
            <a:spLocks/>
          </p:cNvSpPr>
          <p:nvPr/>
        </p:nvSpPr>
        <p:spPr>
          <a:xfrm>
            <a:off x="407483" y="1650828"/>
            <a:ext cx="2952750" cy="3928167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on the red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</a:t>
            </a:r>
          </a:p>
          <a:p>
            <a:pPr algn="ctr"/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general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names for a person, place, thing, or idea.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34B29E-8A1A-B5C2-DB73-171A691A8367}"/>
              </a:ext>
            </a:extLst>
          </p:cNvPr>
          <p:cNvSpPr txBox="1">
            <a:spLocks/>
          </p:cNvSpPr>
          <p:nvPr/>
        </p:nvSpPr>
        <p:spPr>
          <a:xfrm>
            <a:off x="9282635" y="1646413"/>
            <a:ext cx="2501882" cy="397788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on the blue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pPr algn="ctr"/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names for a person, place, thing, or idea.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30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427444" y="2136338"/>
            <a:ext cx="75963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chemeClr val="bg1"/>
                </a:solidFill>
              </a:rPr>
              <a:t>Proper nouns                  start with a capital letter.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EC12D7-C150-9C77-A496-56B23DD90CF2}"/>
              </a:ext>
            </a:extLst>
          </p:cNvPr>
          <p:cNvSpPr txBox="1"/>
          <p:nvPr/>
        </p:nvSpPr>
        <p:spPr>
          <a:xfrm>
            <a:off x="5638908" y="2136338"/>
            <a:ext cx="33998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u="sng" dirty="0">
                <a:solidFill>
                  <a:schemeClr val="bg1"/>
                </a:solidFill>
              </a:rPr>
              <a:t>ALWAYS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4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2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AE7BD-63F8-4949-45CA-ADFC9CD7C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C6F17349-DCF8-CFF9-9DB9-F19ACEDBD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E5C38-15EB-4632-20BC-44FC6E799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1FD06-7EAF-B869-7701-FFF7F48E64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8CE276F-4408-42F1-B1D9-0C399A42569A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7BEED-6956-B3AA-5DB1-275733F8790C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A59043-04FA-FCB0-008F-455418DA454F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98DB47-EFCE-D7AC-5B9F-84142B6C744C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2B51709-4839-FBB6-CD2F-277AFB663B6A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47B60D-3CF1-5B78-6608-C9B510EB0EF5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42FDB32-453B-CC8E-54BD-71DC0A048954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B1F19E6-E534-FBD0-ABFC-4E5FE3A348D3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02DA02B-D8CB-3A7B-7AA2-D8A926DDBB91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51E8F-E458-8195-2141-6F95A6656FE9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A7C752A-D1DF-7803-C1FA-94A868EFBB6E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6F711D4-5A41-49AC-3885-E7090AB45926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3807F8C-DDC1-5EE4-C957-BDD20320BB30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1E28C65-D95E-6E9F-B18B-27A1E51105DC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109057B-441D-816E-4D75-0FC61202E07E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9F27834-EE2C-13EB-A513-4E4A536F6712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F599D74-5FB5-E2C7-FB77-9E5B741AB975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3085240-5563-06D7-8B28-C6A9998A36BE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A76334-8474-97E3-0DED-FBE1D73C481C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E14F0B5-2217-6449-A756-8D809D15B235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457127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emile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29D9B-7170-F654-E8FB-3E4A3E1A4096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E</a:t>
            </a:r>
            <a:r>
              <a:rPr lang="en-GB" sz="11500" dirty="0">
                <a:solidFill>
                  <a:schemeClr val="bg1"/>
                </a:solidFill>
              </a:rPr>
              <a:t>mile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646066" y="4287182"/>
            <a:ext cx="109902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Emile is a name and so is a proper noun.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Emile </a:t>
            </a:r>
            <a:r>
              <a:rPr lang="en-GB" sz="4400" u="sng" dirty="0">
                <a:solidFill>
                  <a:schemeClr val="bg1"/>
                </a:solidFill>
              </a:rPr>
              <a:t>always</a:t>
            </a:r>
            <a:r>
              <a:rPr lang="en-GB" sz="4400" dirty="0">
                <a:solidFill>
                  <a:schemeClr val="bg1"/>
                </a:solidFill>
              </a:rPr>
              <a:t> starts with a capital letter.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scrambler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build="allAtOnce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3A314-F583-B3E0-E6ED-550635EBCCF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</a:t>
            </a:r>
            <a:r>
              <a:rPr lang="en-GB" sz="11500" dirty="0">
                <a:solidFill>
                  <a:schemeClr val="bg1"/>
                </a:solidFill>
              </a:rPr>
              <a:t>crambler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46066" y="4287182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Scrambler is a name and so is a proper noun.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Scrambler </a:t>
            </a:r>
            <a:r>
              <a:rPr lang="en-GB" sz="4000" u="sng" dirty="0">
                <a:solidFill>
                  <a:schemeClr val="bg1"/>
                </a:solidFill>
              </a:rPr>
              <a:t>always</a:t>
            </a:r>
            <a:r>
              <a:rPr lang="en-GB" sz="4000" dirty="0">
                <a:solidFill>
                  <a:schemeClr val="bg1"/>
                </a:solidFill>
              </a:rPr>
              <a:t> starts with a capital letter.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EE6ECA-CC50-4D84-3DF0-B8F5BB81F284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DA3C8E-B5A0-66ED-C5F8-0085633E2A56}"/>
              </a:ext>
            </a:extLst>
          </p:cNvPr>
          <p:cNvSpPr txBox="1"/>
          <p:nvPr/>
        </p:nvSpPr>
        <p:spPr>
          <a:xfrm>
            <a:off x="646066" y="4287182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Aimee is a name and so is a proper noun.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Aimee </a:t>
            </a:r>
            <a:r>
              <a:rPr lang="en-GB" sz="4000" u="sng" dirty="0">
                <a:solidFill>
                  <a:schemeClr val="bg1"/>
                </a:solidFill>
              </a:rPr>
              <a:t>always</a:t>
            </a:r>
            <a:r>
              <a:rPr lang="en-GB" sz="4000" dirty="0">
                <a:solidFill>
                  <a:schemeClr val="bg1"/>
                </a:solidFill>
              </a:rPr>
              <a:t> starts with a capital letter.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9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 build="allAtOnce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D8CBDC-F340-9A0A-11BA-C909880CF054}"/>
              </a:ext>
            </a:extLst>
          </p:cNvPr>
          <p:cNvSpPr txBox="1"/>
          <p:nvPr/>
        </p:nvSpPr>
        <p:spPr>
          <a:xfrm>
            <a:off x="646066" y="4287182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Mr Jones is a name and so is a proper noun.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Mr Jones </a:t>
            </a:r>
            <a:r>
              <a:rPr lang="en-GB" sz="4000" u="sng" dirty="0">
                <a:solidFill>
                  <a:schemeClr val="bg1"/>
                </a:solidFill>
              </a:rPr>
              <a:t>always</a:t>
            </a:r>
            <a:r>
              <a:rPr lang="en-GB" sz="4000" dirty="0">
                <a:solidFill>
                  <a:schemeClr val="bg1"/>
                </a:solidFill>
              </a:rPr>
              <a:t> starts with a capital letter.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england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990478-F734-C59F-52CB-DAD5C70B3DB8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E</a:t>
            </a:r>
            <a:r>
              <a:rPr lang="en-GB" sz="11500" dirty="0">
                <a:solidFill>
                  <a:schemeClr val="bg1"/>
                </a:solidFill>
              </a:rPr>
              <a:t>ngland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646066" y="4287182"/>
            <a:ext cx="109902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England is a name of a specific place and so is a proper noun.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England </a:t>
            </a:r>
            <a:r>
              <a:rPr lang="en-GB" sz="4000" u="sng" dirty="0">
                <a:solidFill>
                  <a:schemeClr val="bg1"/>
                </a:solidFill>
              </a:rPr>
              <a:t>always</a:t>
            </a:r>
            <a:r>
              <a:rPr lang="en-GB" sz="4000" dirty="0">
                <a:solidFill>
                  <a:schemeClr val="bg1"/>
                </a:solidFill>
              </a:rPr>
              <a:t> starts with a capital letter.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17AF0-6F36-3B45-5FC7-E5518A840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74ACF37E-32B3-88E7-B562-AD2EC8F24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D6E0D-38D9-53A3-08AB-B5BB53084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69508-EB15-F2D1-4CDF-35F727B7B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0B4E381-D73E-EA47-2233-334528DB8298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4E3884-7A4F-B1FE-163B-2B367702B629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8480E85-5208-B70A-D20F-4F9C1F2ADF0D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5AFC23-9B3A-FCFD-932B-D49D21BD6B21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6C2A711-1073-D134-C5FA-21EB0D285EDA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B2F844-A21A-CAC2-EECE-6999C57247D4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868D3D-48AA-3BB0-2CDB-93DC09395F48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2CC07E-3F15-867B-37EF-21C1B7C61072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C65F1D9-2974-CD34-A9E8-0421FBA118AB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8959D3-C6F2-0DE9-7D52-DA73600CAE01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A831D0-4E18-5A04-CB60-479BF8009FA0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92CDCA3-9044-47EE-4429-9595540A6644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D21493E-4893-6FD3-060E-31FBC84DC838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F58D8F0-43DA-6AE4-1CEF-85461EC5177B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3521C43-E0B1-6389-052F-E66ABF895165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F8F2EE2-9406-5027-00DB-6003901BEDCF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B3478DF-1392-A4CA-CE4E-2FFD69F4C1F8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BC74C5E-3C82-8CEC-CEB5-409FE2EF9F52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B65A491-3783-A66E-E360-C27345CF8CBD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D529CCB-951D-C636-DEF8-FCEFE77ED88B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5595826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E9F70-DD7C-E328-B59B-6E3BCD4C8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A23A71C1-B502-E32A-B3EC-4CAAEB715A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1AF71-2B67-CBFD-5C58-2C30D471A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6F2246-89C8-BED6-4F6F-05C253EBF40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9B19BC-CC1A-C44E-2F83-C3C683E534F4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monday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CA9963-B7A2-E4C2-B1F6-5DC525800B2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AB7182BD-E7B2-595A-0471-B73A274973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9153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98C97-7E67-9045-5CAE-EA12DF6C7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43F785C9-7CF0-424D-90B1-D51364B19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927555-932F-D702-6D54-3683455D5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22A631-C453-AE47-18BC-090B10B4686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M</a:t>
            </a:r>
            <a:r>
              <a:rPr lang="en-GB" sz="11500" dirty="0">
                <a:solidFill>
                  <a:schemeClr val="bg1"/>
                </a:solidFill>
              </a:rPr>
              <a:t>onday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491097-CCB8-84B3-0A5B-1CBBC499B6BA}"/>
              </a:ext>
            </a:extLst>
          </p:cNvPr>
          <p:cNvSpPr txBox="1"/>
          <p:nvPr/>
        </p:nvSpPr>
        <p:spPr>
          <a:xfrm>
            <a:off x="342900" y="4610476"/>
            <a:ext cx="11596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Monday is a specific day and so is a proper noun.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Monday </a:t>
            </a:r>
            <a:r>
              <a:rPr lang="en-GB" sz="3600" u="sng" dirty="0">
                <a:solidFill>
                  <a:schemeClr val="bg1"/>
                </a:solidFill>
              </a:rPr>
              <a:t>always</a:t>
            </a:r>
            <a:r>
              <a:rPr lang="en-GB" sz="3600" dirty="0">
                <a:solidFill>
                  <a:schemeClr val="bg1"/>
                </a:solidFill>
              </a:rPr>
              <a:t> starts with a capital letter.</a:t>
            </a:r>
          </a:p>
        </p:txBody>
      </p:sp>
    </p:spTree>
    <p:extLst>
      <p:ext uri="{BB962C8B-B14F-4D97-AF65-F5344CB8AC3E}">
        <p14:creationId xmlns:p14="http://schemas.microsoft.com/office/powerpoint/2010/main" val="20585917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(general names) 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first name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Simon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(specific names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)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city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London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215D5D-196B-0E46-15E1-C0CBF254C8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-93864"/>
            <a:ext cx="2542541" cy="214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E9C48-B456-7A7F-7466-C47EB20BE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D7076200-FEE9-C501-55C8-E264AC034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A842C-6229-4CC6-1033-4A73F2C6D9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6C8F59F-A1E3-5760-64D9-9A68D4AE8D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3B37565-8DE1-F448-6500-CF3F68622342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4B7972-4CC7-E912-85F8-EF8705A4A3C3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3B4072-AA4C-71C7-C75A-A3C2EA4B752A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3C594C-3C8C-6827-36E6-66D9A527EEC1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BC4766D-CBA5-41D7-C31D-F0BB5EAE83CD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BBF8DA-FF03-8681-AD07-AEA48511B175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D61FA8-3CF5-B80E-0CE8-CF06E4772E5A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5370412-8555-736F-914D-315ED0FFCCD7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33AF6F4-D405-3378-AE11-DA464A9C91CD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E387006-1E39-E706-2218-CA2B6BDB95FD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B889C8F-B0F2-A772-033C-14EACE3E95A3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2F6207-9D8D-86E2-EC3F-ECB5D0C3CA4A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F157E72-E08C-725E-8555-ED25D29911C6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D00E67D-83BD-4C1A-5AFD-31FA27CD7CDA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1C0FC1-D0A9-EEBE-A6B2-50D5C016998E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46E6760-6E4A-85E4-7FA8-ED7D12A27135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5FE10F3-C641-CB07-4BA4-009BA536AB76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C1FEAED-042F-90F8-76F7-8408F347D6E0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840FAD4-81FE-B650-1757-915359C64C6D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BDE437D-5B9B-CBD4-B316-277C74ABDAA3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752612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29B1B-2BD6-71C0-19D4-3AE71C381E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F0A67E1B-9606-CB36-AC18-5838E6988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7A5130-DE6F-D147-79D0-1E75B6268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145CB93-0DA2-8A7F-F3C7-0FDDDF8A06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78373A8-5DD1-B7C5-E354-652FC4FE85FF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DB7AFC-8345-92BD-C017-7675AFCED476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5FA3B8-6EE6-B664-F002-1EF70EAEAA54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28ED17-B486-4AE1-EDAA-63D1949B5010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C44A38-A7A9-172A-E7D7-5F97B94D0ED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AB61F0-072F-623E-37BD-851E88575AF2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4212A16-9023-13F9-53E5-1354CE165445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1110FA3-F6F8-3B18-733C-5030D40FF656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F7BC05-1FC7-4463-D5E1-1C262A541FF5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EB8E877-B259-2D76-ED3F-35274A0D4B21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203DA4F-6514-B56F-E82D-C905F158B81B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A0B99F2-8380-8904-843D-3067B3EAAA3F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B0A1C00-0ADD-0B69-C924-B53EF00D3F88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2CD9564-A444-1900-927D-E2121D7DB27D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8721492-CB1E-F086-CCE2-6D7AE0036C82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6BFEC93-7032-DBE4-F260-ED56716E2113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E93EF31-82A6-8262-7C21-EE835E84AB4C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4359682-966C-7651-EDB7-FA56AF7443C7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E4501D4-5734-015C-FB67-8C18C0B3DC21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EA31C8C-C88A-B2F4-D91C-8D7A0B6044B1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916418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3B868-E7D7-03A2-E4D7-D2F602A17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CC749FD2-A639-EAD6-F533-D9161C1B5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C04050-C0A5-1837-B38B-E6A3BDCE6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42CABA-7896-D1FE-DB71-505EF96F1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48983B2-1FFB-77C1-3ACA-B04A90954020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22F840-676C-F67F-A60E-60D0E6E9B81D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5116E2-3C64-0514-83B0-320F6E8FE016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A15508-69DE-C8F6-BAB2-A917D6E995A5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C8C091-701E-FDAB-0C4F-C7294087319C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BB30D0F-0785-D895-BA20-1BE80A281EE0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2BFEB6-49E9-41CC-A5A0-22E6A0B9C904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019ECF7-51CF-A81B-8413-9A2382B6ED0B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E034764-4A52-4060-DCB8-F16268859EA6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F809B33-6303-2D0A-8755-0AC88ED7395C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927C1A4-89A4-69AB-9E33-C74C5C399079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63A04B0-385F-AEC8-89CC-8209B80C1194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38A3928-5182-73B8-9007-EBED1EBE6564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1269882-42BC-03F8-9526-18950792E6FC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9804287-893D-DD20-00B0-E6177CB047DE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96F303-F318-7A14-8F6A-CC81764694D8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EDDF85B-C080-66B9-99F5-AC89D1CC3577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F965E24-E002-7F80-B1CF-BCB5EA2FB0CA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AC3C93A-0FFC-2557-99D9-D42EB4BEDE29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1F9850A-0357-6F1D-8948-FD54EADA2542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812959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2657</Words>
  <Application>Microsoft Office PowerPoint</Application>
  <PresentationFormat>Widescreen</PresentationFormat>
  <Paragraphs>801</Paragraphs>
  <Slides>62</Slides>
  <Notes>4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6" baseType="lpstr">
      <vt:lpstr>Arial</vt:lpstr>
      <vt:lpstr>Nunito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Proper nouns</vt:lpstr>
      <vt:lpstr>PowerPoint Presentation</vt:lpstr>
      <vt:lpstr>PowerPoint Presentation</vt:lpstr>
      <vt:lpstr>PowerPoint Presentation</vt:lpstr>
      <vt:lpstr>PowerPoint Presentation</vt:lpstr>
      <vt:lpstr>What are proper nouns?</vt:lpstr>
      <vt:lpstr>Can you spot the proper nouns on this page?</vt:lpstr>
      <vt:lpstr>Did you spot them all?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2026-08-20T12:51:14Z</dcterms:modified>
</cp:coreProperties>
</file>