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9"/>
  </p:notesMasterIdLst>
  <p:sldIdLst>
    <p:sldId id="390" r:id="rId2"/>
    <p:sldId id="408" r:id="rId3"/>
    <p:sldId id="471" r:id="rId4"/>
    <p:sldId id="472" r:id="rId5"/>
    <p:sldId id="473" r:id="rId6"/>
    <p:sldId id="474" r:id="rId7"/>
    <p:sldId id="442" r:id="rId8"/>
    <p:sldId id="443" r:id="rId9"/>
    <p:sldId id="444" r:id="rId10"/>
    <p:sldId id="475" r:id="rId11"/>
    <p:sldId id="476" r:id="rId12"/>
    <p:sldId id="468" r:id="rId13"/>
    <p:sldId id="445" r:id="rId14"/>
    <p:sldId id="446" r:id="rId15"/>
    <p:sldId id="447" r:id="rId16"/>
    <p:sldId id="469" r:id="rId17"/>
    <p:sldId id="470" r:id="rId18"/>
    <p:sldId id="274" r:id="rId19"/>
    <p:sldId id="417" r:id="rId20"/>
    <p:sldId id="418" r:id="rId21"/>
    <p:sldId id="419" r:id="rId22"/>
    <p:sldId id="422" r:id="rId23"/>
    <p:sldId id="423" r:id="rId24"/>
    <p:sldId id="424" r:id="rId25"/>
    <p:sldId id="425" r:id="rId26"/>
    <p:sldId id="426" r:id="rId27"/>
    <p:sldId id="429" r:id="rId28"/>
    <p:sldId id="379" r:id="rId29"/>
    <p:sldId id="380" r:id="rId30"/>
    <p:sldId id="381" r:id="rId31"/>
    <p:sldId id="361" r:id="rId32"/>
    <p:sldId id="393" r:id="rId33"/>
    <p:sldId id="363" r:id="rId34"/>
    <p:sldId id="394" r:id="rId35"/>
    <p:sldId id="416" r:id="rId36"/>
    <p:sldId id="477" r:id="rId37"/>
    <p:sldId id="478" r:id="rId38"/>
    <p:sldId id="494" r:id="rId39"/>
    <p:sldId id="479" r:id="rId40"/>
    <p:sldId id="480" r:id="rId41"/>
    <p:sldId id="495" r:id="rId42"/>
    <p:sldId id="481" r:id="rId43"/>
    <p:sldId id="482" r:id="rId44"/>
    <p:sldId id="496" r:id="rId45"/>
    <p:sldId id="465" r:id="rId46"/>
    <p:sldId id="483" r:id="rId47"/>
    <p:sldId id="497" r:id="rId48"/>
    <p:sldId id="484" r:id="rId49"/>
    <p:sldId id="485" r:id="rId50"/>
    <p:sldId id="498" r:id="rId51"/>
    <p:sldId id="466" r:id="rId52"/>
    <p:sldId id="467" r:id="rId53"/>
    <p:sldId id="486" r:id="rId54"/>
    <p:sldId id="487" r:id="rId55"/>
    <p:sldId id="499" r:id="rId56"/>
    <p:sldId id="488" r:id="rId57"/>
    <p:sldId id="489" r:id="rId58"/>
    <p:sldId id="500" r:id="rId59"/>
    <p:sldId id="490" r:id="rId60"/>
    <p:sldId id="501" r:id="rId61"/>
    <p:sldId id="491" r:id="rId62"/>
    <p:sldId id="492" r:id="rId63"/>
    <p:sldId id="493" r:id="rId64"/>
    <p:sldId id="502" r:id="rId65"/>
    <p:sldId id="430" r:id="rId66"/>
    <p:sldId id="432" r:id="rId67"/>
    <p:sldId id="433" r:id="rId68"/>
    <p:sldId id="434" r:id="rId69"/>
    <p:sldId id="435" r:id="rId70"/>
    <p:sldId id="436" r:id="rId71"/>
    <p:sldId id="437" r:id="rId72"/>
    <p:sldId id="438" r:id="rId73"/>
    <p:sldId id="439" r:id="rId74"/>
    <p:sldId id="440" r:id="rId75"/>
    <p:sldId id="441" r:id="rId76"/>
    <p:sldId id="503" r:id="rId77"/>
    <p:sldId id="385" r:id="rId78"/>
  </p:sldIdLst>
  <p:sldSz cx="12192000" cy="6858000"/>
  <p:notesSz cx="6858000" cy="9144000"/>
  <p:embeddedFontLst>
    <p:embeddedFont>
      <p:font typeface="Andika" panose="02000000000000000000" pitchFamily="2" charset="0"/>
      <p:regular r:id="rId80"/>
      <p:bold r:id="rId81"/>
      <p:italic r:id="rId82"/>
      <p:boldItalic r:id="rId8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E7891-A283-40B3-9E5B-43B44C9FEBCB}" v="42" dt="2025-12-11T13:40:12.2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89" Type="http://schemas.microsoft.com/office/2018/10/relationships/authors" Target="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works as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–works as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nouns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C4699380-C754-4B63-9F99-9507F4DD88DB}">
      <dgm:prSet phldrT="[Text]" custT="1"/>
      <dgm:spPr/>
      <dgm:t>
        <a:bodyPr/>
        <a:lstStyle/>
        <a:p>
          <a:r>
            <a:rPr lang="en-GB" sz="1400" dirty="0"/>
            <a:t>Plural nouns</a:t>
          </a:r>
        </a:p>
      </dgm:t>
    </dgm:pt>
    <dgm:pt modelId="{8EFFF585-DB1D-4FDB-9BB9-AB4C8894606B}" type="parTrans" cxnId="{E5F4151F-0922-4E66-AA23-1C3E905B2C37}">
      <dgm:prSet/>
      <dgm:spPr/>
      <dgm:t>
        <a:bodyPr/>
        <a:lstStyle/>
        <a:p>
          <a:endParaRPr lang="en-GB"/>
        </a:p>
      </dgm:t>
    </dgm:pt>
    <dgm:pt modelId="{16CEB475-E39F-4970-B800-5081DFB4E4CB}" type="sibTrans" cxnId="{E5F4151F-0922-4E66-AA23-1C3E905B2C37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2B4FBDA-667D-41CE-A688-204F1F142524}" type="pres">
      <dgm:prSet presAssocID="{CA4CC870-5F8C-4950-9C3F-CDDD8D47B8FE}" presName="Name14" presStyleCnt="0"/>
      <dgm:spPr/>
    </dgm:pt>
    <dgm:pt modelId="{BB2F1ABA-D8B8-4F55-A53D-93DA8C4CA388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35129D4-3D9A-4FF5-A8AF-7B43E594A51C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200C7D47-7769-4964-BA95-869B0F0A264E}" type="pres">
      <dgm:prSet presAssocID="{8EFFF585-DB1D-4FDB-9BB9-AB4C8894606B}" presName="Name19" presStyleLbl="parChTrans1D3" presStyleIdx="1" presStyleCnt="2"/>
      <dgm:spPr/>
    </dgm:pt>
    <dgm:pt modelId="{3EF92AAF-9618-4742-A28D-BFD75DA8EEFE}" type="pres">
      <dgm:prSet presAssocID="{C4699380-C754-4B63-9F99-9507F4DD88DB}" presName="Name21" presStyleCnt="0"/>
      <dgm:spPr/>
    </dgm:pt>
    <dgm:pt modelId="{89B83AC9-1A6C-4AD5-BC1D-D89CB59BA1D7}" type="pres">
      <dgm:prSet presAssocID="{C4699380-C754-4B63-9F99-9507F4DD88DB}" presName="level2Shape" presStyleLbl="node3" presStyleIdx="1" presStyleCnt="2"/>
      <dgm:spPr/>
    </dgm:pt>
    <dgm:pt modelId="{C5BBFC47-55D3-4DB2-AAF3-4170BA7D64D9}" type="pres">
      <dgm:prSet presAssocID="{C4699380-C754-4B63-9F99-9507F4DD88DB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042DCE19-D59E-4F52-BE90-E675C3416050}" type="presOf" srcId="{04975909-97A7-44ED-879F-6F6B103B99A4}" destId="{BCE54729-C23D-460A-B6D9-5B0F7AAAE094}" srcOrd="0" destOrd="0" presId="urn:microsoft.com/office/officeart/2005/8/layout/hierarchy6"/>
    <dgm:cxn modelId="{E5F4151F-0922-4E66-AA23-1C3E905B2C37}" srcId="{E25186BC-08B3-4851-B4B7-96248D7C8D8F}" destId="{C4699380-C754-4B63-9F99-9507F4DD88DB}" srcOrd="1" destOrd="0" parTransId="{8EFFF585-DB1D-4FDB-9BB9-AB4C8894606B}" sibTransId="{16CEB475-E39F-4970-B800-5081DFB4E4CB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1D9F835-25EC-47E6-89FE-2ABCBCFD2D37}" type="presOf" srcId="{8EFFF585-DB1D-4FDB-9BB9-AB4C8894606B}" destId="{200C7D47-7769-4964-BA95-869B0F0A264E}" srcOrd="0" destOrd="0" presId="urn:microsoft.com/office/officeart/2005/8/layout/hierarchy6"/>
    <dgm:cxn modelId="{58069C45-1CFD-44E3-9A8F-0BB610B9D565}" type="presOf" srcId="{A2AF531E-D0E5-4F18-8A3D-C4A237691939}" destId="{11BAE7CF-A36D-446D-AF86-7DCB6102F4BD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86AD5D58-00AA-4D9D-8505-225DF620AD64}" type="presOf" srcId="{C4699380-C754-4B63-9F99-9507F4DD88DB}" destId="{89B83AC9-1A6C-4AD5-BC1D-D89CB59BA1D7}" srcOrd="0" destOrd="0" presId="urn:microsoft.com/office/officeart/2005/8/layout/hierarchy6"/>
    <dgm:cxn modelId="{43464B85-0315-4FB4-B9FC-D8057ACBE1FF}" type="presOf" srcId="{04FF5126-8F85-4DD3-8878-2ED344EF0AC8}" destId="{86F95A29-5235-422D-96EE-BAFAABAD6257}" srcOrd="0" destOrd="0" presId="urn:microsoft.com/office/officeart/2005/8/layout/hierarchy6"/>
    <dgm:cxn modelId="{A9D03187-0205-4716-B4E2-427EBF2F8227}" type="presOf" srcId="{A4222348-6226-480F-ABED-86D890CCE803}" destId="{1C9A1DB3-B620-4E27-B2DC-76D0B4246EBA}" srcOrd="0" destOrd="0" presId="urn:microsoft.com/office/officeart/2005/8/layout/hierarchy6"/>
    <dgm:cxn modelId="{DC44AC91-1BB8-413C-8E5F-187D16402FAA}" type="presOf" srcId="{42CBFB36-10AF-41E8-942C-6656C679976D}" destId="{9A48CF19-F5DC-457F-8FA3-46CD8BDFF3A0}" srcOrd="0" destOrd="0" presId="urn:microsoft.com/office/officeart/2005/8/layout/hierarchy6"/>
    <dgm:cxn modelId="{81BB0399-2EA8-44D7-A0DE-940AB3DDA17A}" type="presOf" srcId="{CA4CC870-5F8C-4950-9C3F-CDDD8D47B8FE}" destId="{BB2F1ABA-D8B8-4F55-A53D-93DA8C4CA388}" srcOrd="0" destOrd="0" presId="urn:microsoft.com/office/officeart/2005/8/layout/hierarchy6"/>
    <dgm:cxn modelId="{7BA401A3-43C6-48FD-A723-BE30B63B0575}" type="presOf" srcId="{31AF8B68-B15A-4E4B-BDF6-198E0CF56D5A}" destId="{B35A15AA-AFED-4623-8F52-BB5DB86C9DDB}" srcOrd="0" destOrd="0" presId="urn:microsoft.com/office/officeart/2005/8/layout/hierarchy6"/>
    <dgm:cxn modelId="{927716AE-C42B-452D-ADC4-54B77C4D4DBE}" type="presOf" srcId="{E25186BC-08B3-4851-B4B7-96248D7C8D8F}" destId="{8AA4D341-142C-42FE-98DE-66A6F20AECB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612EBBCE-F19D-43B7-BBFC-4633C142E06A}" type="presOf" srcId="{9510B265-B036-458B-9CAF-29F8D1CC219C}" destId="{9F588786-1845-44DC-9CE4-35ED2A7862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2F65AE9-8BD3-4C70-BA70-43631E90EA04}" type="presParOf" srcId="{9946BB4B-0D0D-4192-B468-E6FAAB5AE8F3}" destId="{32B4FBDA-667D-41CE-A688-204F1F142524}" srcOrd="0" destOrd="0" presId="urn:microsoft.com/office/officeart/2005/8/layout/hierarchy6"/>
    <dgm:cxn modelId="{7AAF5C1D-8C01-4170-80B5-D71A60B535A5}" type="presParOf" srcId="{32B4FBDA-667D-41CE-A688-204F1F142524}" destId="{BB2F1ABA-D8B8-4F55-A53D-93DA8C4CA388}" srcOrd="0" destOrd="0" presId="urn:microsoft.com/office/officeart/2005/8/layout/hierarchy6"/>
    <dgm:cxn modelId="{D535858F-F3DF-4700-AD3B-F840560305CA}" type="presParOf" srcId="{32B4FBDA-667D-41CE-A688-204F1F142524}" destId="{735129D4-3D9A-4FF5-A8AF-7B43E594A51C}" srcOrd="1" destOrd="0" presId="urn:microsoft.com/office/officeart/2005/8/layout/hierarchy6"/>
    <dgm:cxn modelId="{03C06D08-7A1B-4396-BC04-CE4EC93BBAB7}" type="presParOf" srcId="{735129D4-3D9A-4FF5-A8AF-7B43E594A51C}" destId="{86F95A29-5235-422D-96EE-BAFAABAD6257}" srcOrd="0" destOrd="0" presId="urn:microsoft.com/office/officeart/2005/8/layout/hierarchy6"/>
    <dgm:cxn modelId="{1FE75D38-C9E9-44F8-A861-866B54BBBA2C}" type="presParOf" srcId="{735129D4-3D9A-4FF5-A8AF-7B43E594A51C}" destId="{2F297B09-7C1C-4424-9901-E82569B998A9}" srcOrd="1" destOrd="0" presId="urn:microsoft.com/office/officeart/2005/8/layout/hierarchy6"/>
    <dgm:cxn modelId="{A8CC5C35-654B-44BD-9282-5CBD2D940592}" type="presParOf" srcId="{2F297B09-7C1C-4424-9901-E82569B998A9}" destId="{8AA4D341-142C-42FE-98DE-66A6F20AECB5}" srcOrd="0" destOrd="0" presId="urn:microsoft.com/office/officeart/2005/8/layout/hierarchy6"/>
    <dgm:cxn modelId="{3840A2E8-FAC7-49E0-BE77-F12D17A64129}" type="presParOf" srcId="{2F297B09-7C1C-4424-9901-E82569B998A9}" destId="{2940E683-8768-49C0-8319-79D0963B5A3F}" srcOrd="1" destOrd="0" presId="urn:microsoft.com/office/officeart/2005/8/layout/hierarchy6"/>
    <dgm:cxn modelId="{8F10BF42-3644-4505-A43A-088CD800EE73}" type="presParOf" srcId="{2940E683-8768-49C0-8319-79D0963B5A3F}" destId="{9A48CF19-F5DC-457F-8FA3-46CD8BDFF3A0}" srcOrd="0" destOrd="0" presId="urn:microsoft.com/office/officeart/2005/8/layout/hierarchy6"/>
    <dgm:cxn modelId="{753A6135-B745-4438-9911-3FCF1706EEE5}" type="presParOf" srcId="{2940E683-8768-49C0-8319-79D0963B5A3F}" destId="{71B131CB-039A-440D-BF33-A4BA209987C5}" srcOrd="1" destOrd="0" presId="urn:microsoft.com/office/officeart/2005/8/layout/hierarchy6"/>
    <dgm:cxn modelId="{F266F4CF-4DE3-4EDB-8830-ACD3D36D97CA}" type="presParOf" srcId="{71B131CB-039A-440D-BF33-A4BA209987C5}" destId="{11BAE7CF-A36D-446D-AF86-7DCB6102F4BD}" srcOrd="0" destOrd="0" presId="urn:microsoft.com/office/officeart/2005/8/layout/hierarchy6"/>
    <dgm:cxn modelId="{A7D8BCAB-6353-458F-A12E-9FB916DDEA91}" type="presParOf" srcId="{71B131CB-039A-440D-BF33-A4BA209987C5}" destId="{0F9FB6EB-1BAD-4AB5-8054-7C0668940C3E}" srcOrd="1" destOrd="0" presId="urn:microsoft.com/office/officeart/2005/8/layout/hierarchy6"/>
    <dgm:cxn modelId="{D8244487-69B9-490B-8592-1D92ABBDF266}" type="presParOf" srcId="{2940E683-8768-49C0-8319-79D0963B5A3F}" destId="{200C7D47-7769-4964-BA95-869B0F0A264E}" srcOrd="2" destOrd="0" presId="urn:microsoft.com/office/officeart/2005/8/layout/hierarchy6"/>
    <dgm:cxn modelId="{AE3F7588-BB91-4329-A0ED-36F1790796BB}" type="presParOf" srcId="{2940E683-8768-49C0-8319-79D0963B5A3F}" destId="{3EF92AAF-9618-4742-A28D-BFD75DA8EEFE}" srcOrd="3" destOrd="0" presId="urn:microsoft.com/office/officeart/2005/8/layout/hierarchy6"/>
    <dgm:cxn modelId="{3BD63712-8DDE-4676-A6CE-52CEB9D42D31}" type="presParOf" srcId="{3EF92AAF-9618-4742-A28D-BFD75DA8EEFE}" destId="{89B83AC9-1A6C-4AD5-BC1D-D89CB59BA1D7}" srcOrd="0" destOrd="0" presId="urn:microsoft.com/office/officeart/2005/8/layout/hierarchy6"/>
    <dgm:cxn modelId="{DEC08AB1-CBCA-4E99-830B-E01606F2A64A}" type="presParOf" srcId="{3EF92AAF-9618-4742-A28D-BFD75DA8EEFE}" destId="{C5BBFC47-55D3-4DB2-AAF3-4170BA7D64D9}" srcOrd="1" destOrd="0" presId="urn:microsoft.com/office/officeart/2005/8/layout/hierarchy6"/>
    <dgm:cxn modelId="{83897CA9-4466-42B4-AF1C-4FCA512BD281}" type="presParOf" srcId="{735129D4-3D9A-4FF5-A8AF-7B43E594A51C}" destId="{BCE54729-C23D-460A-B6D9-5B0F7AAAE094}" srcOrd="2" destOrd="0" presId="urn:microsoft.com/office/officeart/2005/8/layout/hierarchy6"/>
    <dgm:cxn modelId="{2BFE5FDA-3858-4863-88E4-A7496D24987E}" type="presParOf" srcId="{735129D4-3D9A-4FF5-A8AF-7B43E594A51C}" destId="{89FF5C42-770A-400D-9FCE-12E0B7CF09F0}" srcOrd="3" destOrd="0" presId="urn:microsoft.com/office/officeart/2005/8/layout/hierarchy6"/>
    <dgm:cxn modelId="{2FD90EC5-9A2C-420F-ADB7-0866CBD85253}" type="presParOf" srcId="{89FF5C42-770A-400D-9FCE-12E0B7CF09F0}" destId="{B35A15AA-AFED-4623-8F52-BB5DB86C9DDB}" srcOrd="0" destOrd="0" presId="urn:microsoft.com/office/officeart/2005/8/layout/hierarchy6"/>
    <dgm:cxn modelId="{4F4C21A8-5E09-4216-9F11-E9A75E047979}" type="presParOf" srcId="{89FF5C42-770A-400D-9FCE-12E0B7CF09F0}" destId="{76F2631A-4280-481D-B7AD-BB5EABC77E4E}" srcOrd="1" destOrd="0" presId="urn:microsoft.com/office/officeart/2005/8/layout/hierarchy6"/>
    <dgm:cxn modelId="{A719C54F-C8D6-462B-9721-9A10D47AFBBD}" type="presParOf" srcId="{735129D4-3D9A-4FF5-A8AF-7B43E594A51C}" destId="{9F588786-1845-44DC-9CE4-35ED2A78623B}" srcOrd="4" destOrd="0" presId="urn:microsoft.com/office/officeart/2005/8/layout/hierarchy6"/>
    <dgm:cxn modelId="{747015CE-E351-4828-B941-A208E060769C}" type="presParOf" srcId="{735129D4-3D9A-4FF5-A8AF-7B43E594A51C}" destId="{985398EE-BB61-4747-A4E2-290A826D0AB8}" srcOrd="5" destOrd="0" presId="urn:microsoft.com/office/officeart/2005/8/layout/hierarchy6"/>
    <dgm:cxn modelId="{723925C5-AE12-4568-B5BA-B36BDEC74C17}" type="presParOf" srcId="{985398EE-BB61-4747-A4E2-290A826D0AB8}" destId="{1C9A1DB3-B620-4E27-B2DC-76D0B4246EBA}" srcOrd="0" destOrd="0" presId="urn:microsoft.com/office/officeart/2005/8/layout/hierarchy6"/>
    <dgm:cxn modelId="{89E76BE0-6FC3-436B-837D-30ABE466990E}" type="presParOf" srcId="{985398EE-BB61-4747-A4E2-290A826D0AB8}" destId="{9ED2CB95-FC2B-4DEE-9277-DCB7DDC0437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0633" y="1209"/>
          <a:ext cx="6671088" cy="170495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0570" y="51146"/>
        <a:ext cx="6571214" cy="1605084"/>
      </dsp:txXfrm>
    </dsp:sp>
    <dsp:sp modelId="{33643D00-C75E-4DF5-A0F0-DFA21355EB8A}">
      <dsp:nvSpPr>
        <dsp:cNvPr id="0" name=""/>
        <dsp:cNvSpPr/>
      </dsp:nvSpPr>
      <dsp:spPr>
        <a:xfrm>
          <a:off x="1958685" y="1706168"/>
          <a:ext cx="3017492" cy="565651"/>
        </a:xfrm>
        <a:custGeom>
          <a:avLst/>
          <a:gdLst/>
          <a:ahLst/>
          <a:cxnLst/>
          <a:rect l="0" t="0" r="0" b="0"/>
          <a:pathLst>
            <a:path>
              <a:moveTo>
                <a:pt x="3017492" y="0"/>
              </a:moveTo>
              <a:lnTo>
                <a:pt x="3017492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8088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9506" y="2313237"/>
        <a:ext cx="2038357" cy="1331292"/>
      </dsp:txXfrm>
    </dsp:sp>
    <dsp:sp modelId="{67357A81-5F47-46C8-8791-23DB6B665016}">
      <dsp:nvSpPr>
        <dsp:cNvPr id="0" name=""/>
        <dsp:cNvSpPr/>
      </dsp:nvSpPr>
      <dsp:spPr>
        <a:xfrm>
          <a:off x="4716236" y="1706168"/>
          <a:ext cx="259941" cy="565651"/>
        </a:xfrm>
        <a:custGeom>
          <a:avLst/>
          <a:gdLst/>
          <a:ahLst/>
          <a:cxnLst/>
          <a:rect l="0" t="0" r="0" b="0"/>
          <a:pathLst>
            <a:path>
              <a:moveTo>
                <a:pt x="259941" y="0"/>
              </a:moveTo>
              <a:lnTo>
                <a:pt x="259941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5639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97057" y="2313237"/>
        <a:ext cx="2038357" cy="1331292"/>
      </dsp:txXfrm>
    </dsp:sp>
    <dsp:sp modelId="{F7436063-BF3D-4400-ABDF-46A0C91AC2E1}">
      <dsp:nvSpPr>
        <dsp:cNvPr id="0" name=""/>
        <dsp:cNvSpPr/>
      </dsp:nvSpPr>
      <dsp:spPr>
        <a:xfrm>
          <a:off x="4976178" y="1706168"/>
          <a:ext cx="2757550" cy="565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825"/>
              </a:lnTo>
              <a:lnTo>
                <a:pt x="2757550" y="282825"/>
              </a:lnTo>
              <a:lnTo>
                <a:pt x="275755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3190" y="2271819"/>
          <a:ext cx="2641076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4608" y="2313237"/>
        <a:ext cx="2558240" cy="13312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9850" y="2337129"/>
        <a:ext cx="2584613" cy="1345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0288" y="1922"/>
          <a:ext cx="4111163" cy="105070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1062" y="32696"/>
        <a:ext cx="4049615" cy="989159"/>
      </dsp:txXfrm>
    </dsp:sp>
    <dsp:sp modelId="{33643D00-C75E-4DF5-A0F0-DFA21355EB8A}">
      <dsp:nvSpPr>
        <dsp:cNvPr id="0" name=""/>
        <dsp:cNvSpPr/>
      </dsp:nvSpPr>
      <dsp:spPr>
        <a:xfrm>
          <a:off x="3966292" y="1052629"/>
          <a:ext cx="1859577" cy="348591"/>
        </a:xfrm>
        <a:custGeom>
          <a:avLst/>
          <a:gdLst/>
          <a:ahLst/>
          <a:cxnLst/>
          <a:rect l="0" t="0" r="0" b="0"/>
          <a:pathLst>
            <a:path>
              <a:moveTo>
                <a:pt x="1859577" y="0"/>
              </a:moveTo>
              <a:lnTo>
                <a:pt x="1859577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12683" y="1401221"/>
          <a:ext cx="1307218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38208" y="1426746"/>
        <a:ext cx="1256168" cy="820429"/>
      </dsp:txXfrm>
    </dsp:sp>
    <dsp:sp modelId="{86F95A29-5235-422D-96EE-BAFAABAD6257}">
      <dsp:nvSpPr>
        <dsp:cNvPr id="0" name=""/>
        <dsp:cNvSpPr/>
      </dsp:nvSpPr>
      <dsp:spPr>
        <a:xfrm>
          <a:off x="2266908" y="2272700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1699384" y="0"/>
              </a:moveTo>
              <a:lnTo>
                <a:pt x="1699384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13299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638824" y="2646816"/>
        <a:ext cx="1256168" cy="820429"/>
      </dsp:txXfrm>
    </dsp:sp>
    <dsp:sp modelId="{BCE54729-C23D-460A-B6D9-5B0F7AAAE094}">
      <dsp:nvSpPr>
        <dsp:cNvPr id="0" name=""/>
        <dsp:cNvSpPr/>
      </dsp:nvSpPr>
      <dsp:spPr>
        <a:xfrm>
          <a:off x="3920572" y="2272700"/>
          <a:ext cx="91440" cy="3485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12683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38208" y="2646816"/>
        <a:ext cx="1256168" cy="820429"/>
      </dsp:txXfrm>
    </dsp:sp>
    <dsp:sp modelId="{9F588786-1845-44DC-9CE4-35ED2A78623B}">
      <dsp:nvSpPr>
        <dsp:cNvPr id="0" name=""/>
        <dsp:cNvSpPr/>
      </dsp:nvSpPr>
      <dsp:spPr>
        <a:xfrm>
          <a:off x="3966292" y="2272700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295"/>
              </a:lnTo>
              <a:lnTo>
                <a:pt x="1699384" y="174295"/>
              </a:lnTo>
              <a:lnTo>
                <a:pt x="1699384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2067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592" y="2646816"/>
        <a:ext cx="1256168" cy="820429"/>
      </dsp:txXfrm>
    </dsp:sp>
    <dsp:sp modelId="{67357A81-5F47-46C8-8791-23DB6B665016}">
      <dsp:nvSpPr>
        <dsp:cNvPr id="0" name=""/>
        <dsp:cNvSpPr/>
      </dsp:nvSpPr>
      <dsp:spPr>
        <a:xfrm>
          <a:off x="5665677" y="1052629"/>
          <a:ext cx="160193" cy="348591"/>
        </a:xfrm>
        <a:custGeom>
          <a:avLst/>
          <a:gdLst/>
          <a:ahLst/>
          <a:cxnLst/>
          <a:rect l="0" t="0" r="0" b="0"/>
          <a:pathLst>
            <a:path>
              <a:moveTo>
                <a:pt x="160193" y="0"/>
              </a:moveTo>
              <a:lnTo>
                <a:pt x="160193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2067" y="1401221"/>
          <a:ext cx="1307218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592" y="1426746"/>
        <a:ext cx="1256168" cy="820429"/>
      </dsp:txXfrm>
    </dsp:sp>
    <dsp:sp modelId="{F7436063-BF3D-4400-ABDF-46A0C91AC2E1}">
      <dsp:nvSpPr>
        <dsp:cNvPr id="0" name=""/>
        <dsp:cNvSpPr/>
      </dsp:nvSpPr>
      <dsp:spPr>
        <a:xfrm>
          <a:off x="5825870" y="1052629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295"/>
              </a:lnTo>
              <a:lnTo>
                <a:pt x="1699384" y="174295"/>
              </a:lnTo>
              <a:lnTo>
                <a:pt x="1699384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11451" y="1401221"/>
          <a:ext cx="1627604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36976" y="1426746"/>
        <a:ext cx="1576554" cy="8204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35814" y="730"/>
          <a:ext cx="3507479" cy="89642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62069" y="26985"/>
        <a:ext cx="3454969" cy="843911"/>
      </dsp:txXfrm>
    </dsp:sp>
    <dsp:sp modelId="{33643D00-C75E-4DF5-A0F0-DFA21355EB8A}">
      <dsp:nvSpPr>
        <dsp:cNvPr id="0" name=""/>
        <dsp:cNvSpPr/>
      </dsp:nvSpPr>
      <dsp:spPr>
        <a:xfrm>
          <a:off x="4603037" y="897152"/>
          <a:ext cx="1586516" cy="297404"/>
        </a:xfrm>
        <a:custGeom>
          <a:avLst/>
          <a:gdLst/>
          <a:ahLst/>
          <a:cxnLst/>
          <a:rect l="0" t="0" r="0" b="0"/>
          <a:pathLst>
            <a:path>
              <a:moveTo>
                <a:pt x="1586516" y="0"/>
              </a:moveTo>
              <a:lnTo>
                <a:pt x="1586516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45404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67181" y="1216333"/>
        <a:ext cx="1071712" cy="699956"/>
      </dsp:txXfrm>
    </dsp:sp>
    <dsp:sp modelId="{86F95A29-5235-422D-96EE-BAFAABAD6257}">
      <dsp:nvSpPr>
        <dsp:cNvPr id="0" name=""/>
        <dsp:cNvSpPr/>
      </dsp:nvSpPr>
      <dsp:spPr>
        <a:xfrm>
          <a:off x="2450004" y="1938067"/>
          <a:ext cx="2153033" cy="297404"/>
        </a:xfrm>
        <a:custGeom>
          <a:avLst/>
          <a:gdLst/>
          <a:ahLst/>
          <a:cxnLst/>
          <a:rect l="0" t="0" r="0" b="0"/>
          <a:pathLst>
            <a:path>
              <a:moveTo>
                <a:pt x="2153033" y="0"/>
              </a:moveTo>
              <a:lnTo>
                <a:pt x="2153033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18651" y="2235471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658329" y="2275149"/>
        <a:ext cx="1583350" cy="1275365"/>
      </dsp:txXfrm>
    </dsp:sp>
    <dsp:sp modelId="{BCE54729-C23D-460A-B6D9-5B0F7AAAE094}">
      <dsp:nvSpPr>
        <dsp:cNvPr id="0" name=""/>
        <dsp:cNvSpPr/>
      </dsp:nvSpPr>
      <dsp:spPr>
        <a:xfrm>
          <a:off x="4557317" y="1938067"/>
          <a:ext cx="91440" cy="29740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15937" y="2235471"/>
          <a:ext cx="1974200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655615" y="2275149"/>
        <a:ext cx="1894844" cy="1275365"/>
      </dsp:txXfrm>
    </dsp:sp>
    <dsp:sp modelId="{9F588786-1845-44DC-9CE4-35ED2A78623B}">
      <dsp:nvSpPr>
        <dsp:cNvPr id="0" name=""/>
        <dsp:cNvSpPr/>
      </dsp:nvSpPr>
      <dsp:spPr>
        <a:xfrm>
          <a:off x="4603037" y="1938067"/>
          <a:ext cx="2153033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2153033" y="148702"/>
              </a:lnTo>
              <a:lnTo>
                <a:pt x="2153033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24717" y="2235471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5964395" y="2275149"/>
        <a:ext cx="1583350" cy="1275365"/>
      </dsp:txXfrm>
    </dsp:sp>
    <dsp:sp modelId="{67357A81-5F47-46C8-8791-23DB6B665016}">
      <dsp:nvSpPr>
        <dsp:cNvPr id="0" name=""/>
        <dsp:cNvSpPr/>
      </dsp:nvSpPr>
      <dsp:spPr>
        <a:xfrm>
          <a:off x="6052884" y="897152"/>
          <a:ext cx="136670" cy="297404"/>
        </a:xfrm>
        <a:custGeom>
          <a:avLst/>
          <a:gdLst/>
          <a:ahLst/>
          <a:cxnLst/>
          <a:rect l="0" t="0" r="0" b="0"/>
          <a:pathLst>
            <a:path>
              <a:moveTo>
                <a:pt x="136670" y="0"/>
              </a:moveTo>
              <a:lnTo>
                <a:pt x="136670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495250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17027" y="1216333"/>
        <a:ext cx="1071712" cy="699956"/>
      </dsp:txXfrm>
    </dsp:sp>
    <dsp:sp modelId="{F7436063-BF3D-4400-ABDF-46A0C91AC2E1}">
      <dsp:nvSpPr>
        <dsp:cNvPr id="0" name=""/>
        <dsp:cNvSpPr/>
      </dsp:nvSpPr>
      <dsp:spPr>
        <a:xfrm>
          <a:off x="6189554" y="897152"/>
          <a:ext cx="144984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1449846" y="148702"/>
              </a:lnTo>
              <a:lnTo>
                <a:pt x="1449846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45097" y="1194556"/>
          <a:ext cx="1388607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66874" y="1216333"/>
        <a:ext cx="1345053" cy="6999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18744" y="1675"/>
          <a:ext cx="3618282" cy="9247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45829" y="28760"/>
        <a:ext cx="3564112" cy="870569"/>
      </dsp:txXfrm>
    </dsp:sp>
    <dsp:sp modelId="{33643D00-C75E-4DF5-A0F0-DFA21355EB8A}">
      <dsp:nvSpPr>
        <dsp:cNvPr id="0" name=""/>
        <dsp:cNvSpPr/>
      </dsp:nvSpPr>
      <dsp:spPr>
        <a:xfrm>
          <a:off x="4591250" y="926415"/>
          <a:ext cx="1636635" cy="306799"/>
        </a:xfrm>
        <a:custGeom>
          <a:avLst/>
          <a:gdLst/>
          <a:ahLst/>
          <a:cxnLst/>
          <a:rect l="0" t="0" r="0" b="0"/>
          <a:pathLst>
            <a:path>
              <a:moveTo>
                <a:pt x="1636635" y="0"/>
              </a:moveTo>
              <a:lnTo>
                <a:pt x="1636635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16000" y="1233215"/>
          <a:ext cx="1150498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38465" y="1255680"/>
        <a:ext cx="1105568" cy="722068"/>
      </dsp:txXfrm>
    </dsp:sp>
    <dsp:sp modelId="{86F95A29-5235-422D-96EE-BAFAABAD6257}">
      <dsp:nvSpPr>
        <dsp:cNvPr id="0" name=""/>
        <dsp:cNvSpPr/>
      </dsp:nvSpPr>
      <dsp:spPr>
        <a:xfrm>
          <a:off x="2370201" y="2000213"/>
          <a:ext cx="2221048" cy="306799"/>
        </a:xfrm>
        <a:custGeom>
          <a:avLst/>
          <a:gdLst/>
          <a:ahLst/>
          <a:cxnLst/>
          <a:rect l="0" t="0" r="0" b="0"/>
          <a:pathLst>
            <a:path>
              <a:moveTo>
                <a:pt x="2221048" y="0"/>
              </a:moveTo>
              <a:lnTo>
                <a:pt x="2221048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512585" y="2307013"/>
          <a:ext cx="1715231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553517" y="2347945"/>
        <a:ext cx="1633367" cy="1315653"/>
      </dsp:txXfrm>
    </dsp:sp>
    <dsp:sp modelId="{BCE54729-C23D-460A-B6D9-5B0F7AAAE094}">
      <dsp:nvSpPr>
        <dsp:cNvPr id="0" name=""/>
        <dsp:cNvSpPr/>
      </dsp:nvSpPr>
      <dsp:spPr>
        <a:xfrm>
          <a:off x="4545530" y="2000213"/>
          <a:ext cx="91440" cy="3067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572967" y="2307013"/>
          <a:ext cx="2036565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works as a noun but isn’t (he/she)</a:t>
          </a:r>
        </a:p>
      </dsp:txBody>
      <dsp:txXfrm>
        <a:off x="3613899" y="2347945"/>
        <a:ext cx="1954701" cy="1315653"/>
      </dsp:txXfrm>
    </dsp:sp>
    <dsp:sp modelId="{9F588786-1845-44DC-9CE4-35ED2A78623B}">
      <dsp:nvSpPr>
        <dsp:cNvPr id="0" name=""/>
        <dsp:cNvSpPr/>
      </dsp:nvSpPr>
      <dsp:spPr>
        <a:xfrm>
          <a:off x="4591250" y="2000213"/>
          <a:ext cx="2221048" cy="306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99"/>
              </a:lnTo>
              <a:lnTo>
                <a:pt x="2221048" y="153399"/>
              </a:lnTo>
              <a:lnTo>
                <a:pt x="2221048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54682" y="2307013"/>
          <a:ext cx="1715231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95614" y="2347945"/>
        <a:ext cx="1633367" cy="1315653"/>
      </dsp:txXfrm>
    </dsp:sp>
    <dsp:sp modelId="{67357A81-5F47-46C8-8791-23DB6B665016}">
      <dsp:nvSpPr>
        <dsp:cNvPr id="0" name=""/>
        <dsp:cNvSpPr/>
      </dsp:nvSpPr>
      <dsp:spPr>
        <a:xfrm>
          <a:off x="6086897" y="926415"/>
          <a:ext cx="140987" cy="306799"/>
        </a:xfrm>
        <a:custGeom>
          <a:avLst/>
          <a:gdLst/>
          <a:ahLst/>
          <a:cxnLst/>
          <a:rect l="0" t="0" r="0" b="0"/>
          <a:pathLst>
            <a:path>
              <a:moveTo>
                <a:pt x="140987" y="0"/>
              </a:moveTo>
              <a:lnTo>
                <a:pt x="140987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511648" y="1233215"/>
          <a:ext cx="1150498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34113" y="1255680"/>
        <a:ext cx="1105568" cy="722068"/>
      </dsp:txXfrm>
    </dsp:sp>
    <dsp:sp modelId="{F7436063-BF3D-4400-ABDF-46A0C91AC2E1}">
      <dsp:nvSpPr>
        <dsp:cNvPr id="0" name=""/>
        <dsp:cNvSpPr/>
      </dsp:nvSpPr>
      <dsp:spPr>
        <a:xfrm>
          <a:off x="6227885" y="926415"/>
          <a:ext cx="1495647" cy="306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99"/>
              </a:lnTo>
              <a:lnTo>
                <a:pt x="1495647" y="153399"/>
              </a:lnTo>
              <a:lnTo>
                <a:pt x="1495647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07296" y="1233215"/>
          <a:ext cx="1432473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29761" y="1255680"/>
        <a:ext cx="1387543" cy="7220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38169" y="916"/>
          <a:ext cx="3492196" cy="8925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64310" y="27057"/>
        <a:ext cx="3439914" cy="840233"/>
      </dsp:txXfrm>
    </dsp:sp>
    <dsp:sp modelId="{33643D00-C75E-4DF5-A0F0-DFA21355EB8A}">
      <dsp:nvSpPr>
        <dsp:cNvPr id="0" name=""/>
        <dsp:cNvSpPr/>
      </dsp:nvSpPr>
      <dsp:spPr>
        <a:xfrm>
          <a:off x="4604663" y="893431"/>
          <a:ext cx="1579603" cy="296108"/>
        </a:xfrm>
        <a:custGeom>
          <a:avLst/>
          <a:gdLst/>
          <a:ahLst/>
          <a:cxnLst/>
          <a:rect l="0" t="0" r="0" b="0"/>
          <a:pathLst>
            <a:path>
              <a:moveTo>
                <a:pt x="1579603" y="0"/>
              </a:moveTo>
              <a:lnTo>
                <a:pt x="1579603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49460" y="1189540"/>
          <a:ext cx="111040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71142" y="1211222"/>
        <a:ext cx="1067042" cy="696907"/>
      </dsp:txXfrm>
    </dsp:sp>
    <dsp:sp modelId="{86F95A29-5235-422D-96EE-BAFAABAD6257}">
      <dsp:nvSpPr>
        <dsp:cNvPr id="0" name=""/>
        <dsp:cNvSpPr/>
      </dsp:nvSpPr>
      <dsp:spPr>
        <a:xfrm>
          <a:off x="2461011" y="1929811"/>
          <a:ext cx="2143651" cy="296108"/>
        </a:xfrm>
        <a:custGeom>
          <a:avLst/>
          <a:gdLst/>
          <a:ahLst/>
          <a:cxnLst/>
          <a:rect l="0" t="0" r="0" b="0"/>
          <a:pathLst>
            <a:path>
              <a:moveTo>
                <a:pt x="2143651" y="0"/>
              </a:moveTo>
              <a:lnTo>
                <a:pt x="2143651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3281" y="2225920"/>
          <a:ext cx="1655461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672787" y="2265426"/>
        <a:ext cx="1576449" cy="1269806"/>
      </dsp:txXfrm>
    </dsp:sp>
    <dsp:sp modelId="{BCE54729-C23D-460A-B6D9-5B0F7AAAE094}">
      <dsp:nvSpPr>
        <dsp:cNvPr id="0" name=""/>
        <dsp:cNvSpPr/>
      </dsp:nvSpPr>
      <dsp:spPr>
        <a:xfrm>
          <a:off x="4558943" y="1929811"/>
          <a:ext cx="91440" cy="296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21864" y="2225920"/>
          <a:ext cx="1965597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–works as a noun but isn’t (he/she)</a:t>
          </a:r>
        </a:p>
      </dsp:txBody>
      <dsp:txXfrm>
        <a:off x="3661370" y="2265426"/>
        <a:ext cx="1886585" cy="1269806"/>
      </dsp:txXfrm>
    </dsp:sp>
    <dsp:sp modelId="{9F588786-1845-44DC-9CE4-35ED2A78623B}">
      <dsp:nvSpPr>
        <dsp:cNvPr id="0" name=""/>
        <dsp:cNvSpPr/>
      </dsp:nvSpPr>
      <dsp:spPr>
        <a:xfrm>
          <a:off x="4604663" y="1929811"/>
          <a:ext cx="2143651" cy="296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054"/>
              </a:lnTo>
              <a:lnTo>
                <a:pt x="2143651" y="148054"/>
              </a:lnTo>
              <a:lnTo>
                <a:pt x="2143651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20584" y="2225920"/>
          <a:ext cx="1655461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5960090" y="2265426"/>
        <a:ext cx="1576449" cy="1269806"/>
      </dsp:txXfrm>
    </dsp:sp>
    <dsp:sp modelId="{67357A81-5F47-46C8-8791-23DB6B665016}">
      <dsp:nvSpPr>
        <dsp:cNvPr id="0" name=""/>
        <dsp:cNvSpPr/>
      </dsp:nvSpPr>
      <dsp:spPr>
        <a:xfrm>
          <a:off x="6048192" y="893431"/>
          <a:ext cx="136074" cy="296108"/>
        </a:xfrm>
        <a:custGeom>
          <a:avLst/>
          <a:gdLst/>
          <a:ahLst/>
          <a:cxnLst/>
          <a:rect l="0" t="0" r="0" b="0"/>
          <a:pathLst>
            <a:path>
              <a:moveTo>
                <a:pt x="136074" y="0"/>
              </a:moveTo>
              <a:lnTo>
                <a:pt x="136074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492989" y="1189540"/>
          <a:ext cx="111040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14671" y="1211222"/>
        <a:ext cx="1067042" cy="696907"/>
      </dsp:txXfrm>
    </dsp:sp>
    <dsp:sp modelId="{F7436063-BF3D-4400-ABDF-46A0C91AC2E1}">
      <dsp:nvSpPr>
        <dsp:cNvPr id="0" name=""/>
        <dsp:cNvSpPr/>
      </dsp:nvSpPr>
      <dsp:spPr>
        <a:xfrm>
          <a:off x="6184267" y="893431"/>
          <a:ext cx="1443528" cy="296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054"/>
              </a:lnTo>
              <a:lnTo>
                <a:pt x="1443528" y="148054"/>
              </a:lnTo>
              <a:lnTo>
                <a:pt x="1443528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36518" y="1189540"/>
          <a:ext cx="138255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58200" y="1211222"/>
        <a:ext cx="1339192" cy="6969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F1ABA-D8B8-4F55-A53D-93DA8C4CA388}">
      <dsp:nvSpPr>
        <dsp:cNvPr id="0" name=""/>
        <dsp:cNvSpPr/>
      </dsp:nvSpPr>
      <dsp:spPr>
        <a:xfrm>
          <a:off x="4692987" y="311"/>
          <a:ext cx="1618229" cy="10788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24585" y="31909"/>
        <a:ext cx="1555033" cy="1015623"/>
      </dsp:txXfrm>
    </dsp:sp>
    <dsp:sp modelId="{86F95A29-5235-422D-96EE-BAFAABAD6257}">
      <dsp:nvSpPr>
        <dsp:cNvPr id="0" name=""/>
        <dsp:cNvSpPr/>
      </dsp:nvSpPr>
      <dsp:spPr>
        <a:xfrm>
          <a:off x="3398403" y="1079131"/>
          <a:ext cx="2103698" cy="431527"/>
        </a:xfrm>
        <a:custGeom>
          <a:avLst/>
          <a:gdLst/>
          <a:ahLst/>
          <a:cxnLst/>
          <a:rect l="0" t="0" r="0" b="0"/>
          <a:pathLst>
            <a:path>
              <a:moveTo>
                <a:pt x="2103698" y="0"/>
              </a:moveTo>
              <a:lnTo>
                <a:pt x="2103698" y="215763"/>
              </a:lnTo>
              <a:lnTo>
                <a:pt x="0" y="215763"/>
              </a:lnTo>
              <a:lnTo>
                <a:pt x="0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589289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620887" y="1542257"/>
        <a:ext cx="1555033" cy="1015623"/>
      </dsp:txXfrm>
    </dsp:sp>
    <dsp:sp modelId="{9A48CF19-F5DC-457F-8FA3-46CD8BDFF3A0}">
      <dsp:nvSpPr>
        <dsp:cNvPr id="0" name=""/>
        <dsp:cNvSpPr/>
      </dsp:nvSpPr>
      <dsp:spPr>
        <a:xfrm>
          <a:off x="2346554" y="2589478"/>
          <a:ext cx="1051849" cy="431527"/>
        </a:xfrm>
        <a:custGeom>
          <a:avLst/>
          <a:gdLst/>
          <a:ahLst/>
          <a:cxnLst/>
          <a:rect l="0" t="0" r="0" b="0"/>
          <a:pathLst>
            <a:path>
              <a:moveTo>
                <a:pt x="1051849" y="0"/>
              </a:moveTo>
              <a:lnTo>
                <a:pt x="1051849" y="215763"/>
              </a:lnTo>
              <a:lnTo>
                <a:pt x="0" y="215763"/>
              </a:lnTo>
              <a:lnTo>
                <a:pt x="0" y="4315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537439" y="3021006"/>
          <a:ext cx="1618229" cy="10788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nouns</a:t>
          </a:r>
        </a:p>
      </dsp:txBody>
      <dsp:txXfrm>
        <a:off x="1569037" y="3052604"/>
        <a:ext cx="1555033" cy="1015623"/>
      </dsp:txXfrm>
    </dsp:sp>
    <dsp:sp modelId="{200C7D47-7769-4964-BA95-869B0F0A264E}">
      <dsp:nvSpPr>
        <dsp:cNvPr id="0" name=""/>
        <dsp:cNvSpPr/>
      </dsp:nvSpPr>
      <dsp:spPr>
        <a:xfrm>
          <a:off x="3398403" y="2589478"/>
          <a:ext cx="1051849" cy="431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63"/>
              </a:lnTo>
              <a:lnTo>
                <a:pt x="1051849" y="215763"/>
              </a:lnTo>
              <a:lnTo>
                <a:pt x="1051849" y="4315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83AC9-1A6C-4AD5-BC1D-D89CB59BA1D7}">
      <dsp:nvSpPr>
        <dsp:cNvPr id="0" name=""/>
        <dsp:cNvSpPr/>
      </dsp:nvSpPr>
      <dsp:spPr>
        <a:xfrm>
          <a:off x="3641138" y="3021006"/>
          <a:ext cx="1618229" cy="10788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Plural nouns</a:t>
          </a:r>
        </a:p>
      </dsp:txBody>
      <dsp:txXfrm>
        <a:off x="3672736" y="3052604"/>
        <a:ext cx="1555033" cy="1015623"/>
      </dsp:txXfrm>
    </dsp:sp>
    <dsp:sp modelId="{BCE54729-C23D-460A-B6D9-5B0F7AAAE094}">
      <dsp:nvSpPr>
        <dsp:cNvPr id="0" name=""/>
        <dsp:cNvSpPr/>
      </dsp:nvSpPr>
      <dsp:spPr>
        <a:xfrm>
          <a:off x="5456382" y="1079131"/>
          <a:ext cx="91440" cy="4315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692987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724585" y="1542257"/>
        <a:ext cx="1555033" cy="1015623"/>
      </dsp:txXfrm>
    </dsp:sp>
    <dsp:sp modelId="{9F588786-1845-44DC-9CE4-35ED2A78623B}">
      <dsp:nvSpPr>
        <dsp:cNvPr id="0" name=""/>
        <dsp:cNvSpPr/>
      </dsp:nvSpPr>
      <dsp:spPr>
        <a:xfrm>
          <a:off x="5502102" y="1079131"/>
          <a:ext cx="2103698" cy="431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63"/>
              </a:lnTo>
              <a:lnTo>
                <a:pt x="2103698" y="215763"/>
              </a:lnTo>
              <a:lnTo>
                <a:pt x="2103698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796686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828284" y="1542257"/>
        <a:ext cx="1555033" cy="1015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341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B9B4C-F606-662F-516B-F1B52006C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5C08B9-90FA-A34A-E575-DFEADD1D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A89B-464E-0536-FD4D-79F12CADE7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20313-7870-386C-9D63-9A24C246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E7FF60-6B2F-D83E-9F75-A293CFB5B5D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BFED2B-A089-FC54-FA87-5F74CB1E71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1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AADD0-C8A3-11FF-9516-682CFCA88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F6431E-9C9C-5536-6094-1076AF6C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09FE6B-413B-8E30-4DCF-CFA80CF4DB2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CCF68-F347-BAD5-42EC-214578C95E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8722AD-1BD9-F738-2340-FF8362F1DA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435F4-EFE7-6A5D-6CDA-A1F42C729D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4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43274" y="4837895"/>
            <a:ext cx="518160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1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52893" y="42126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24303" y="3700119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208466" y="3832478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2218" y="501380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32766" y="43766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496175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32490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55583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5290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127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3996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9031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6255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80554" y="2642946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&amp; plural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238622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914900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540656" y="2423211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29168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827770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7879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684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24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453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61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9922 -0.1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61" y="-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40078 -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9922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80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6302 0.1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1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66771 -0.0946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85" y="-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6537 0.0009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687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79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638 -0.007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9765 -0.003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46302 -0.2157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51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816798"/>
              </p:ext>
            </p:extLst>
          </p:nvPr>
        </p:nvGraphicFramePr>
        <p:xfrm>
          <a:off x="1544319" y="752475"/>
          <a:ext cx="9952356" cy="3687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9188481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5835358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2869673"/>
              </p:ext>
            </p:extLst>
          </p:nvPr>
        </p:nvGraphicFramePr>
        <p:xfrm>
          <a:off x="1544319" y="848707"/>
          <a:ext cx="9952356" cy="349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665358"/>
              </p:ext>
            </p:extLst>
          </p:nvPr>
        </p:nvGraphicFramePr>
        <p:xfrm>
          <a:off x="1601469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0527066"/>
              </p:ext>
            </p:extLst>
          </p:nvPr>
        </p:nvGraphicFramePr>
        <p:xfrm>
          <a:off x="160146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5086560"/>
              </p:ext>
            </p:extLst>
          </p:nvPr>
        </p:nvGraphicFramePr>
        <p:xfrm>
          <a:off x="1601469" y="848707"/>
          <a:ext cx="9952356" cy="3575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2134873"/>
              </p:ext>
            </p:extLst>
          </p:nvPr>
        </p:nvGraphicFramePr>
        <p:xfrm>
          <a:off x="1544319" y="752475"/>
          <a:ext cx="9952356" cy="4100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3686808" y="485261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a table and 10 tables?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spot a green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69729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17100" y="1650913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 - noun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443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304807" y="2474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0359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7706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“plural nouns”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5483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3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3200">
                <a:solidFill>
                  <a:srgbClr val="FFFF00"/>
                </a:solidFill>
                <a:latin typeface="Andika" panose="02000000000000000000" pitchFamily="2" charset="0"/>
              </a:rPr>
              <a:t>thing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singular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0AC1E6-F673-F945-7A6A-8A89B71CD231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41942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F8365-8DE6-8512-B97F-EF01C5C975C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“cats”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3017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4637F-2A23-2F1B-B251-118B0527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58092-E9DF-6FC5-B6C4-4BEFB6BA4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6FF3B-5FD9-28E8-9E21-971EF1C5EEA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728D28-AD90-6F66-EF81-E905276320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420F2-B198-8192-2FBD-A05AD011D21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A38546-9299-5DD6-1911-C3B1ECB0EB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6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E6A799-0C06-3332-8202-8FFD3E17003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“cats”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B30ADE-60A7-2D1A-7DA0-3B9DA70A83D0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80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1A5E90-081A-7B8B-221D-E57CE2EE779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“Child”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436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1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B0AED-CAAC-0095-B1CA-3E923CF7023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singular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28F93-35C3-DD24-B3FF-07AAE15A9B7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“Child”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43893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367DC-0258-992B-5776-D89E1A877DF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“children”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309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0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FD863B-3C11-EC41-B29D-3D1F90B8AD21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“children”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070A-2B5C-857E-2E79-F70CCBCBCA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Children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675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80191-2D7C-7069-F631-C42A30CFE70E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“listen”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9470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6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11BF-9D70-3F56-7169-8D5DAC30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119961-827E-6E05-A113-B30EAFF4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026DF2-55AE-642F-0493-B3BF3F598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93FFAE-D086-A56C-6AF4-16613CF6C2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B0F8F7-845C-9485-B7F0-0647A27D50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15BD06-9CDE-CB55-CAAA-B79D67B01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67453C-438D-8A9A-857A-031471B8030B}"/>
              </a:ext>
            </a:extLst>
          </p:cNvPr>
          <p:cNvSpPr txBox="1"/>
          <p:nvPr/>
        </p:nvSpPr>
        <p:spPr>
          <a:xfrm>
            <a:off x="252549" y="5332421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Listen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action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37B2CC-50D7-B1A9-49DB-FC811703B8E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“listen”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verb.</a:t>
            </a:r>
          </a:p>
        </p:txBody>
      </p:sp>
    </p:spTree>
    <p:extLst>
      <p:ext uri="{BB962C8B-B14F-4D97-AF65-F5344CB8AC3E}">
        <p14:creationId xmlns:p14="http://schemas.microsoft.com/office/powerpoint/2010/main" val="42060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A70C1-461C-034F-04C6-CBD579166BFF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“blue”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18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0081A8-7AB6-D698-AB22-9B83E7E945F8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used to describe objects </a:t>
            </a:r>
            <a:endParaRPr lang="en-GB" sz="3200" dirty="0">
              <a:solidFill>
                <a:srgbClr val="FFFF00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adjective.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F46A30-B8AB-2DCD-5D66-39D907A2682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“blue”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an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adjective.</a:t>
            </a:r>
          </a:p>
        </p:txBody>
      </p:sp>
    </p:spTree>
    <p:extLst>
      <p:ext uri="{BB962C8B-B14F-4D97-AF65-F5344CB8AC3E}">
        <p14:creationId xmlns:p14="http://schemas.microsoft.com/office/powerpoint/2010/main" val="168197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64A78D-4DD2-F2AE-B19C-C60E6A46F782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02633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41C5E-DBC3-ADC6-16EA-937047A4436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singular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BBBA-D30F-7BB4-58E7-3DD9D858D6E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00332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4C00C-E91C-102D-DDF5-07EE226EDD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3893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9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3E77B5-1C6E-9DD5-BC75-FF218F5EBF4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0A46C-22FA-67EC-5F1E-F8BD925F5A4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Tables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259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4E0E66-D6D7-E99B-1FF0-1C4429207DA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1815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9E56-11CA-5260-DCB1-0BE8F2FF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64252B-6AFB-FA3E-296A-F28245C6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2BE89-5C72-817A-1E57-DE66A34F3D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C8BC64-CE54-46E1-CB2E-A6C1FF016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73E4F-04F2-0A99-7807-8BE443F55C2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5C978-66C7-A0B4-265B-99E185E90F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4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45B9F0-D436-BD45-53AE-E59D765FC59E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singular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45DC6-747B-C4D3-DFAA-4EE1C426208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42534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8779DC-533D-B63A-2F87-E02C2B6E14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8394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9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1381C-9BC1-F5A8-7414-41241D80F57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202FA4-21F0-4AD0-955C-2E8D6054D7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464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2" y="457778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4915D-FEDE-9C6B-B073-6C346EC0E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E76CCB1-97EA-8BE9-38D8-177258165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80B4F-1459-7F69-8362-756D96C1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29C408F-01F2-79E4-F7B1-46402D966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7080FE-D030-24AB-1A8E-E009D5212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D8EC976-F152-98DB-A574-4F0C170AF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D2FDF-2FCC-5774-B776-DC9CA818A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B4340CE-9FE8-4B77-B71D-1ABEDE23E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D3AE4-A0D2-8900-9066-78AFCC07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FE45E0-D926-0795-858C-CEFF81FB24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F60533-6CC4-41A0-B9A9-4B091E3841E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967D1B-DE11-B7FF-4AC3-35AE9595B94E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80B663-7415-EFA3-D1BF-216D3154B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C3CCD2-BFFA-4150-34B7-FD289A6C5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4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0ED1F-C0A2-B87E-35B1-D0A4D4D3B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A7716-B3CA-6428-2EFC-E4CD26EC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F464E-0563-4253-2A13-321E05D5F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0A71B2-7BEA-3DF3-73CC-96AB6DA4A0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EA527-5C36-1DFC-0189-436F88D65E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CF4B4C-E266-13F2-93EA-2A7D077EC4A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1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46ABA-BE81-C9FA-6A04-576592DF0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BA01A3-DF96-7598-4A4D-3CF040185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05EE541-6D5F-9A18-B80E-8B1D865B041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94F242-6070-FBF6-797B-3FA7178193D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7292B7-9276-D90E-37C8-29EB69F72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318926-F999-0134-EEA2-22B7CFED1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1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A77E7-E7AA-A39B-398F-E571D8614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4C53F29-8A3E-4B2F-5402-61212C699C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7C47AA5-C06B-9817-DEA0-11437C40C78A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B5F6E7-EEC2-542D-B05D-FD4FCA0C2651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D18DA2-CA17-329F-6724-99B01B3BA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2DD3518-32E3-1717-124A-638E5DE6B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9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0D895-9D5D-3031-65A1-C2D8EF5B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31DEDC6-AAE9-92D2-954C-49715F33E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EC38734-506D-EA9E-3759-6148654ABE09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D7AC4E-521A-5D26-A9A5-418DC7DF47F7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786FDD-2486-6F9E-7C9A-D7F68106F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43C7254-886D-063E-CE7C-A79DFB418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72263-24B8-E8CE-B384-F3801BB9F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219F47A-DF5E-FB52-A9CC-037D7260B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5EAB84-B493-FC24-5B85-78841097D1E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064E04-47F8-A77B-9B4D-8301DD1AF53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7F29B-D207-5C4D-8BDA-AF37C8CC4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00364D8-0CF2-1732-7835-A6EC432D9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8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05BA2-2367-15AE-EDD9-28EC74595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0C226A1-CE14-6C93-F385-1A5489AF7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693452-338C-E7BF-C866-3799C89B144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A3237-7B69-FD88-C1D9-814188445DB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5B5371-313B-02BC-02EC-2F3864610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FE7B50-12FF-F67C-923D-81E87C8FF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D6F17-235E-D09D-7624-A76982B30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6A385F-BEE7-64F2-920C-A48E5C094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2B586D0-7972-0C5B-BA5C-D11A5888D66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04299A-0C72-7D7B-F748-BD62D62808A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12E62-1405-2336-29A2-3D81E2F4A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C909F1F-DD3A-AF13-CCE4-0C3DF9B44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5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where each sentence must have both a singular noun and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plural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Emile likes gems.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540" y="2926093"/>
            <a:ext cx="2474614" cy="30682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6052C0-15E2-1B0A-861A-D04F561D7221}"/>
              </a:ext>
            </a:extLst>
          </p:cNvPr>
          <p:cNvSpPr txBox="1">
            <a:spLocks/>
          </p:cNvSpPr>
          <p:nvPr/>
        </p:nvSpPr>
        <p:spPr>
          <a:xfrm>
            <a:off x="7771191" y="599434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8412B27-486D-960A-BD4C-ACE8008084C7}"/>
              </a:ext>
            </a:extLst>
          </p:cNvPr>
          <p:cNvSpPr/>
          <p:nvPr/>
        </p:nvSpPr>
        <p:spPr>
          <a:xfrm rot="16200000">
            <a:off x="6156691" y="5314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C5162FE-68EE-E140-2223-C6BC486F984A}"/>
              </a:ext>
            </a:extLst>
          </p:cNvPr>
          <p:cNvSpPr/>
          <p:nvPr/>
        </p:nvSpPr>
        <p:spPr>
          <a:xfrm rot="16200000">
            <a:off x="8383587" y="5339018"/>
            <a:ext cx="11278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856BDD6-6E64-15BC-23C5-E36315A54CCC}"/>
              </a:ext>
            </a:extLst>
          </p:cNvPr>
          <p:cNvSpPr txBox="1">
            <a:spLocks/>
          </p:cNvSpPr>
          <p:nvPr/>
        </p:nvSpPr>
        <p:spPr>
          <a:xfrm>
            <a:off x="5676398" y="5994347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129986"/>
              </p:ext>
            </p:extLst>
          </p:nvPr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r>
                        <a:rPr lang="en-GB" sz="1400" dirty="0"/>
                        <a:t>Singular or plural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singular or plural?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Singular/plural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GSingPlur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F582-F9B9-C3FE-087A-1601887D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E92D28-A3DD-A606-A3B1-38306D07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D8461-016C-1A9B-6AF2-5E2402BD5A5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E1DBD-16D2-E882-9002-384F84026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9265B-9492-4EAC-A565-08A26024AE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DAAF45-2409-0D7F-5A5F-797C675644C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6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FEDD-41E5-651B-462E-0D44AE03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1956B3-4417-1831-9F96-59E5F170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67186-E2BA-6F5D-C621-31AF9A63434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54CAE7-7CE3-4526-C5A3-A9AF9833E4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34CB8D-90C5-52D7-9D2F-2A84E792234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C26752-7362-EEF9-D718-48E13CD09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5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Microsoft Office PowerPoint</Application>
  <PresentationFormat>Widescreen</PresentationFormat>
  <Paragraphs>571</Paragraphs>
  <Slides>77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Singular &amp; plural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2025-12-22T09:53:09Z</dcterms:modified>
</cp:coreProperties>
</file>