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408" r:id="rId3"/>
    <p:sldId id="471" r:id="rId4"/>
    <p:sldId id="472" r:id="rId5"/>
    <p:sldId id="473" r:id="rId6"/>
    <p:sldId id="474" r:id="rId7"/>
    <p:sldId id="442" r:id="rId8"/>
    <p:sldId id="443" r:id="rId9"/>
    <p:sldId id="444" r:id="rId10"/>
    <p:sldId id="475" r:id="rId11"/>
    <p:sldId id="476" r:id="rId12"/>
    <p:sldId id="468" r:id="rId13"/>
    <p:sldId id="445" r:id="rId14"/>
    <p:sldId id="446" r:id="rId15"/>
    <p:sldId id="447" r:id="rId16"/>
    <p:sldId id="469" r:id="rId17"/>
    <p:sldId id="470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A511C0-A0AF-4EE7-A200-2F8430C3AC98}" v="2" dt="2025-12-09T10:32:13.5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zVCT1RSRFhKQ1lMWkxXSVVCQUUwOVY2M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B9B4C-F606-662F-516B-F1B52006CA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E5C08B9-90FA-A34A-E575-DFEADD1DA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26A89B-464E-0536-FD4D-79F12CADE7A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A20313-7870-386C-9D63-9A24C246C67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spot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E7FF60-6B2F-D83E-9F75-A293CFB5B5D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BFED2B-A089-FC54-FA87-5F74CB1E716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815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7AADD0-C8A3-11FF-9516-682CFCA88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3F6431E-9C9C-5536-6094-1076AF6CFB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09FE6B-413B-8E30-4DCF-CFA80CF4DB2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CCCF68-F347-BAD5-42EC-214578C95E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spot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8722AD-1BD9-F738-2340-FF8362F1DAE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3435F4-EFE7-6A5D-6CDA-A1F42C729D4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646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343274" y="4837895"/>
            <a:ext cx="518160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400925" y="3700121"/>
            <a:ext cx="1605128" cy="7747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751854" y="4212609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152893" y="421260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124303" y="3700119"/>
            <a:ext cx="1148759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465721" y="3859613"/>
            <a:ext cx="1573504" cy="6910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3208466" y="3832478"/>
            <a:ext cx="1152525" cy="9623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402218" y="501380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722563" y="438824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032766" y="437662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152660" y="505118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496175" y="3851578"/>
            <a:ext cx="1533526" cy="6366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3232490" y="3851578"/>
            <a:ext cx="1152525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068486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255583" y="43976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699034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775290" y="507775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85138" y="53127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457377" y="43996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“broken”?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90314" y="53889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62553" y="44758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scans broken drones.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902899" y="2672659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3124985" y="27163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7822135" y="269824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480554" y="2642946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1D1BC6D4-59DC-44A1-B29B-2416C4BBCEB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914900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like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small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classroom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think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green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540656" y="2423211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7291682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9827770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67879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listen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Monday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write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66849 -0.108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24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59453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61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39922 -0.1032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61" y="-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40078 -0.001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34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59922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80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26302 0.1069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1" y="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66771 -0.0946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85" y="-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26537 0.0009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68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59687 -0.2212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79" y="-11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2638 -0.007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0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9765 -0.0032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18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46302 -0.21574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51" y="-10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aliens spot a green robot.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94637F-2A23-2F1B-B251-118B05270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558092-E9DF-6FC5-B6C4-4BEFB6BA4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16FF3B-5FD9-28E8-9E21-971EF1C5EEA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728D28-AD90-6F66-EF81-E9052763201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B420F2-B198-8192-2FBD-A05AD011D21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A38546-9299-5DD6-1911-C3B1ECB0EBE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67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B11BF-9D70-3F56-7169-8D5DAC30A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119961-827E-6E05-A113-B30EAFF49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026DF2-55AE-642F-0493-B3BF3F59896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F93FFAE-D086-A56C-6AF4-16613CF6C27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CB0F8F7-845C-9485-B7F0-0647A27D507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15BD06-9CDE-CB55-CAAA-B79D67B01A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233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19E56-11CA-5260-DCB1-0BE8F2FFB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64252B-6AFB-FA3E-296A-F28245C6D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C2BE89-5C72-817A-1E57-DE66A34F3D6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run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C8BC64-CE54-46E1-CB2E-A6C1FF0167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473E4F-04F2-0A99-7807-8BE443F55C29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45C978-66C7-A0B4-265B-99E185E90F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147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20ED1F-C0A2-B87E-35B1-D0A4D4D3B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F2A7716-B3CA-6428-2EFC-E4CD26EC98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AF464E-0563-4253-2A13-321E05D5F96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30A71B2-7BEA-3DF3-73CC-96AB6DA4A08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9EA527-5C36-1DFC-0189-436F88D65E9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ECF4B4C-E266-13F2-93EA-2A7D077EC4A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1916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FF582-F9B9-C3FE-087A-1601887D0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6E92D28-A3DD-A606-A3B1-38306D07C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1D8461-016C-1A9B-6AF2-5E2402BD5A5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4E1DBD-16D2-E882-9002-384F84026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89265B-9492-4EAC-A565-08A26024AEE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DAAF45-2409-0D7F-5A5F-797C675644C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267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AFEDD-41E5-651B-462E-0D44AE038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1956B3-4417-1831-9F96-59E5F1701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E67186-E2BA-6F5D-C621-31AF9A63434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runs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to the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big</a:t>
            </a:r>
            <a:r>
              <a:rPr lang="en-GB" sz="4000" strike="sngStrike" dirty="0" err="1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ship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54CAE7-7CE3-4526-C5A3-A9AF9833E40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aliens spot a green robot.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834CB8D-90C5-52D7-9D2F-2A84E792234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1C26752-7362-EEF9-D718-48E13CD097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058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1015</Words>
  <Application>Microsoft Office PowerPoint</Application>
  <PresentationFormat>Widescreen</PresentationFormat>
  <Paragraphs>160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2025-12-22T08:50:03Z</dcterms:modified>
</cp:coreProperties>
</file>