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6"/>
  </p:notesMasterIdLst>
  <p:sldIdLst>
    <p:sldId id="390" r:id="rId2"/>
    <p:sldId id="430" r:id="rId3"/>
    <p:sldId id="432" r:id="rId4"/>
    <p:sldId id="433" r:id="rId5"/>
    <p:sldId id="434" r:id="rId6"/>
    <p:sldId id="435" r:id="rId7"/>
    <p:sldId id="436" r:id="rId8"/>
    <p:sldId id="437" r:id="rId9"/>
    <p:sldId id="438" r:id="rId10"/>
    <p:sldId id="439" r:id="rId11"/>
    <p:sldId id="440" r:id="rId12"/>
    <p:sldId id="441" r:id="rId13"/>
    <p:sldId id="503" r:id="rId14"/>
    <p:sldId id="385" r:id="rId15"/>
  </p:sldIdLst>
  <p:sldSz cx="12192000" cy="6858000"/>
  <p:notesSz cx="6858000" cy="9144000"/>
  <p:embeddedFontLst>
    <p:embeddedFont>
      <p:font typeface="Andika" panose="02000000000000000000" pitchFamily="2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DBE607-2444-4DD6-A840-B291E67CFF8E}" v="7" dt="2025-12-11T13:41:54.0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microsoft.com/office/2018/10/relationships/authors" Target="authors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E72263-24B8-E8CE-B384-F3801BB9FD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219F47A-DF5E-FB52-A9CC-037D7260B4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75EAB84-B493-FC24-5B85-78841097D1E5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F064E04-47F8-A77B-9B4D-8301DD1AF53A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forest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water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17F29B-D207-5C4D-8BDA-AF37C8CC4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00364D8-0CF2-1732-7835-A6EC432D91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786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905BA2-2367-15AE-EDD9-28EC74595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90C226A1-CE14-6C93-F385-1A5489AF77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0693452-338C-E7BF-C866-3799C89B1441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A1A3237-7B69-FD88-C1D9-814188445DB8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forest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water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B5B5371-313B-02BC-02EC-2F38646102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4FE7B50-12FF-F67C-923D-81E87C8FF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570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7D6F17-235E-D09D-7624-A76982B30D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1F6A385F-BEE7-64F2-920C-A48E5C0948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2B586D0-7972-0C5B-BA5C-D11A5888D664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004299A-0C72-7D7B-F748-BD62D62808A8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forest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water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B412E62-1405-2336-29A2-3D81E2F4A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C909F1F-DD3A-AF13-CCE4-0C3DF9B44F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150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8" y="2062439"/>
            <a:ext cx="6379025" cy="306825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sentences where each sentence must have both a singular noun and a plural noun? 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example: Emile likes gems.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0540" y="2926093"/>
            <a:ext cx="2474614" cy="3068254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D6052C0-15E2-1B0A-861A-D04F561D7221}"/>
              </a:ext>
            </a:extLst>
          </p:cNvPr>
          <p:cNvSpPr txBox="1">
            <a:spLocks/>
          </p:cNvSpPr>
          <p:nvPr/>
        </p:nvSpPr>
        <p:spPr>
          <a:xfrm>
            <a:off x="7771191" y="5994347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D8412B27-486D-960A-BD4C-ACE8008084C7}"/>
              </a:ext>
            </a:extLst>
          </p:cNvPr>
          <p:cNvSpPr/>
          <p:nvPr/>
        </p:nvSpPr>
        <p:spPr>
          <a:xfrm rot="16200000">
            <a:off x="6156691" y="5314240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C5162FE-68EE-E140-2223-C6BC486F984A}"/>
              </a:ext>
            </a:extLst>
          </p:cNvPr>
          <p:cNvSpPr/>
          <p:nvPr/>
        </p:nvSpPr>
        <p:spPr>
          <a:xfrm rot="16200000">
            <a:off x="8383587" y="5339018"/>
            <a:ext cx="112788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856BDD6-6E64-15BC-23C5-E36315A54CCC}"/>
              </a:ext>
            </a:extLst>
          </p:cNvPr>
          <p:cNvSpPr txBox="1">
            <a:spLocks/>
          </p:cNvSpPr>
          <p:nvPr/>
        </p:nvSpPr>
        <p:spPr>
          <a:xfrm>
            <a:off x="5676398" y="5994347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04775" y="79024"/>
          <a:ext cx="11982451" cy="6256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9565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85797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77003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03898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- Singular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singular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House/schools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Gsing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Gsingnoun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- Plural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plural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House/schools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GPl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GPluNoun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r>
                        <a:rPr lang="en-GB" sz="1400" dirty="0"/>
                        <a:t>Singular or plural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noun '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cat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' singular or plural?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Singular/plural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GSingPlur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–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- Sentences starting with an adverb.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Quickly, 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- Sentences using and as a conjunction.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runs fast and jumps high.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 – Two nouns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at the cat.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70489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 - Common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common nouns.	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children play in the garden.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 - Proper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proper nouns.	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Emile is so cool.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Common or proper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noun '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curtains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' a common or proper noun?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Common/proper noun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GComProp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2689059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6335474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71F09-6D65-A845-BD28-D74B1768C4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60D373F-D0AF-FBFD-3372-CF9E509473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24926499-9F56-259C-819A-6CE9CBDEC27F}"/>
              </a:ext>
            </a:extLst>
          </p:cNvPr>
          <p:cNvSpPr txBox="1">
            <a:spLocks/>
          </p:cNvSpPr>
          <p:nvPr/>
        </p:nvSpPr>
        <p:spPr>
          <a:xfrm>
            <a:off x="954232" y="457778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all the nouns?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7E25E31-3D0E-DED9-C3F2-8328E98D2D09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and Aimee were best friends who loved adventures.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day, they decided to explore the forest near their homes.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packed a backpack with sandwiches, apples, and a bottle of water.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34915D-FEDE-9C6B-B073-6C346EC0EE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E76CCB1-97EA-8BE9-38D8-1772581655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434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30842D-DDC6-CDB2-B9C9-EB7559975E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3E894B2-3FA9-C72F-E283-6E9566B2B4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A573295-C74D-175A-C646-ABE543B17D2C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all the nouns?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E8FC9A2-5D56-4EBE-7D95-C71A925AA35A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day, they decided to explore the forest near their homes.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packed a backpack with sandwiches, apples, and a bottle of water.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1780B4F-1459-7F69-8362-756D96C1C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29C408F-01F2-79E4-F7B1-46402D9666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079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84F530-B136-CA9A-CE14-7B1E2A9818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F713ECAD-53C6-E8DB-F8A3-419A4AA929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A579FFA-F6F2-A60B-D188-A69CF26A7860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all the nouns?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32C35FA-825B-392A-400D-262EB3922C2B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forest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water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7080FE-D030-24AB-1A8E-E009D52124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D8EC976-F152-98DB-A574-4F0C170AF2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93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0F3263-B7BE-A6A1-4080-53F63ADE1B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15FE9D24-AB17-A4CD-5F0E-EC16D71930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0608410-B48C-D684-6D2B-C06C7F785654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4704DDC-5DFA-1C07-394D-9778CA9A889C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forest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water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DD2FDF-2FCC-5774-B776-DC9CA818AE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B4340CE-9FE8-4B77-B71D-1ABEDE23E8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13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DD3AE4-A0D2-8900-9066-78AFCC07BB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9DFE45E0-D926-0795-858C-CEFF81FB24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F60533-6CC4-41A0-B9A9-4B091E3841E1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0967D1B-DE11-B7FF-4AC3-35AE9595B94E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forest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water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80B663-7415-EFA3-D1BF-216D3154B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0C3CCD2-BFFA-4150-34B7-FD289A6C5D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346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146ABA-BE81-C9FA-6A04-576592DF0A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1FBA01A3-DF96-7598-4A4D-3CF0401854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05EE541-6D5F-9A18-B80E-8B1D865B0414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94F242-6070-FBF6-797B-3FA7178193D5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forest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water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7292B7-9276-D90E-37C8-29EB69F720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3318926-F999-0134-EEA2-22B7CFED11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516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FA77E7-E7AA-A39B-398F-E571D8614A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54C53F29-8A3E-4B2F-5402-61212C699C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7C47AA5-C06B-9817-DEA0-11437C40C78A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BB5F6E7-EEC2-542D-B05D-FD4FCA0C2651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forest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water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9D18DA2-CA17-329F-6724-99B01B3BA1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2DD3518-32E3-1717-124A-638E5DE6B8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39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0D895-9D5D-3031-65A1-C2D8EF5BF1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931DEDC6-AAE9-92D2-954C-49715F33EF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EC38734-506D-EA9E-3759-6148654ABE09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1D7AC4E-521A-5D26-A9A5-418DC7DF47F7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forest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water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786FDD-2486-6F9E-7C9A-D7F68106FA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510" y="6130749"/>
            <a:ext cx="4492977" cy="404781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E43C7254-886D-063E-CE7C-A79DFB4184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007086"/>
            <a:ext cx="1314092" cy="16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211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857</Words>
  <Application>Microsoft Office PowerPoint</Application>
  <PresentationFormat>Widescreen</PresentationFormat>
  <Paragraphs>138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2025-12-22T09:53:19Z</dcterms:modified>
</cp:coreProperties>
</file>