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0"/>
  </p:notesMasterIdLst>
  <p:sldIdLst>
    <p:sldId id="390" r:id="rId2"/>
    <p:sldId id="274" r:id="rId3"/>
    <p:sldId id="417" r:id="rId4"/>
    <p:sldId id="418" r:id="rId5"/>
    <p:sldId id="419" r:id="rId6"/>
    <p:sldId id="422" r:id="rId7"/>
    <p:sldId id="423" r:id="rId8"/>
    <p:sldId id="424" r:id="rId9"/>
    <p:sldId id="425" r:id="rId10"/>
    <p:sldId id="426" r:id="rId11"/>
    <p:sldId id="429" r:id="rId12"/>
    <p:sldId id="379" r:id="rId13"/>
    <p:sldId id="380" r:id="rId14"/>
    <p:sldId id="381" r:id="rId15"/>
    <p:sldId id="361" r:id="rId16"/>
    <p:sldId id="393" r:id="rId17"/>
    <p:sldId id="363" r:id="rId18"/>
    <p:sldId id="394" r:id="rId19"/>
    <p:sldId id="416" r:id="rId20"/>
    <p:sldId id="477" r:id="rId21"/>
    <p:sldId id="478" r:id="rId22"/>
    <p:sldId id="494" r:id="rId23"/>
    <p:sldId id="479" r:id="rId24"/>
    <p:sldId id="480" r:id="rId25"/>
    <p:sldId id="495" r:id="rId26"/>
    <p:sldId id="481" r:id="rId27"/>
    <p:sldId id="482" r:id="rId28"/>
    <p:sldId id="496" r:id="rId29"/>
    <p:sldId id="465" r:id="rId30"/>
    <p:sldId id="483" r:id="rId31"/>
    <p:sldId id="497" r:id="rId32"/>
    <p:sldId id="484" r:id="rId33"/>
    <p:sldId id="485" r:id="rId34"/>
    <p:sldId id="498" r:id="rId35"/>
    <p:sldId id="466" r:id="rId36"/>
    <p:sldId id="467" r:id="rId37"/>
    <p:sldId id="486" r:id="rId38"/>
    <p:sldId id="487" r:id="rId39"/>
    <p:sldId id="499" r:id="rId40"/>
    <p:sldId id="488" r:id="rId41"/>
    <p:sldId id="489" r:id="rId42"/>
    <p:sldId id="500" r:id="rId43"/>
    <p:sldId id="490" r:id="rId44"/>
    <p:sldId id="501" r:id="rId45"/>
    <p:sldId id="491" r:id="rId46"/>
    <p:sldId id="492" r:id="rId47"/>
    <p:sldId id="493" r:id="rId48"/>
    <p:sldId id="502" r:id="rId49"/>
  </p:sldIdLst>
  <p:sldSz cx="12192000" cy="6858000"/>
  <p:notesSz cx="6858000" cy="9144000"/>
  <p:embeddedFontLst>
    <p:embeddedFont>
      <p:font typeface="Andika" panose="02000000000000000000" pitchFamily="2" charset="0"/>
      <p:regular r:id="rId51"/>
      <p:bold r:id="rId52"/>
      <p:italic r:id="rId53"/>
      <p:boldItalic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E7A33A-2710-4E82-A4B2-1568D8EF856C}" v="2" dt="2025-12-09T10:32:21.6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works as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–works as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3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3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3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/>
      <dgm:t>
        <a:bodyPr/>
        <a:lstStyle/>
        <a:p>
          <a:r>
            <a:rPr lang="en-GB" sz="1400" dirty="0"/>
            <a:t>Common nouns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C4699380-C754-4B63-9F99-9507F4DD88DB}">
      <dgm:prSet phldrT="[Text]" custT="1"/>
      <dgm:spPr/>
      <dgm:t>
        <a:bodyPr/>
        <a:lstStyle/>
        <a:p>
          <a:r>
            <a:rPr lang="en-GB" sz="1400" dirty="0"/>
            <a:t>Plural nouns</a:t>
          </a:r>
        </a:p>
      </dgm:t>
    </dgm:pt>
    <dgm:pt modelId="{8EFFF585-DB1D-4FDB-9BB9-AB4C8894606B}" type="parTrans" cxnId="{E5F4151F-0922-4E66-AA23-1C3E905B2C37}">
      <dgm:prSet/>
      <dgm:spPr/>
      <dgm:t>
        <a:bodyPr/>
        <a:lstStyle/>
        <a:p>
          <a:endParaRPr lang="en-GB"/>
        </a:p>
      </dgm:t>
    </dgm:pt>
    <dgm:pt modelId="{16CEB475-E39F-4970-B800-5081DFB4E4CB}" type="sibTrans" cxnId="{E5F4151F-0922-4E66-AA23-1C3E905B2C37}">
      <dgm:prSet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2B4FBDA-667D-41CE-A688-204F1F142524}" type="pres">
      <dgm:prSet presAssocID="{CA4CC870-5F8C-4950-9C3F-CDDD8D47B8FE}" presName="Name14" presStyleCnt="0"/>
      <dgm:spPr/>
    </dgm:pt>
    <dgm:pt modelId="{BB2F1ABA-D8B8-4F55-A53D-93DA8C4CA388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735129D4-3D9A-4FF5-A8AF-7B43E594A51C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3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3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200C7D47-7769-4964-BA95-869B0F0A264E}" type="pres">
      <dgm:prSet presAssocID="{8EFFF585-DB1D-4FDB-9BB9-AB4C8894606B}" presName="Name19" presStyleLbl="parChTrans1D3" presStyleIdx="1" presStyleCnt="2"/>
      <dgm:spPr/>
    </dgm:pt>
    <dgm:pt modelId="{3EF92AAF-9618-4742-A28D-BFD75DA8EEFE}" type="pres">
      <dgm:prSet presAssocID="{C4699380-C754-4B63-9F99-9507F4DD88DB}" presName="Name21" presStyleCnt="0"/>
      <dgm:spPr/>
    </dgm:pt>
    <dgm:pt modelId="{89B83AC9-1A6C-4AD5-BC1D-D89CB59BA1D7}" type="pres">
      <dgm:prSet presAssocID="{C4699380-C754-4B63-9F99-9507F4DD88DB}" presName="level2Shape" presStyleLbl="node3" presStyleIdx="1" presStyleCnt="2"/>
      <dgm:spPr/>
    </dgm:pt>
    <dgm:pt modelId="{C5BBFC47-55D3-4DB2-AAF3-4170BA7D64D9}" type="pres">
      <dgm:prSet presAssocID="{C4699380-C754-4B63-9F99-9507F4DD88DB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3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3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3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3"/>
      <dgm:spPr/>
    </dgm:pt>
    <dgm:pt modelId="{9ED2CB95-FC2B-4DEE-9277-DCB7DDC0437D}" type="pres">
      <dgm:prSet presAssocID="{A4222348-6226-480F-ABED-86D890CCE80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042DCE19-D59E-4F52-BE90-E675C3416050}" type="presOf" srcId="{04975909-97A7-44ED-879F-6F6B103B99A4}" destId="{BCE54729-C23D-460A-B6D9-5B0F7AAAE094}" srcOrd="0" destOrd="0" presId="urn:microsoft.com/office/officeart/2005/8/layout/hierarchy6"/>
    <dgm:cxn modelId="{E5F4151F-0922-4E66-AA23-1C3E905B2C37}" srcId="{E25186BC-08B3-4851-B4B7-96248D7C8D8F}" destId="{C4699380-C754-4B63-9F99-9507F4DD88DB}" srcOrd="1" destOrd="0" parTransId="{8EFFF585-DB1D-4FDB-9BB9-AB4C8894606B}" sibTransId="{16CEB475-E39F-4970-B800-5081DFB4E4CB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41D9F835-25EC-47E6-89FE-2ABCBCFD2D37}" type="presOf" srcId="{8EFFF585-DB1D-4FDB-9BB9-AB4C8894606B}" destId="{200C7D47-7769-4964-BA95-869B0F0A264E}" srcOrd="0" destOrd="0" presId="urn:microsoft.com/office/officeart/2005/8/layout/hierarchy6"/>
    <dgm:cxn modelId="{58069C45-1CFD-44E3-9A8F-0BB610B9D565}" type="presOf" srcId="{A2AF531E-D0E5-4F18-8A3D-C4A237691939}" destId="{11BAE7CF-A36D-446D-AF86-7DCB6102F4BD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86AD5D58-00AA-4D9D-8505-225DF620AD64}" type="presOf" srcId="{C4699380-C754-4B63-9F99-9507F4DD88DB}" destId="{89B83AC9-1A6C-4AD5-BC1D-D89CB59BA1D7}" srcOrd="0" destOrd="0" presId="urn:microsoft.com/office/officeart/2005/8/layout/hierarchy6"/>
    <dgm:cxn modelId="{43464B85-0315-4FB4-B9FC-D8057ACBE1FF}" type="presOf" srcId="{04FF5126-8F85-4DD3-8878-2ED344EF0AC8}" destId="{86F95A29-5235-422D-96EE-BAFAABAD6257}" srcOrd="0" destOrd="0" presId="urn:microsoft.com/office/officeart/2005/8/layout/hierarchy6"/>
    <dgm:cxn modelId="{A9D03187-0205-4716-B4E2-427EBF2F8227}" type="presOf" srcId="{A4222348-6226-480F-ABED-86D890CCE803}" destId="{1C9A1DB3-B620-4E27-B2DC-76D0B4246EBA}" srcOrd="0" destOrd="0" presId="urn:microsoft.com/office/officeart/2005/8/layout/hierarchy6"/>
    <dgm:cxn modelId="{DC44AC91-1BB8-413C-8E5F-187D16402FAA}" type="presOf" srcId="{42CBFB36-10AF-41E8-942C-6656C679976D}" destId="{9A48CF19-F5DC-457F-8FA3-46CD8BDFF3A0}" srcOrd="0" destOrd="0" presId="urn:microsoft.com/office/officeart/2005/8/layout/hierarchy6"/>
    <dgm:cxn modelId="{81BB0399-2EA8-44D7-A0DE-940AB3DDA17A}" type="presOf" srcId="{CA4CC870-5F8C-4950-9C3F-CDDD8D47B8FE}" destId="{BB2F1ABA-D8B8-4F55-A53D-93DA8C4CA388}" srcOrd="0" destOrd="0" presId="urn:microsoft.com/office/officeart/2005/8/layout/hierarchy6"/>
    <dgm:cxn modelId="{7BA401A3-43C6-48FD-A723-BE30B63B0575}" type="presOf" srcId="{31AF8B68-B15A-4E4B-BDF6-198E0CF56D5A}" destId="{B35A15AA-AFED-4623-8F52-BB5DB86C9DDB}" srcOrd="0" destOrd="0" presId="urn:microsoft.com/office/officeart/2005/8/layout/hierarchy6"/>
    <dgm:cxn modelId="{927716AE-C42B-452D-ADC4-54B77C4D4DBE}" type="presOf" srcId="{E25186BC-08B3-4851-B4B7-96248D7C8D8F}" destId="{8AA4D341-142C-42FE-98DE-66A6F20AECB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612EBBCE-F19D-43B7-BBFC-4633C142E06A}" type="presOf" srcId="{9510B265-B036-458B-9CAF-29F8D1CC219C}" destId="{9F588786-1845-44DC-9CE4-35ED2A7862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C2F65AE9-8BD3-4C70-BA70-43631E90EA04}" type="presParOf" srcId="{9946BB4B-0D0D-4192-B468-E6FAAB5AE8F3}" destId="{32B4FBDA-667D-41CE-A688-204F1F142524}" srcOrd="0" destOrd="0" presId="urn:microsoft.com/office/officeart/2005/8/layout/hierarchy6"/>
    <dgm:cxn modelId="{7AAF5C1D-8C01-4170-80B5-D71A60B535A5}" type="presParOf" srcId="{32B4FBDA-667D-41CE-A688-204F1F142524}" destId="{BB2F1ABA-D8B8-4F55-A53D-93DA8C4CA388}" srcOrd="0" destOrd="0" presId="urn:microsoft.com/office/officeart/2005/8/layout/hierarchy6"/>
    <dgm:cxn modelId="{D535858F-F3DF-4700-AD3B-F840560305CA}" type="presParOf" srcId="{32B4FBDA-667D-41CE-A688-204F1F142524}" destId="{735129D4-3D9A-4FF5-A8AF-7B43E594A51C}" srcOrd="1" destOrd="0" presId="urn:microsoft.com/office/officeart/2005/8/layout/hierarchy6"/>
    <dgm:cxn modelId="{03C06D08-7A1B-4396-BC04-CE4EC93BBAB7}" type="presParOf" srcId="{735129D4-3D9A-4FF5-A8AF-7B43E594A51C}" destId="{86F95A29-5235-422D-96EE-BAFAABAD6257}" srcOrd="0" destOrd="0" presId="urn:microsoft.com/office/officeart/2005/8/layout/hierarchy6"/>
    <dgm:cxn modelId="{1FE75D38-C9E9-44F8-A861-866B54BBBA2C}" type="presParOf" srcId="{735129D4-3D9A-4FF5-A8AF-7B43E594A51C}" destId="{2F297B09-7C1C-4424-9901-E82569B998A9}" srcOrd="1" destOrd="0" presId="urn:microsoft.com/office/officeart/2005/8/layout/hierarchy6"/>
    <dgm:cxn modelId="{A8CC5C35-654B-44BD-9282-5CBD2D940592}" type="presParOf" srcId="{2F297B09-7C1C-4424-9901-E82569B998A9}" destId="{8AA4D341-142C-42FE-98DE-66A6F20AECB5}" srcOrd="0" destOrd="0" presId="urn:microsoft.com/office/officeart/2005/8/layout/hierarchy6"/>
    <dgm:cxn modelId="{3840A2E8-FAC7-49E0-BE77-F12D17A64129}" type="presParOf" srcId="{2F297B09-7C1C-4424-9901-E82569B998A9}" destId="{2940E683-8768-49C0-8319-79D0963B5A3F}" srcOrd="1" destOrd="0" presId="urn:microsoft.com/office/officeart/2005/8/layout/hierarchy6"/>
    <dgm:cxn modelId="{8F10BF42-3644-4505-A43A-088CD800EE73}" type="presParOf" srcId="{2940E683-8768-49C0-8319-79D0963B5A3F}" destId="{9A48CF19-F5DC-457F-8FA3-46CD8BDFF3A0}" srcOrd="0" destOrd="0" presId="urn:microsoft.com/office/officeart/2005/8/layout/hierarchy6"/>
    <dgm:cxn modelId="{753A6135-B745-4438-9911-3FCF1706EEE5}" type="presParOf" srcId="{2940E683-8768-49C0-8319-79D0963B5A3F}" destId="{71B131CB-039A-440D-BF33-A4BA209987C5}" srcOrd="1" destOrd="0" presId="urn:microsoft.com/office/officeart/2005/8/layout/hierarchy6"/>
    <dgm:cxn modelId="{F266F4CF-4DE3-4EDB-8830-ACD3D36D97CA}" type="presParOf" srcId="{71B131CB-039A-440D-BF33-A4BA209987C5}" destId="{11BAE7CF-A36D-446D-AF86-7DCB6102F4BD}" srcOrd="0" destOrd="0" presId="urn:microsoft.com/office/officeart/2005/8/layout/hierarchy6"/>
    <dgm:cxn modelId="{A7D8BCAB-6353-458F-A12E-9FB916DDEA91}" type="presParOf" srcId="{71B131CB-039A-440D-BF33-A4BA209987C5}" destId="{0F9FB6EB-1BAD-4AB5-8054-7C0668940C3E}" srcOrd="1" destOrd="0" presId="urn:microsoft.com/office/officeart/2005/8/layout/hierarchy6"/>
    <dgm:cxn modelId="{D8244487-69B9-490B-8592-1D92ABBDF266}" type="presParOf" srcId="{2940E683-8768-49C0-8319-79D0963B5A3F}" destId="{200C7D47-7769-4964-BA95-869B0F0A264E}" srcOrd="2" destOrd="0" presId="urn:microsoft.com/office/officeart/2005/8/layout/hierarchy6"/>
    <dgm:cxn modelId="{AE3F7588-BB91-4329-A0ED-36F1790796BB}" type="presParOf" srcId="{2940E683-8768-49C0-8319-79D0963B5A3F}" destId="{3EF92AAF-9618-4742-A28D-BFD75DA8EEFE}" srcOrd="3" destOrd="0" presId="urn:microsoft.com/office/officeart/2005/8/layout/hierarchy6"/>
    <dgm:cxn modelId="{3BD63712-8DDE-4676-A6CE-52CEB9D42D31}" type="presParOf" srcId="{3EF92AAF-9618-4742-A28D-BFD75DA8EEFE}" destId="{89B83AC9-1A6C-4AD5-BC1D-D89CB59BA1D7}" srcOrd="0" destOrd="0" presId="urn:microsoft.com/office/officeart/2005/8/layout/hierarchy6"/>
    <dgm:cxn modelId="{DEC08AB1-CBCA-4E99-830B-E01606F2A64A}" type="presParOf" srcId="{3EF92AAF-9618-4742-A28D-BFD75DA8EEFE}" destId="{C5BBFC47-55D3-4DB2-AAF3-4170BA7D64D9}" srcOrd="1" destOrd="0" presId="urn:microsoft.com/office/officeart/2005/8/layout/hierarchy6"/>
    <dgm:cxn modelId="{83897CA9-4466-42B4-AF1C-4FCA512BD281}" type="presParOf" srcId="{735129D4-3D9A-4FF5-A8AF-7B43E594A51C}" destId="{BCE54729-C23D-460A-B6D9-5B0F7AAAE094}" srcOrd="2" destOrd="0" presId="urn:microsoft.com/office/officeart/2005/8/layout/hierarchy6"/>
    <dgm:cxn modelId="{2BFE5FDA-3858-4863-88E4-A7496D24987E}" type="presParOf" srcId="{735129D4-3D9A-4FF5-A8AF-7B43E594A51C}" destId="{89FF5C42-770A-400D-9FCE-12E0B7CF09F0}" srcOrd="3" destOrd="0" presId="urn:microsoft.com/office/officeart/2005/8/layout/hierarchy6"/>
    <dgm:cxn modelId="{2FD90EC5-9A2C-420F-ADB7-0866CBD85253}" type="presParOf" srcId="{89FF5C42-770A-400D-9FCE-12E0B7CF09F0}" destId="{B35A15AA-AFED-4623-8F52-BB5DB86C9DDB}" srcOrd="0" destOrd="0" presId="urn:microsoft.com/office/officeart/2005/8/layout/hierarchy6"/>
    <dgm:cxn modelId="{4F4C21A8-5E09-4216-9F11-E9A75E047979}" type="presParOf" srcId="{89FF5C42-770A-400D-9FCE-12E0B7CF09F0}" destId="{76F2631A-4280-481D-B7AD-BB5EABC77E4E}" srcOrd="1" destOrd="0" presId="urn:microsoft.com/office/officeart/2005/8/layout/hierarchy6"/>
    <dgm:cxn modelId="{A719C54F-C8D6-462B-9721-9A10D47AFBBD}" type="presParOf" srcId="{735129D4-3D9A-4FF5-A8AF-7B43E594A51C}" destId="{9F588786-1845-44DC-9CE4-35ED2A78623B}" srcOrd="4" destOrd="0" presId="urn:microsoft.com/office/officeart/2005/8/layout/hierarchy6"/>
    <dgm:cxn modelId="{747015CE-E351-4828-B941-A208E060769C}" type="presParOf" srcId="{735129D4-3D9A-4FF5-A8AF-7B43E594A51C}" destId="{985398EE-BB61-4747-A4E2-290A826D0AB8}" srcOrd="5" destOrd="0" presId="urn:microsoft.com/office/officeart/2005/8/layout/hierarchy6"/>
    <dgm:cxn modelId="{723925C5-AE12-4568-B5BA-B36BDEC74C17}" type="presParOf" srcId="{985398EE-BB61-4747-A4E2-290A826D0AB8}" destId="{1C9A1DB3-B620-4E27-B2DC-76D0B4246EBA}" srcOrd="0" destOrd="0" presId="urn:microsoft.com/office/officeart/2005/8/layout/hierarchy6"/>
    <dgm:cxn modelId="{89E76BE0-6FC3-436B-837D-30ABE466990E}" type="presParOf" srcId="{985398EE-BB61-4747-A4E2-290A826D0AB8}" destId="{9ED2CB95-FC2B-4DEE-9277-DCB7DDC0437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0633" y="1209"/>
          <a:ext cx="6671088" cy="170495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0570" y="51146"/>
        <a:ext cx="6571214" cy="1605084"/>
      </dsp:txXfrm>
    </dsp:sp>
    <dsp:sp modelId="{33643D00-C75E-4DF5-A0F0-DFA21355EB8A}">
      <dsp:nvSpPr>
        <dsp:cNvPr id="0" name=""/>
        <dsp:cNvSpPr/>
      </dsp:nvSpPr>
      <dsp:spPr>
        <a:xfrm>
          <a:off x="1958685" y="1706168"/>
          <a:ext cx="3017492" cy="565651"/>
        </a:xfrm>
        <a:custGeom>
          <a:avLst/>
          <a:gdLst/>
          <a:ahLst/>
          <a:cxnLst/>
          <a:rect l="0" t="0" r="0" b="0"/>
          <a:pathLst>
            <a:path>
              <a:moveTo>
                <a:pt x="3017492" y="0"/>
              </a:moveTo>
              <a:lnTo>
                <a:pt x="3017492" y="282825"/>
              </a:lnTo>
              <a:lnTo>
                <a:pt x="0" y="282825"/>
              </a:lnTo>
              <a:lnTo>
                <a:pt x="0" y="5656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98088" y="2271819"/>
          <a:ext cx="2121193" cy="14141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9506" y="2313237"/>
        <a:ext cx="2038357" cy="1331292"/>
      </dsp:txXfrm>
    </dsp:sp>
    <dsp:sp modelId="{67357A81-5F47-46C8-8791-23DB6B665016}">
      <dsp:nvSpPr>
        <dsp:cNvPr id="0" name=""/>
        <dsp:cNvSpPr/>
      </dsp:nvSpPr>
      <dsp:spPr>
        <a:xfrm>
          <a:off x="4716236" y="1706168"/>
          <a:ext cx="259941" cy="565651"/>
        </a:xfrm>
        <a:custGeom>
          <a:avLst/>
          <a:gdLst/>
          <a:ahLst/>
          <a:cxnLst/>
          <a:rect l="0" t="0" r="0" b="0"/>
          <a:pathLst>
            <a:path>
              <a:moveTo>
                <a:pt x="259941" y="0"/>
              </a:moveTo>
              <a:lnTo>
                <a:pt x="259941" y="282825"/>
              </a:lnTo>
              <a:lnTo>
                <a:pt x="0" y="282825"/>
              </a:lnTo>
              <a:lnTo>
                <a:pt x="0" y="5656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5639" y="2271819"/>
          <a:ext cx="2121193" cy="14141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97057" y="2313237"/>
        <a:ext cx="2038357" cy="1331292"/>
      </dsp:txXfrm>
    </dsp:sp>
    <dsp:sp modelId="{F7436063-BF3D-4400-ABDF-46A0C91AC2E1}">
      <dsp:nvSpPr>
        <dsp:cNvPr id="0" name=""/>
        <dsp:cNvSpPr/>
      </dsp:nvSpPr>
      <dsp:spPr>
        <a:xfrm>
          <a:off x="4976178" y="1706168"/>
          <a:ext cx="2757550" cy="565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825"/>
              </a:lnTo>
              <a:lnTo>
                <a:pt x="2757550" y="282825"/>
              </a:lnTo>
              <a:lnTo>
                <a:pt x="2757550" y="5656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3190" y="2271819"/>
          <a:ext cx="2641076" cy="141412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4608" y="2313237"/>
        <a:ext cx="2558240" cy="13312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06246" y="1266"/>
          <a:ext cx="6739862" cy="172253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56697" y="51717"/>
        <a:ext cx="6638960" cy="1621633"/>
      </dsp:txXfrm>
    </dsp:sp>
    <dsp:sp modelId="{33643D00-C75E-4DF5-A0F0-DFA21355EB8A}">
      <dsp:nvSpPr>
        <dsp:cNvPr id="0" name=""/>
        <dsp:cNvSpPr/>
      </dsp:nvSpPr>
      <dsp:spPr>
        <a:xfrm>
          <a:off x="1927577" y="1723801"/>
          <a:ext cx="3048600" cy="571482"/>
        </a:xfrm>
        <a:custGeom>
          <a:avLst/>
          <a:gdLst/>
          <a:ahLst/>
          <a:cxnLst/>
          <a:rect l="0" t="0" r="0" b="0"/>
          <a:pathLst>
            <a:path>
              <a:moveTo>
                <a:pt x="3048600" y="0"/>
              </a:moveTo>
              <a:lnTo>
                <a:pt x="3048600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5604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897891" y="2337129"/>
        <a:ext cx="2059371" cy="1345017"/>
      </dsp:txXfrm>
    </dsp:sp>
    <dsp:sp modelId="{67357A81-5F47-46C8-8791-23DB6B665016}">
      <dsp:nvSpPr>
        <dsp:cNvPr id="0" name=""/>
        <dsp:cNvSpPr/>
      </dsp:nvSpPr>
      <dsp:spPr>
        <a:xfrm>
          <a:off x="4713556" y="1723801"/>
          <a:ext cx="262621" cy="571482"/>
        </a:xfrm>
        <a:custGeom>
          <a:avLst/>
          <a:gdLst/>
          <a:ahLst/>
          <a:cxnLst/>
          <a:rect l="0" t="0" r="0" b="0"/>
          <a:pathLst>
            <a:path>
              <a:moveTo>
                <a:pt x="262621" y="0"/>
              </a:moveTo>
              <a:lnTo>
                <a:pt x="262621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202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Doing or being</a:t>
          </a:r>
        </a:p>
      </dsp:txBody>
      <dsp:txXfrm>
        <a:off x="3683871" y="2337129"/>
        <a:ext cx="2059371" cy="1345017"/>
      </dsp:txXfrm>
    </dsp:sp>
    <dsp:sp modelId="{F7436063-BF3D-4400-ABDF-46A0C91AC2E1}">
      <dsp:nvSpPr>
        <dsp:cNvPr id="0" name=""/>
        <dsp:cNvSpPr/>
      </dsp:nvSpPr>
      <dsp:spPr>
        <a:xfrm>
          <a:off x="4976178" y="1723801"/>
          <a:ext cx="2785979" cy="5714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741"/>
              </a:lnTo>
              <a:lnTo>
                <a:pt x="2785979" y="285741"/>
              </a:lnTo>
              <a:lnTo>
                <a:pt x="2785979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8005" y="2295284"/>
          <a:ext cx="2668303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9850" y="2337129"/>
        <a:ext cx="2584613" cy="134501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770288" y="1922"/>
          <a:ext cx="4111163" cy="105070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801062" y="32696"/>
        <a:ext cx="4049615" cy="989159"/>
      </dsp:txXfrm>
    </dsp:sp>
    <dsp:sp modelId="{33643D00-C75E-4DF5-A0F0-DFA21355EB8A}">
      <dsp:nvSpPr>
        <dsp:cNvPr id="0" name=""/>
        <dsp:cNvSpPr/>
      </dsp:nvSpPr>
      <dsp:spPr>
        <a:xfrm>
          <a:off x="3966292" y="1052629"/>
          <a:ext cx="1859577" cy="348591"/>
        </a:xfrm>
        <a:custGeom>
          <a:avLst/>
          <a:gdLst/>
          <a:ahLst/>
          <a:cxnLst/>
          <a:rect l="0" t="0" r="0" b="0"/>
          <a:pathLst>
            <a:path>
              <a:moveTo>
                <a:pt x="1859577" y="0"/>
              </a:moveTo>
              <a:lnTo>
                <a:pt x="1859577" y="174295"/>
              </a:lnTo>
              <a:lnTo>
                <a:pt x="0" y="174295"/>
              </a:lnTo>
              <a:lnTo>
                <a:pt x="0" y="3485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312683" y="1401221"/>
          <a:ext cx="1307218" cy="8714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338208" y="1426746"/>
        <a:ext cx="1256168" cy="820429"/>
      </dsp:txXfrm>
    </dsp:sp>
    <dsp:sp modelId="{86F95A29-5235-422D-96EE-BAFAABAD6257}">
      <dsp:nvSpPr>
        <dsp:cNvPr id="0" name=""/>
        <dsp:cNvSpPr/>
      </dsp:nvSpPr>
      <dsp:spPr>
        <a:xfrm>
          <a:off x="2266908" y="2272700"/>
          <a:ext cx="1699384" cy="348591"/>
        </a:xfrm>
        <a:custGeom>
          <a:avLst/>
          <a:gdLst/>
          <a:ahLst/>
          <a:cxnLst/>
          <a:rect l="0" t="0" r="0" b="0"/>
          <a:pathLst>
            <a:path>
              <a:moveTo>
                <a:pt x="1699384" y="0"/>
              </a:moveTo>
              <a:lnTo>
                <a:pt x="1699384" y="174295"/>
              </a:lnTo>
              <a:lnTo>
                <a:pt x="0" y="174295"/>
              </a:lnTo>
              <a:lnTo>
                <a:pt x="0" y="3485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13299" y="2621291"/>
          <a:ext cx="1307218" cy="8714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1638824" y="2646816"/>
        <a:ext cx="1256168" cy="820429"/>
      </dsp:txXfrm>
    </dsp:sp>
    <dsp:sp modelId="{BCE54729-C23D-460A-B6D9-5B0F7AAAE094}">
      <dsp:nvSpPr>
        <dsp:cNvPr id="0" name=""/>
        <dsp:cNvSpPr/>
      </dsp:nvSpPr>
      <dsp:spPr>
        <a:xfrm>
          <a:off x="3920572" y="2272700"/>
          <a:ext cx="91440" cy="34859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85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312683" y="2621291"/>
          <a:ext cx="1307218" cy="8714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338208" y="2646816"/>
        <a:ext cx="1256168" cy="820429"/>
      </dsp:txXfrm>
    </dsp:sp>
    <dsp:sp modelId="{9F588786-1845-44DC-9CE4-35ED2A78623B}">
      <dsp:nvSpPr>
        <dsp:cNvPr id="0" name=""/>
        <dsp:cNvSpPr/>
      </dsp:nvSpPr>
      <dsp:spPr>
        <a:xfrm>
          <a:off x="3966292" y="2272700"/>
          <a:ext cx="1699384" cy="3485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295"/>
              </a:lnTo>
              <a:lnTo>
                <a:pt x="1699384" y="174295"/>
              </a:lnTo>
              <a:lnTo>
                <a:pt x="1699384" y="3485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012067" y="2621291"/>
          <a:ext cx="1307218" cy="8714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037592" y="2646816"/>
        <a:ext cx="1256168" cy="820429"/>
      </dsp:txXfrm>
    </dsp:sp>
    <dsp:sp modelId="{67357A81-5F47-46C8-8791-23DB6B665016}">
      <dsp:nvSpPr>
        <dsp:cNvPr id="0" name=""/>
        <dsp:cNvSpPr/>
      </dsp:nvSpPr>
      <dsp:spPr>
        <a:xfrm>
          <a:off x="5665677" y="1052629"/>
          <a:ext cx="160193" cy="348591"/>
        </a:xfrm>
        <a:custGeom>
          <a:avLst/>
          <a:gdLst/>
          <a:ahLst/>
          <a:cxnLst/>
          <a:rect l="0" t="0" r="0" b="0"/>
          <a:pathLst>
            <a:path>
              <a:moveTo>
                <a:pt x="160193" y="0"/>
              </a:moveTo>
              <a:lnTo>
                <a:pt x="160193" y="174295"/>
              </a:lnTo>
              <a:lnTo>
                <a:pt x="0" y="174295"/>
              </a:lnTo>
              <a:lnTo>
                <a:pt x="0" y="3485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012067" y="1401221"/>
          <a:ext cx="1307218" cy="8714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037592" y="1426746"/>
        <a:ext cx="1256168" cy="820429"/>
      </dsp:txXfrm>
    </dsp:sp>
    <dsp:sp modelId="{F7436063-BF3D-4400-ABDF-46A0C91AC2E1}">
      <dsp:nvSpPr>
        <dsp:cNvPr id="0" name=""/>
        <dsp:cNvSpPr/>
      </dsp:nvSpPr>
      <dsp:spPr>
        <a:xfrm>
          <a:off x="5825870" y="1052629"/>
          <a:ext cx="1699384" cy="3485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295"/>
              </a:lnTo>
              <a:lnTo>
                <a:pt x="1699384" y="174295"/>
              </a:lnTo>
              <a:lnTo>
                <a:pt x="1699384" y="3485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11451" y="1401221"/>
          <a:ext cx="1627604" cy="8714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36976" y="1426746"/>
        <a:ext cx="1576554" cy="8204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35814" y="730"/>
          <a:ext cx="3507479" cy="89642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62069" y="26985"/>
        <a:ext cx="3454969" cy="843911"/>
      </dsp:txXfrm>
    </dsp:sp>
    <dsp:sp modelId="{33643D00-C75E-4DF5-A0F0-DFA21355EB8A}">
      <dsp:nvSpPr>
        <dsp:cNvPr id="0" name=""/>
        <dsp:cNvSpPr/>
      </dsp:nvSpPr>
      <dsp:spPr>
        <a:xfrm>
          <a:off x="4603037" y="897152"/>
          <a:ext cx="1586516" cy="297404"/>
        </a:xfrm>
        <a:custGeom>
          <a:avLst/>
          <a:gdLst/>
          <a:ahLst/>
          <a:cxnLst/>
          <a:rect l="0" t="0" r="0" b="0"/>
          <a:pathLst>
            <a:path>
              <a:moveTo>
                <a:pt x="1586516" y="0"/>
              </a:moveTo>
              <a:lnTo>
                <a:pt x="1586516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4045404" y="1194556"/>
          <a:ext cx="1115266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67181" y="1216333"/>
        <a:ext cx="1071712" cy="699956"/>
      </dsp:txXfrm>
    </dsp:sp>
    <dsp:sp modelId="{86F95A29-5235-422D-96EE-BAFAABAD6257}">
      <dsp:nvSpPr>
        <dsp:cNvPr id="0" name=""/>
        <dsp:cNvSpPr/>
      </dsp:nvSpPr>
      <dsp:spPr>
        <a:xfrm>
          <a:off x="2450004" y="1938067"/>
          <a:ext cx="2153033" cy="297404"/>
        </a:xfrm>
        <a:custGeom>
          <a:avLst/>
          <a:gdLst/>
          <a:ahLst/>
          <a:cxnLst/>
          <a:rect l="0" t="0" r="0" b="0"/>
          <a:pathLst>
            <a:path>
              <a:moveTo>
                <a:pt x="2153033" y="0"/>
              </a:moveTo>
              <a:lnTo>
                <a:pt x="2153033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18651" y="2235471"/>
          <a:ext cx="1662706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658329" y="2275149"/>
        <a:ext cx="1583350" cy="1275365"/>
      </dsp:txXfrm>
    </dsp:sp>
    <dsp:sp modelId="{BCE54729-C23D-460A-B6D9-5B0F7AAAE094}">
      <dsp:nvSpPr>
        <dsp:cNvPr id="0" name=""/>
        <dsp:cNvSpPr/>
      </dsp:nvSpPr>
      <dsp:spPr>
        <a:xfrm>
          <a:off x="4557317" y="1938067"/>
          <a:ext cx="91440" cy="29740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615937" y="2235471"/>
          <a:ext cx="1974200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3655615" y="2275149"/>
        <a:ext cx="1894844" cy="1275365"/>
      </dsp:txXfrm>
    </dsp:sp>
    <dsp:sp modelId="{9F588786-1845-44DC-9CE4-35ED2A78623B}">
      <dsp:nvSpPr>
        <dsp:cNvPr id="0" name=""/>
        <dsp:cNvSpPr/>
      </dsp:nvSpPr>
      <dsp:spPr>
        <a:xfrm>
          <a:off x="4603037" y="1938067"/>
          <a:ext cx="2153033" cy="297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702"/>
              </a:lnTo>
              <a:lnTo>
                <a:pt x="2153033" y="148702"/>
              </a:lnTo>
              <a:lnTo>
                <a:pt x="2153033" y="2974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924717" y="2235471"/>
          <a:ext cx="1662706" cy="13547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5964395" y="2275149"/>
        <a:ext cx="1583350" cy="1275365"/>
      </dsp:txXfrm>
    </dsp:sp>
    <dsp:sp modelId="{67357A81-5F47-46C8-8791-23DB6B665016}">
      <dsp:nvSpPr>
        <dsp:cNvPr id="0" name=""/>
        <dsp:cNvSpPr/>
      </dsp:nvSpPr>
      <dsp:spPr>
        <a:xfrm>
          <a:off x="6052884" y="897152"/>
          <a:ext cx="136670" cy="297404"/>
        </a:xfrm>
        <a:custGeom>
          <a:avLst/>
          <a:gdLst/>
          <a:ahLst/>
          <a:cxnLst/>
          <a:rect l="0" t="0" r="0" b="0"/>
          <a:pathLst>
            <a:path>
              <a:moveTo>
                <a:pt x="136670" y="0"/>
              </a:moveTo>
              <a:lnTo>
                <a:pt x="136670" y="148702"/>
              </a:lnTo>
              <a:lnTo>
                <a:pt x="0" y="148702"/>
              </a:lnTo>
              <a:lnTo>
                <a:pt x="0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495250" y="1194556"/>
          <a:ext cx="1115266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517027" y="1216333"/>
        <a:ext cx="1071712" cy="699956"/>
      </dsp:txXfrm>
    </dsp:sp>
    <dsp:sp modelId="{F7436063-BF3D-4400-ABDF-46A0C91AC2E1}">
      <dsp:nvSpPr>
        <dsp:cNvPr id="0" name=""/>
        <dsp:cNvSpPr/>
      </dsp:nvSpPr>
      <dsp:spPr>
        <a:xfrm>
          <a:off x="6189554" y="897152"/>
          <a:ext cx="1449846" cy="297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702"/>
              </a:lnTo>
              <a:lnTo>
                <a:pt x="1449846" y="148702"/>
              </a:lnTo>
              <a:lnTo>
                <a:pt x="1449846" y="2974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45097" y="1194556"/>
          <a:ext cx="1388607" cy="743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966874" y="1216333"/>
        <a:ext cx="1345053" cy="6999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18744" y="1675"/>
          <a:ext cx="3618282" cy="9247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45829" y="28760"/>
        <a:ext cx="3564112" cy="870569"/>
      </dsp:txXfrm>
    </dsp:sp>
    <dsp:sp modelId="{33643D00-C75E-4DF5-A0F0-DFA21355EB8A}">
      <dsp:nvSpPr>
        <dsp:cNvPr id="0" name=""/>
        <dsp:cNvSpPr/>
      </dsp:nvSpPr>
      <dsp:spPr>
        <a:xfrm>
          <a:off x="4591250" y="926415"/>
          <a:ext cx="1636635" cy="306799"/>
        </a:xfrm>
        <a:custGeom>
          <a:avLst/>
          <a:gdLst/>
          <a:ahLst/>
          <a:cxnLst/>
          <a:rect l="0" t="0" r="0" b="0"/>
          <a:pathLst>
            <a:path>
              <a:moveTo>
                <a:pt x="1636635" y="0"/>
              </a:moveTo>
              <a:lnTo>
                <a:pt x="1636635" y="153399"/>
              </a:lnTo>
              <a:lnTo>
                <a:pt x="0" y="153399"/>
              </a:lnTo>
              <a:lnTo>
                <a:pt x="0" y="3067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4016000" y="1233215"/>
          <a:ext cx="1150498" cy="76699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38465" y="1255680"/>
        <a:ext cx="1105568" cy="722068"/>
      </dsp:txXfrm>
    </dsp:sp>
    <dsp:sp modelId="{86F95A29-5235-422D-96EE-BAFAABAD6257}">
      <dsp:nvSpPr>
        <dsp:cNvPr id="0" name=""/>
        <dsp:cNvSpPr/>
      </dsp:nvSpPr>
      <dsp:spPr>
        <a:xfrm>
          <a:off x="2370201" y="2000213"/>
          <a:ext cx="2221048" cy="306799"/>
        </a:xfrm>
        <a:custGeom>
          <a:avLst/>
          <a:gdLst/>
          <a:ahLst/>
          <a:cxnLst/>
          <a:rect l="0" t="0" r="0" b="0"/>
          <a:pathLst>
            <a:path>
              <a:moveTo>
                <a:pt x="2221048" y="0"/>
              </a:moveTo>
              <a:lnTo>
                <a:pt x="2221048" y="153399"/>
              </a:lnTo>
              <a:lnTo>
                <a:pt x="0" y="153399"/>
              </a:lnTo>
              <a:lnTo>
                <a:pt x="0" y="3067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512585" y="2307013"/>
          <a:ext cx="1715231" cy="13975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553517" y="2347945"/>
        <a:ext cx="1633367" cy="1315653"/>
      </dsp:txXfrm>
    </dsp:sp>
    <dsp:sp modelId="{BCE54729-C23D-460A-B6D9-5B0F7AAAE094}">
      <dsp:nvSpPr>
        <dsp:cNvPr id="0" name=""/>
        <dsp:cNvSpPr/>
      </dsp:nvSpPr>
      <dsp:spPr>
        <a:xfrm>
          <a:off x="4545530" y="2000213"/>
          <a:ext cx="91440" cy="3067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67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572967" y="2307013"/>
          <a:ext cx="2036565" cy="13975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works as a noun but isn’t (he/she)</a:t>
          </a:r>
        </a:p>
      </dsp:txBody>
      <dsp:txXfrm>
        <a:off x="3613899" y="2347945"/>
        <a:ext cx="1954701" cy="1315653"/>
      </dsp:txXfrm>
    </dsp:sp>
    <dsp:sp modelId="{9F588786-1845-44DC-9CE4-35ED2A78623B}">
      <dsp:nvSpPr>
        <dsp:cNvPr id="0" name=""/>
        <dsp:cNvSpPr/>
      </dsp:nvSpPr>
      <dsp:spPr>
        <a:xfrm>
          <a:off x="4591250" y="2000213"/>
          <a:ext cx="2221048" cy="306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399"/>
              </a:lnTo>
              <a:lnTo>
                <a:pt x="2221048" y="153399"/>
              </a:lnTo>
              <a:lnTo>
                <a:pt x="2221048" y="3067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954682" y="2307013"/>
          <a:ext cx="1715231" cy="13975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995614" y="2347945"/>
        <a:ext cx="1633367" cy="1315653"/>
      </dsp:txXfrm>
    </dsp:sp>
    <dsp:sp modelId="{67357A81-5F47-46C8-8791-23DB6B665016}">
      <dsp:nvSpPr>
        <dsp:cNvPr id="0" name=""/>
        <dsp:cNvSpPr/>
      </dsp:nvSpPr>
      <dsp:spPr>
        <a:xfrm>
          <a:off x="6086897" y="926415"/>
          <a:ext cx="140987" cy="306799"/>
        </a:xfrm>
        <a:custGeom>
          <a:avLst/>
          <a:gdLst/>
          <a:ahLst/>
          <a:cxnLst/>
          <a:rect l="0" t="0" r="0" b="0"/>
          <a:pathLst>
            <a:path>
              <a:moveTo>
                <a:pt x="140987" y="0"/>
              </a:moveTo>
              <a:lnTo>
                <a:pt x="140987" y="153399"/>
              </a:lnTo>
              <a:lnTo>
                <a:pt x="0" y="153399"/>
              </a:lnTo>
              <a:lnTo>
                <a:pt x="0" y="3067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511648" y="1233215"/>
          <a:ext cx="1150498" cy="76699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534113" y="1255680"/>
        <a:ext cx="1105568" cy="722068"/>
      </dsp:txXfrm>
    </dsp:sp>
    <dsp:sp modelId="{F7436063-BF3D-4400-ABDF-46A0C91AC2E1}">
      <dsp:nvSpPr>
        <dsp:cNvPr id="0" name=""/>
        <dsp:cNvSpPr/>
      </dsp:nvSpPr>
      <dsp:spPr>
        <a:xfrm>
          <a:off x="6227885" y="926415"/>
          <a:ext cx="1495647" cy="306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399"/>
              </a:lnTo>
              <a:lnTo>
                <a:pt x="1495647" y="153399"/>
              </a:lnTo>
              <a:lnTo>
                <a:pt x="1495647" y="30679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007296" y="1233215"/>
          <a:ext cx="1432473" cy="76699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029761" y="1255680"/>
        <a:ext cx="1387543" cy="72206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38169" y="916"/>
          <a:ext cx="3492196" cy="89251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64310" y="27057"/>
        <a:ext cx="3439914" cy="840233"/>
      </dsp:txXfrm>
    </dsp:sp>
    <dsp:sp modelId="{33643D00-C75E-4DF5-A0F0-DFA21355EB8A}">
      <dsp:nvSpPr>
        <dsp:cNvPr id="0" name=""/>
        <dsp:cNvSpPr/>
      </dsp:nvSpPr>
      <dsp:spPr>
        <a:xfrm>
          <a:off x="4604663" y="893431"/>
          <a:ext cx="1579603" cy="296108"/>
        </a:xfrm>
        <a:custGeom>
          <a:avLst/>
          <a:gdLst/>
          <a:ahLst/>
          <a:cxnLst/>
          <a:rect l="0" t="0" r="0" b="0"/>
          <a:pathLst>
            <a:path>
              <a:moveTo>
                <a:pt x="1579603" y="0"/>
              </a:moveTo>
              <a:lnTo>
                <a:pt x="1579603" y="148054"/>
              </a:lnTo>
              <a:lnTo>
                <a:pt x="0" y="148054"/>
              </a:lnTo>
              <a:lnTo>
                <a:pt x="0" y="29610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4049460" y="1189540"/>
          <a:ext cx="1110406" cy="7402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71142" y="1211222"/>
        <a:ext cx="1067042" cy="696907"/>
      </dsp:txXfrm>
    </dsp:sp>
    <dsp:sp modelId="{86F95A29-5235-422D-96EE-BAFAABAD6257}">
      <dsp:nvSpPr>
        <dsp:cNvPr id="0" name=""/>
        <dsp:cNvSpPr/>
      </dsp:nvSpPr>
      <dsp:spPr>
        <a:xfrm>
          <a:off x="2461011" y="1929811"/>
          <a:ext cx="2143651" cy="296108"/>
        </a:xfrm>
        <a:custGeom>
          <a:avLst/>
          <a:gdLst/>
          <a:ahLst/>
          <a:cxnLst/>
          <a:rect l="0" t="0" r="0" b="0"/>
          <a:pathLst>
            <a:path>
              <a:moveTo>
                <a:pt x="2143651" y="0"/>
              </a:moveTo>
              <a:lnTo>
                <a:pt x="2143651" y="148054"/>
              </a:lnTo>
              <a:lnTo>
                <a:pt x="0" y="148054"/>
              </a:lnTo>
              <a:lnTo>
                <a:pt x="0" y="29610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633281" y="2225920"/>
          <a:ext cx="1655461" cy="134881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672787" y="2265426"/>
        <a:ext cx="1576449" cy="1269806"/>
      </dsp:txXfrm>
    </dsp:sp>
    <dsp:sp modelId="{BCE54729-C23D-460A-B6D9-5B0F7AAAE094}">
      <dsp:nvSpPr>
        <dsp:cNvPr id="0" name=""/>
        <dsp:cNvSpPr/>
      </dsp:nvSpPr>
      <dsp:spPr>
        <a:xfrm>
          <a:off x="4558943" y="1929811"/>
          <a:ext cx="91440" cy="2961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10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621864" y="2225920"/>
          <a:ext cx="1965597" cy="134881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–works as a noun but isn’t (he/she)</a:t>
          </a:r>
        </a:p>
      </dsp:txBody>
      <dsp:txXfrm>
        <a:off x="3661370" y="2265426"/>
        <a:ext cx="1886585" cy="1269806"/>
      </dsp:txXfrm>
    </dsp:sp>
    <dsp:sp modelId="{9F588786-1845-44DC-9CE4-35ED2A78623B}">
      <dsp:nvSpPr>
        <dsp:cNvPr id="0" name=""/>
        <dsp:cNvSpPr/>
      </dsp:nvSpPr>
      <dsp:spPr>
        <a:xfrm>
          <a:off x="4604663" y="1929811"/>
          <a:ext cx="2143651" cy="2961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054"/>
              </a:lnTo>
              <a:lnTo>
                <a:pt x="2143651" y="148054"/>
              </a:lnTo>
              <a:lnTo>
                <a:pt x="2143651" y="29610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920584" y="2225920"/>
          <a:ext cx="1655461" cy="134881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5960090" y="2265426"/>
        <a:ext cx="1576449" cy="1269806"/>
      </dsp:txXfrm>
    </dsp:sp>
    <dsp:sp modelId="{67357A81-5F47-46C8-8791-23DB6B665016}">
      <dsp:nvSpPr>
        <dsp:cNvPr id="0" name=""/>
        <dsp:cNvSpPr/>
      </dsp:nvSpPr>
      <dsp:spPr>
        <a:xfrm>
          <a:off x="6048192" y="893431"/>
          <a:ext cx="136074" cy="296108"/>
        </a:xfrm>
        <a:custGeom>
          <a:avLst/>
          <a:gdLst/>
          <a:ahLst/>
          <a:cxnLst/>
          <a:rect l="0" t="0" r="0" b="0"/>
          <a:pathLst>
            <a:path>
              <a:moveTo>
                <a:pt x="136074" y="0"/>
              </a:moveTo>
              <a:lnTo>
                <a:pt x="136074" y="148054"/>
              </a:lnTo>
              <a:lnTo>
                <a:pt x="0" y="148054"/>
              </a:lnTo>
              <a:lnTo>
                <a:pt x="0" y="29610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492989" y="1189540"/>
          <a:ext cx="1110406" cy="7402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514671" y="1211222"/>
        <a:ext cx="1067042" cy="696907"/>
      </dsp:txXfrm>
    </dsp:sp>
    <dsp:sp modelId="{F7436063-BF3D-4400-ABDF-46A0C91AC2E1}">
      <dsp:nvSpPr>
        <dsp:cNvPr id="0" name=""/>
        <dsp:cNvSpPr/>
      </dsp:nvSpPr>
      <dsp:spPr>
        <a:xfrm>
          <a:off x="6184267" y="893431"/>
          <a:ext cx="1443528" cy="2961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054"/>
              </a:lnTo>
              <a:lnTo>
                <a:pt x="1443528" y="148054"/>
              </a:lnTo>
              <a:lnTo>
                <a:pt x="1443528" y="29610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36518" y="1189540"/>
          <a:ext cx="1382556" cy="7402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958200" y="1211222"/>
        <a:ext cx="1339192" cy="69690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2F1ABA-D8B8-4F55-A53D-93DA8C4CA388}">
      <dsp:nvSpPr>
        <dsp:cNvPr id="0" name=""/>
        <dsp:cNvSpPr/>
      </dsp:nvSpPr>
      <dsp:spPr>
        <a:xfrm>
          <a:off x="4692987" y="311"/>
          <a:ext cx="1618229" cy="107881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724585" y="31909"/>
        <a:ext cx="1555033" cy="1015623"/>
      </dsp:txXfrm>
    </dsp:sp>
    <dsp:sp modelId="{86F95A29-5235-422D-96EE-BAFAABAD6257}">
      <dsp:nvSpPr>
        <dsp:cNvPr id="0" name=""/>
        <dsp:cNvSpPr/>
      </dsp:nvSpPr>
      <dsp:spPr>
        <a:xfrm>
          <a:off x="3398403" y="1079131"/>
          <a:ext cx="2103698" cy="431527"/>
        </a:xfrm>
        <a:custGeom>
          <a:avLst/>
          <a:gdLst/>
          <a:ahLst/>
          <a:cxnLst/>
          <a:rect l="0" t="0" r="0" b="0"/>
          <a:pathLst>
            <a:path>
              <a:moveTo>
                <a:pt x="2103698" y="0"/>
              </a:moveTo>
              <a:lnTo>
                <a:pt x="2103698" y="215763"/>
              </a:lnTo>
              <a:lnTo>
                <a:pt x="0" y="215763"/>
              </a:lnTo>
              <a:lnTo>
                <a:pt x="0" y="43152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589289" y="1510659"/>
          <a:ext cx="1618229" cy="10788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620887" y="1542257"/>
        <a:ext cx="1555033" cy="1015623"/>
      </dsp:txXfrm>
    </dsp:sp>
    <dsp:sp modelId="{9A48CF19-F5DC-457F-8FA3-46CD8BDFF3A0}">
      <dsp:nvSpPr>
        <dsp:cNvPr id="0" name=""/>
        <dsp:cNvSpPr/>
      </dsp:nvSpPr>
      <dsp:spPr>
        <a:xfrm>
          <a:off x="2346554" y="2589478"/>
          <a:ext cx="1051849" cy="431527"/>
        </a:xfrm>
        <a:custGeom>
          <a:avLst/>
          <a:gdLst/>
          <a:ahLst/>
          <a:cxnLst/>
          <a:rect l="0" t="0" r="0" b="0"/>
          <a:pathLst>
            <a:path>
              <a:moveTo>
                <a:pt x="1051849" y="0"/>
              </a:moveTo>
              <a:lnTo>
                <a:pt x="1051849" y="215763"/>
              </a:lnTo>
              <a:lnTo>
                <a:pt x="0" y="215763"/>
              </a:lnTo>
              <a:lnTo>
                <a:pt x="0" y="43152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1537439" y="3021006"/>
          <a:ext cx="1618229" cy="107881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nouns</a:t>
          </a:r>
        </a:p>
      </dsp:txBody>
      <dsp:txXfrm>
        <a:off x="1569037" y="3052604"/>
        <a:ext cx="1555033" cy="1015623"/>
      </dsp:txXfrm>
    </dsp:sp>
    <dsp:sp modelId="{200C7D47-7769-4964-BA95-869B0F0A264E}">
      <dsp:nvSpPr>
        <dsp:cNvPr id="0" name=""/>
        <dsp:cNvSpPr/>
      </dsp:nvSpPr>
      <dsp:spPr>
        <a:xfrm>
          <a:off x="3398403" y="2589478"/>
          <a:ext cx="1051849" cy="4315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763"/>
              </a:lnTo>
              <a:lnTo>
                <a:pt x="1051849" y="215763"/>
              </a:lnTo>
              <a:lnTo>
                <a:pt x="1051849" y="43152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B83AC9-1A6C-4AD5-BC1D-D89CB59BA1D7}">
      <dsp:nvSpPr>
        <dsp:cNvPr id="0" name=""/>
        <dsp:cNvSpPr/>
      </dsp:nvSpPr>
      <dsp:spPr>
        <a:xfrm>
          <a:off x="3641138" y="3021006"/>
          <a:ext cx="1618229" cy="107881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Plural nouns</a:t>
          </a:r>
        </a:p>
      </dsp:txBody>
      <dsp:txXfrm>
        <a:off x="3672736" y="3052604"/>
        <a:ext cx="1555033" cy="1015623"/>
      </dsp:txXfrm>
    </dsp:sp>
    <dsp:sp modelId="{BCE54729-C23D-460A-B6D9-5B0F7AAAE094}">
      <dsp:nvSpPr>
        <dsp:cNvPr id="0" name=""/>
        <dsp:cNvSpPr/>
      </dsp:nvSpPr>
      <dsp:spPr>
        <a:xfrm>
          <a:off x="5456382" y="1079131"/>
          <a:ext cx="91440" cy="4315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3152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4692987" y="1510659"/>
          <a:ext cx="1618229" cy="10788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724585" y="1542257"/>
        <a:ext cx="1555033" cy="1015623"/>
      </dsp:txXfrm>
    </dsp:sp>
    <dsp:sp modelId="{9F588786-1845-44DC-9CE4-35ED2A78623B}">
      <dsp:nvSpPr>
        <dsp:cNvPr id="0" name=""/>
        <dsp:cNvSpPr/>
      </dsp:nvSpPr>
      <dsp:spPr>
        <a:xfrm>
          <a:off x="5502102" y="1079131"/>
          <a:ext cx="2103698" cy="4315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763"/>
              </a:lnTo>
              <a:lnTo>
                <a:pt x="2103698" y="215763"/>
              </a:lnTo>
              <a:lnTo>
                <a:pt x="2103698" y="43152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6796686" y="1510659"/>
          <a:ext cx="1618229" cy="10788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6828284" y="1542257"/>
        <a:ext cx="1555033" cy="1015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145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zVCT1RSRFhKQ1lMWkxXSVVCQUUwOVY2MC4u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5086560"/>
              </p:ext>
            </p:extLst>
          </p:nvPr>
        </p:nvGraphicFramePr>
        <p:xfrm>
          <a:off x="1601469" y="848707"/>
          <a:ext cx="9952356" cy="3575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2134873"/>
              </p:ext>
            </p:extLst>
          </p:nvPr>
        </p:nvGraphicFramePr>
        <p:xfrm>
          <a:off x="1544319" y="752475"/>
          <a:ext cx="9952356" cy="4100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648D0D-4F7B-EDE5-97EF-03CE4CC342BD}"/>
              </a:ext>
            </a:extLst>
          </p:cNvPr>
          <p:cNvSpPr txBox="1"/>
          <p:nvPr/>
        </p:nvSpPr>
        <p:spPr>
          <a:xfrm>
            <a:off x="3686808" y="485261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a table and 10 tables?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9898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3419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20425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501299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3297410" y="166130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94190" y="1697299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 - verb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1F15A7-472F-0655-3946-4E39BA8A4911}"/>
              </a:ext>
            </a:extLst>
          </p:cNvPr>
          <p:cNvSpPr txBox="1"/>
          <p:nvPr/>
        </p:nvSpPr>
        <p:spPr>
          <a:xfrm>
            <a:off x="9077265" y="169519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417100" y="1650913"/>
            <a:ext cx="2664000" cy="64698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fire - noun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407481" y="33035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407481" y="41331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407481" y="494438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304807" y="247467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30359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3297410" y="4139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3290556" y="495512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B041DF-CF90-63D6-69D4-B387C64806F7}"/>
              </a:ext>
            </a:extLst>
          </p:cNvPr>
          <p:cNvSpPr txBox="1"/>
          <p:nvPr/>
        </p:nvSpPr>
        <p:spPr>
          <a:xfrm>
            <a:off x="6187338" y="25057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85D00D-337A-0944-82E7-F52DFE5B353F}"/>
              </a:ext>
            </a:extLst>
          </p:cNvPr>
          <p:cNvSpPr txBox="1"/>
          <p:nvPr/>
        </p:nvSpPr>
        <p:spPr>
          <a:xfrm>
            <a:off x="6187336" y="33019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38D7524-B816-2EB8-1E2F-4C097B40CEFB}"/>
              </a:ext>
            </a:extLst>
          </p:cNvPr>
          <p:cNvSpPr txBox="1"/>
          <p:nvPr/>
        </p:nvSpPr>
        <p:spPr>
          <a:xfrm>
            <a:off x="6194190" y="413925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23996B-6136-CB31-5973-1A8CA797A6C8}"/>
              </a:ext>
            </a:extLst>
          </p:cNvPr>
          <p:cNvSpPr txBox="1"/>
          <p:nvPr/>
        </p:nvSpPr>
        <p:spPr>
          <a:xfrm>
            <a:off x="6194190" y="49374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FB0849-6042-ABD2-07A8-41BFC71DB131}"/>
              </a:ext>
            </a:extLst>
          </p:cNvPr>
          <p:cNvSpPr txBox="1"/>
          <p:nvPr/>
        </p:nvSpPr>
        <p:spPr>
          <a:xfrm>
            <a:off x="9077265" y="253107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1" y="3377067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 - verb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111C54-0286-CEE7-7186-1DA031E47570}"/>
              </a:ext>
            </a:extLst>
          </p:cNvPr>
          <p:cNvSpPr txBox="1"/>
          <p:nvPr/>
        </p:nvSpPr>
        <p:spPr>
          <a:xfrm>
            <a:off x="9077265" y="419812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9FF4A82-3C24-6A51-42F2-722D94779B57}"/>
              </a:ext>
            </a:extLst>
          </p:cNvPr>
          <p:cNvSpPr txBox="1"/>
          <p:nvPr/>
        </p:nvSpPr>
        <p:spPr>
          <a:xfrm>
            <a:off x="9077265" y="501609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army of ants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78439" y="24532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675010" y="427302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What’s the difference between the green nouns and the blue nouns?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75FFA3-87C6-F117-ED93-BA3868685C8A}"/>
              </a:ext>
            </a:extLst>
          </p:cNvPr>
          <p:cNvSpPr txBox="1">
            <a:spLocks/>
          </p:cNvSpPr>
          <p:nvPr/>
        </p:nvSpPr>
        <p:spPr>
          <a:xfrm>
            <a:off x="6022109" y="231065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E16AAF-829E-4F1B-7AD1-1932F12A583B}"/>
              </a:ext>
            </a:extLst>
          </p:cNvPr>
          <p:cNvSpPr txBox="1"/>
          <p:nvPr/>
        </p:nvSpPr>
        <p:spPr>
          <a:xfrm>
            <a:off x="3132181" y="231065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E4B92-CAD2-EAAB-CABC-EDC8D27E7794}"/>
              </a:ext>
            </a:extLst>
          </p:cNvPr>
          <p:cNvSpPr txBox="1"/>
          <p:nvPr/>
        </p:nvSpPr>
        <p:spPr>
          <a:xfrm>
            <a:off x="3132180" y="31317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9A098C-8B42-1EC0-22FF-B0EC753AF037}"/>
              </a:ext>
            </a:extLst>
          </p:cNvPr>
          <p:cNvSpPr txBox="1"/>
          <p:nvPr/>
        </p:nvSpPr>
        <p:spPr>
          <a:xfrm>
            <a:off x="3132180" y="395294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EF9CDF-5032-1D60-3BDE-FF3AABE190CE}"/>
              </a:ext>
            </a:extLst>
          </p:cNvPr>
          <p:cNvSpPr txBox="1"/>
          <p:nvPr/>
        </p:nvSpPr>
        <p:spPr>
          <a:xfrm>
            <a:off x="3132180" y="477408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67E7BE-04C1-ADE7-73BA-D63D6AE5D12C}"/>
              </a:ext>
            </a:extLst>
          </p:cNvPr>
          <p:cNvSpPr txBox="1"/>
          <p:nvPr/>
        </p:nvSpPr>
        <p:spPr>
          <a:xfrm>
            <a:off x="3132180" y="559523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CD9566-C7C4-DE34-5740-A4A16B503D7B}"/>
              </a:ext>
            </a:extLst>
          </p:cNvPr>
          <p:cNvSpPr txBox="1">
            <a:spLocks/>
          </p:cNvSpPr>
          <p:nvPr/>
        </p:nvSpPr>
        <p:spPr>
          <a:xfrm>
            <a:off x="6022109" y="313343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2820893-86AD-E135-B67D-E6DF5D11F095}"/>
              </a:ext>
            </a:extLst>
          </p:cNvPr>
          <p:cNvSpPr txBox="1">
            <a:spLocks/>
          </p:cNvSpPr>
          <p:nvPr/>
        </p:nvSpPr>
        <p:spPr>
          <a:xfrm>
            <a:off x="6022109" y="395294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rooms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BCD84CC-3B46-9762-B681-2392C9E5004A}"/>
              </a:ext>
            </a:extLst>
          </p:cNvPr>
          <p:cNvSpPr txBox="1">
            <a:spLocks/>
          </p:cNvSpPr>
          <p:nvPr/>
        </p:nvSpPr>
        <p:spPr>
          <a:xfrm>
            <a:off x="6022109" y="478187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B636F3-F62C-D964-AB81-3904E876CC7E}"/>
              </a:ext>
            </a:extLst>
          </p:cNvPr>
          <p:cNvSpPr txBox="1">
            <a:spLocks/>
          </p:cNvSpPr>
          <p:nvPr/>
        </p:nvSpPr>
        <p:spPr>
          <a:xfrm>
            <a:off x="6015255" y="559523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teachers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406400" y="132328"/>
            <a:ext cx="10962806" cy="242090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nouns on the green blocks relate 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 object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are called “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nouns on the blue blocks relate 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more than one object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 are called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“plural nouns”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75FFA3-87C6-F117-ED93-BA3868685C8A}"/>
              </a:ext>
            </a:extLst>
          </p:cNvPr>
          <p:cNvSpPr txBox="1">
            <a:spLocks/>
          </p:cNvSpPr>
          <p:nvPr/>
        </p:nvSpPr>
        <p:spPr>
          <a:xfrm>
            <a:off x="5994677" y="26855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E16AAF-829E-4F1B-7AD1-1932F12A583B}"/>
              </a:ext>
            </a:extLst>
          </p:cNvPr>
          <p:cNvSpPr txBox="1"/>
          <p:nvPr/>
        </p:nvSpPr>
        <p:spPr>
          <a:xfrm>
            <a:off x="3104749" y="268555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E4B92-CAD2-EAAB-CABC-EDC8D27E7794}"/>
              </a:ext>
            </a:extLst>
          </p:cNvPr>
          <p:cNvSpPr txBox="1"/>
          <p:nvPr/>
        </p:nvSpPr>
        <p:spPr>
          <a:xfrm>
            <a:off x="3104748" y="350670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9A098C-8B42-1EC0-22FF-B0EC753AF037}"/>
              </a:ext>
            </a:extLst>
          </p:cNvPr>
          <p:cNvSpPr txBox="1"/>
          <p:nvPr/>
        </p:nvSpPr>
        <p:spPr>
          <a:xfrm>
            <a:off x="3104748" y="432784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EF9CDF-5032-1D60-3BDE-FF3AABE190CE}"/>
              </a:ext>
            </a:extLst>
          </p:cNvPr>
          <p:cNvSpPr txBox="1"/>
          <p:nvPr/>
        </p:nvSpPr>
        <p:spPr>
          <a:xfrm>
            <a:off x="3104748" y="514899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67E7BE-04C1-ADE7-73BA-D63D6AE5D12C}"/>
              </a:ext>
            </a:extLst>
          </p:cNvPr>
          <p:cNvSpPr txBox="1"/>
          <p:nvPr/>
        </p:nvSpPr>
        <p:spPr>
          <a:xfrm>
            <a:off x="3104748" y="597013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CD9566-C7C4-DE34-5740-A4A16B503D7B}"/>
              </a:ext>
            </a:extLst>
          </p:cNvPr>
          <p:cNvSpPr txBox="1">
            <a:spLocks/>
          </p:cNvSpPr>
          <p:nvPr/>
        </p:nvSpPr>
        <p:spPr>
          <a:xfrm>
            <a:off x="5994677" y="350834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2820893-86AD-E135-B67D-E6DF5D11F095}"/>
              </a:ext>
            </a:extLst>
          </p:cNvPr>
          <p:cNvSpPr txBox="1">
            <a:spLocks/>
          </p:cNvSpPr>
          <p:nvPr/>
        </p:nvSpPr>
        <p:spPr>
          <a:xfrm>
            <a:off x="5994677" y="432784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rooms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BCD84CC-3B46-9762-B681-2392C9E5004A}"/>
              </a:ext>
            </a:extLst>
          </p:cNvPr>
          <p:cNvSpPr txBox="1">
            <a:spLocks/>
          </p:cNvSpPr>
          <p:nvPr/>
        </p:nvSpPr>
        <p:spPr>
          <a:xfrm>
            <a:off x="5994677" y="51567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B636F3-F62C-D964-AB81-3904E876CC7E}"/>
              </a:ext>
            </a:extLst>
          </p:cNvPr>
          <p:cNvSpPr txBox="1">
            <a:spLocks/>
          </p:cNvSpPr>
          <p:nvPr/>
        </p:nvSpPr>
        <p:spPr>
          <a:xfrm>
            <a:off x="5987823" y="597013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teachers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2A336-D69F-7AE1-6D0F-563930E884BA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337F34-9F29-E439-0496-67F56648B0AA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F10263-58ED-3EAB-D404-FD713CA28D36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FCD17F-3464-C5DF-D8A2-BE474C20A880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D034F4-3932-29CB-1100-91C152879C4C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64A89A-B180-2C24-D576-8F97A9D54FF8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nouns on green are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because they relate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 than one object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E4A03F-354A-6356-D251-DC5355AEFC8B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5C1A3E-B728-AD7A-D62B-F9370144A31B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24DD8D-B68B-EDD5-46D5-1153B1D9EF78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C2A336-D69F-7AE1-6D0F-563930E884BA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7A866-29FD-43F9-40F8-AE4B0802D338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337F34-9F29-E439-0496-67F56648B0AA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F10263-58ED-3EAB-D404-FD713CA28D36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FCD17F-3464-C5DF-D8A2-BE474C20A880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D034F4-3932-29CB-1100-91C152879C4C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64A89A-B180-2C24-D576-8F97A9D54FF8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2047667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names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name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weeks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week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215D5D-196B-0E46-15E1-C0CBF254C8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-93864"/>
            <a:ext cx="2542541" cy="214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9 0.34121 L 3.125E-6 -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3" y="-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&amp; plural nouns.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“cat”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154834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43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cat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3200">
                <a:solidFill>
                  <a:srgbClr val="FFFF00"/>
                </a:solidFill>
                <a:latin typeface="Andika" panose="02000000000000000000" pitchFamily="2" charset="0"/>
              </a:rPr>
              <a:t>thing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only one cat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singular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0AC1E6-F673-F945-7A6A-8A89B71CD231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“cat”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41942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C11D88-F602-77CB-577D-6A23D0EA8044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CF8365-8DE6-8512-B97F-EF01C5C975CF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“cats”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30171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63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E6A799-0C06-3332-8202-8FFD3E17003F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“cats”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B30ADE-60A7-2D1A-7DA0-3B9DA70A83D0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Cats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are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more than one cat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980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1A5E90-081A-7B8B-221D-E57CE2EE779F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“Child”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74367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61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3B0AED-CAAC-0095-B1CA-3E923CF70234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child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only one child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singular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D28F93-35C3-DD24-B3FF-07AAE15A9B7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“Child” 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243893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9367DC-0258-992B-5776-D89E1A877DF3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“children”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2309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2386225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0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FD863B-3C11-EC41-B29D-3D1F90B8AD21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“children”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BF070A-2B5C-857E-2E79-F70CCBCBCA2F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Children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are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more than one child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675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980191-2D7C-7069-F631-C42A30CFE70E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“listen”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79470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6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67453C-438D-8A9A-857A-031471B8030B}"/>
              </a:ext>
            </a:extLst>
          </p:cNvPr>
          <p:cNvSpPr txBox="1"/>
          <p:nvPr/>
        </p:nvSpPr>
        <p:spPr>
          <a:xfrm>
            <a:off x="252549" y="5332421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Listen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action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verb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37B2CC-50D7-B1A9-49DB-FC811703B8EC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“listen”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verb.</a:t>
            </a:r>
          </a:p>
        </p:txBody>
      </p:sp>
    </p:spTree>
    <p:extLst>
      <p:ext uri="{BB962C8B-B14F-4D97-AF65-F5344CB8AC3E}">
        <p14:creationId xmlns:p14="http://schemas.microsoft.com/office/powerpoint/2010/main" val="420607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A70C1-461C-034F-04C6-CBD579166BFF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“blue”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7183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0081A8-7AB6-D698-AB22-9B83E7E945F8}"/>
              </a:ext>
            </a:extLst>
          </p:cNvPr>
          <p:cNvSpPr txBox="1"/>
          <p:nvPr/>
        </p:nvSpPr>
        <p:spPr>
          <a:xfrm>
            <a:off x="278255" y="4843735"/>
            <a:ext cx="11596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used to describe objects </a:t>
            </a:r>
            <a:endParaRPr lang="en-GB" sz="3200" dirty="0">
              <a:solidFill>
                <a:srgbClr val="FFFF00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adjective.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F46A30-B8AB-2DCD-5D66-39D907A26820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“blue”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an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adjective.</a:t>
            </a:r>
          </a:p>
        </p:txBody>
      </p:sp>
    </p:spTree>
    <p:extLst>
      <p:ext uri="{BB962C8B-B14F-4D97-AF65-F5344CB8AC3E}">
        <p14:creationId xmlns:p14="http://schemas.microsoft.com/office/powerpoint/2010/main" val="168197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64A78D-4DD2-F2AE-B19C-C60E6A46F782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“table”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02633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4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941C5E-DBC3-ADC6-16EA-937047A44364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table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only one table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singular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96BBBA-D30F-7BB4-58E7-3DD9D858D6E3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“table”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300332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7816798"/>
              </p:ext>
            </p:extLst>
          </p:nvPr>
        </p:nvGraphicFramePr>
        <p:xfrm>
          <a:off x="1544319" y="752475"/>
          <a:ext cx="9952356" cy="3687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84C00C-E91C-102D-DDF5-07EE226EDDD5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“tables”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138934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59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3E77B5-1C6E-9DD5-BC75-FF218F5EBF4C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“tables”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10A46C-22FA-67EC-5F1E-F8BD925F5A44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Tables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are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more than one table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259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4E0E66-D6D7-E99B-1FF0-1C4429207DA0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“day”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11815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67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45B9F0-D436-BD45-53AE-E59D765FC59E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day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is an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only one day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singular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145DC6-747B-C4D3-DFAA-4EE1C426208C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“day”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42534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8779DC-533D-B63A-2F87-E02C2B6E14D5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“days”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singular noun.</a:t>
            </a:r>
          </a:p>
        </p:txBody>
      </p:sp>
    </p:spTree>
    <p:extLst>
      <p:ext uri="{BB962C8B-B14F-4D97-AF65-F5344CB8AC3E}">
        <p14:creationId xmlns:p14="http://schemas.microsoft.com/office/powerpoint/2010/main" val="28394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9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5033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F1381C-9BC1-F5A8-7414-41241D80F573}"/>
              </a:ext>
            </a:extLst>
          </p:cNvPr>
          <p:cNvSpPr txBox="1"/>
          <p:nvPr/>
        </p:nvSpPr>
        <p:spPr>
          <a:xfrm>
            <a:off x="252549" y="2038796"/>
            <a:ext cx="1168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“days” 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is a </a:t>
            </a:r>
            <a:r>
              <a:rPr lang="en-GB" sz="48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 noun.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202FA4-21F0-4AD0-955C-2E8D6054D72F}"/>
              </a:ext>
            </a:extLst>
          </p:cNvPr>
          <p:cNvSpPr txBox="1"/>
          <p:nvPr/>
        </p:nvSpPr>
        <p:spPr>
          <a:xfrm>
            <a:off x="278255" y="484373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Days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” are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objects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the word is a 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 is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more than one day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and so it is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</a:rPr>
              <a:t>plural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</a:rPr>
              <a:t> noun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F11F76F3-2D06-2177-6502-F5BD3D2DCC90}"/>
              </a:ext>
            </a:extLst>
          </p:cNvPr>
          <p:cNvSpPr/>
          <p:nvPr/>
        </p:nvSpPr>
        <p:spPr>
          <a:xfrm>
            <a:off x="9000838" y="125078"/>
            <a:ext cx="3064887" cy="1159496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64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9188481"/>
              </p:ext>
            </p:extLst>
          </p:nvPr>
        </p:nvGraphicFramePr>
        <p:xfrm>
          <a:off x="1544319" y="714375"/>
          <a:ext cx="9952356" cy="372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5835358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2869673"/>
              </p:ext>
            </p:extLst>
          </p:nvPr>
        </p:nvGraphicFramePr>
        <p:xfrm>
          <a:off x="1544319" y="848707"/>
          <a:ext cx="9952356" cy="3494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7665358"/>
              </p:ext>
            </p:extLst>
          </p:nvPr>
        </p:nvGraphicFramePr>
        <p:xfrm>
          <a:off x="1601469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0527066"/>
              </p:ext>
            </p:extLst>
          </p:nvPr>
        </p:nvGraphicFramePr>
        <p:xfrm>
          <a:off x="1601469" y="733425"/>
          <a:ext cx="9952356" cy="3706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1212</Words>
  <Application>Microsoft Office PowerPoint</Application>
  <PresentationFormat>Widescreen</PresentationFormat>
  <Paragraphs>287</Paragraphs>
  <Slides>48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1" baseType="lpstr">
      <vt:lpstr>Arial</vt:lpstr>
      <vt:lpstr>Andika</vt:lpstr>
      <vt:lpstr>Office Theme</vt:lpstr>
      <vt:lpstr> How to Use this PowerPoint</vt:lpstr>
      <vt:lpstr>Singular &amp; plural 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2025-12-22T09:53:29Z</dcterms:modified>
</cp:coreProperties>
</file>