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390" r:id="rId2"/>
    <p:sldId id="274" r:id="rId3"/>
    <p:sldId id="443" r:id="rId4"/>
    <p:sldId id="413" r:id="rId5"/>
    <p:sldId id="416" r:id="rId6"/>
    <p:sldId id="418" r:id="rId7"/>
    <p:sldId id="471" r:id="rId8"/>
    <p:sldId id="364" r:id="rId9"/>
    <p:sldId id="379" r:id="rId10"/>
    <p:sldId id="383" r:id="rId11"/>
    <p:sldId id="444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D69F1E-1575-49E7-991F-8F1E7B4D693D}" v="2" dt="2025-12-09T11:18:41.9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38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2BEC62-AA65-4D3E-A0EF-D6C4BE8B862D}">
      <dgm:prSet phldrT="[Text]" custT="1"/>
      <dgm:spPr/>
      <dgm:t>
        <a:bodyPr/>
        <a:lstStyle/>
        <a:p>
          <a:r>
            <a:rPr lang="en-GB" sz="1400" dirty="0"/>
            <a:t>Past</a:t>
          </a:r>
        </a:p>
      </dgm:t>
    </dgm:pt>
    <dgm:pt modelId="{4A792D34-BEB3-465A-A085-88AA903A13BB}" type="parTrans" cxnId="{D4260218-1670-4C00-8B52-52BCF0BD7F04}">
      <dgm:prSet/>
      <dgm:spPr/>
    </dgm:pt>
    <dgm:pt modelId="{98B099B1-F786-4FC6-B3FF-E68F832C698C}" type="sibTrans" cxnId="{D4260218-1670-4C00-8B52-52BCF0BD7F04}">
      <dgm:prSet/>
      <dgm:spPr/>
    </dgm:pt>
    <dgm:pt modelId="{D19B0319-1D30-4478-91F6-15B83627BB54}">
      <dgm:prSet phldrT="[Text]" custT="1"/>
      <dgm:spPr/>
      <dgm:t>
        <a:bodyPr/>
        <a:lstStyle/>
        <a:p>
          <a:r>
            <a:rPr lang="en-GB" sz="1400" dirty="0"/>
            <a:t>Present</a:t>
          </a:r>
        </a:p>
      </dgm:t>
    </dgm:pt>
    <dgm:pt modelId="{65A2481F-9D84-47CA-923A-7D943507592B}" type="parTrans" cxnId="{ECBD7E99-5C37-4354-87EA-81DB40DDE1FD}">
      <dgm:prSet/>
      <dgm:spPr/>
    </dgm:pt>
    <dgm:pt modelId="{F64110A2-4EAA-4263-8FBF-3F242E239D34}" type="sibTrans" cxnId="{ECBD7E99-5C37-4354-87EA-81DB40DDE1FD}">
      <dgm:prSet/>
      <dgm:spPr/>
    </dgm:pt>
    <dgm:pt modelId="{D4063E23-EAF1-49AB-B092-24AD3E9EB80A}">
      <dgm:prSet phldrT="[Text]" custT="1"/>
      <dgm:spPr/>
      <dgm:t>
        <a:bodyPr/>
        <a:lstStyle/>
        <a:p>
          <a:r>
            <a:rPr lang="en-GB" sz="1400" dirty="0"/>
            <a:t>Future</a:t>
          </a:r>
        </a:p>
      </dgm:t>
    </dgm:pt>
    <dgm:pt modelId="{A459EE49-B66C-4C24-AF04-16EA8F1131D0}" type="parTrans" cxnId="{4A6CD288-2AED-41B4-AAB0-DF274B406E51}">
      <dgm:prSet/>
      <dgm:spPr/>
    </dgm:pt>
    <dgm:pt modelId="{AD4DF221-C512-4C7C-BF4B-5A065AAF7E2E}" type="sibTrans" cxnId="{4A6CD288-2AED-41B4-AAB0-DF274B406E5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0E41E5B9-94D0-43E1-B3AB-0303EF38884F}" type="pres">
      <dgm:prSet presAssocID="{4A792D34-BEB3-465A-A085-88AA903A13BB}" presName="Name19" presStyleLbl="parChTrans1D3" presStyleIdx="0" presStyleCnt="3"/>
      <dgm:spPr/>
    </dgm:pt>
    <dgm:pt modelId="{B31758C9-9DDA-4D61-8DD7-5B57ED2DFFA5}" type="pres">
      <dgm:prSet presAssocID="{FA2BEC62-AA65-4D3E-A0EF-D6C4BE8B862D}" presName="Name21" presStyleCnt="0"/>
      <dgm:spPr/>
    </dgm:pt>
    <dgm:pt modelId="{B45B59D6-23F8-42F1-A446-9E402C3F37E1}" type="pres">
      <dgm:prSet presAssocID="{FA2BEC62-AA65-4D3E-A0EF-D6C4BE8B862D}" presName="level2Shape" presStyleLbl="node3" presStyleIdx="0" presStyleCnt="3"/>
      <dgm:spPr/>
    </dgm:pt>
    <dgm:pt modelId="{3422616A-6E89-4328-9B74-98330D860312}" type="pres">
      <dgm:prSet presAssocID="{FA2BEC62-AA65-4D3E-A0EF-D6C4BE8B862D}" presName="hierChild3" presStyleCnt="0"/>
      <dgm:spPr/>
    </dgm:pt>
    <dgm:pt modelId="{FB85FA28-91DB-4832-9349-98EDB06B9E7F}" type="pres">
      <dgm:prSet presAssocID="{65A2481F-9D84-47CA-923A-7D943507592B}" presName="Name19" presStyleLbl="parChTrans1D3" presStyleIdx="1" presStyleCnt="3"/>
      <dgm:spPr/>
    </dgm:pt>
    <dgm:pt modelId="{F10B910B-A8C3-439F-81A7-FF1F56349E2C}" type="pres">
      <dgm:prSet presAssocID="{D19B0319-1D30-4478-91F6-15B83627BB54}" presName="Name21" presStyleCnt="0"/>
      <dgm:spPr/>
    </dgm:pt>
    <dgm:pt modelId="{9287D13F-C131-44C1-B068-65BDFC13AFD5}" type="pres">
      <dgm:prSet presAssocID="{D19B0319-1D30-4478-91F6-15B83627BB54}" presName="level2Shape" presStyleLbl="node3" presStyleIdx="1" presStyleCnt="3"/>
      <dgm:spPr/>
    </dgm:pt>
    <dgm:pt modelId="{49E6BC9F-F06D-4CF1-9124-4BC9618F4D0A}" type="pres">
      <dgm:prSet presAssocID="{D19B0319-1D30-4478-91F6-15B83627BB54}" presName="hierChild3" presStyleCnt="0"/>
      <dgm:spPr/>
    </dgm:pt>
    <dgm:pt modelId="{8FF1828D-241F-4191-9691-B64F19FE389B}" type="pres">
      <dgm:prSet presAssocID="{A459EE49-B66C-4C24-AF04-16EA8F1131D0}" presName="Name19" presStyleLbl="parChTrans1D3" presStyleIdx="2" presStyleCnt="3"/>
      <dgm:spPr/>
    </dgm:pt>
    <dgm:pt modelId="{54BC0575-71A1-4BCE-8416-E17845131431}" type="pres">
      <dgm:prSet presAssocID="{D4063E23-EAF1-49AB-B092-24AD3E9EB80A}" presName="Name21" presStyleCnt="0"/>
      <dgm:spPr/>
    </dgm:pt>
    <dgm:pt modelId="{113CB435-5817-4ADA-94C6-054F8D22EB67}" type="pres">
      <dgm:prSet presAssocID="{D4063E23-EAF1-49AB-B092-24AD3E9EB80A}" presName="level2Shape" presStyleLbl="node3" presStyleIdx="2" presStyleCnt="3"/>
      <dgm:spPr/>
    </dgm:pt>
    <dgm:pt modelId="{D4B23021-1E4F-4097-B13B-6007EC6B41C5}" type="pres">
      <dgm:prSet presAssocID="{D4063E23-EAF1-49AB-B092-24AD3E9EB80A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51FA013-6AEB-4741-BD25-FB6F83E325D3}" type="presOf" srcId="{4A792D34-BEB3-465A-A085-88AA903A13BB}" destId="{0E41E5B9-94D0-43E1-B3AB-0303EF38884F}" srcOrd="0" destOrd="0" presId="urn:microsoft.com/office/officeart/2005/8/layout/hierarchy6"/>
    <dgm:cxn modelId="{D4260218-1670-4C00-8B52-52BCF0BD7F04}" srcId="{EBA8B7DB-6598-4380-B1E1-363E74D81801}" destId="{FA2BEC62-AA65-4D3E-A0EF-D6C4BE8B862D}" srcOrd="0" destOrd="0" parTransId="{4A792D34-BEB3-465A-A085-88AA903A13BB}" sibTransId="{98B099B1-F786-4FC6-B3FF-E68F832C698C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FC77C55-9C87-42D2-8132-6163FDA54924}" type="presOf" srcId="{65A2481F-9D84-47CA-923A-7D943507592B}" destId="{FB85FA28-91DB-4832-9349-98EDB06B9E7F}" srcOrd="0" destOrd="0" presId="urn:microsoft.com/office/officeart/2005/8/layout/hierarchy6"/>
    <dgm:cxn modelId="{62642659-35A4-486A-8520-7B30989DF222}" type="presOf" srcId="{D4063E23-EAF1-49AB-B092-24AD3E9EB80A}" destId="{113CB435-5817-4ADA-94C6-054F8D22EB6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A6CD288-2AED-41B4-AAB0-DF274B406E51}" srcId="{EBA8B7DB-6598-4380-B1E1-363E74D81801}" destId="{D4063E23-EAF1-49AB-B092-24AD3E9EB80A}" srcOrd="2" destOrd="0" parTransId="{A459EE49-B66C-4C24-AF04-16EA8F1131D0}" sibTransId="{AD4DF221-C512-4C7C-BF4B-5A065AAF7E2E}"/>
    <dgm:cxn modelId="{48FD5693-020C-4237-A9F9-BDFC884DC4AA}" type="presOf" srcId="{FA2BEC62-AA65-4D3E-A0EF-D6C4BE8B862D}" destId="{B45B59D6-23F8-42F1-A446-9E402C3F37E1}" srcOrd="0" destOrd="0" presId="urn:microsoft.com/office/officeart/2005/8/layout/hierarchy6"/>
    <dgm:cxn modelId="{ECBD7E99-5C37-4354-87EA-81DB40DDE1FD}" srcId="{EBA8B7DB-6598-4380-B1E1-363E74D81801}" destId="{D19B0319-1D30-4478-91F6-15B83627BB54}" srcOrd="1" destOrd="0" parTransId="{65A2481F-9D84-47CA-923A-7D943507592B}" sibTransId="{F64110A2-4EAA-4263-8FBF-3F242E239D34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F75AE6-D062-43D9-A109-0532EB0963F5}" type="presOf" srcId="{D19B0319-1D30-4478-91F6-15B83627BB54}" destId="{9287D13F-C131-44C1-B068-65BDFC13AFD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41E7FD-B999-4A0E-8B76-16EFFB81F1D4}" type="presOf" srcId="{A459EE49-B66C-4C24-AF04-16EA8F1131D0}" destId="{8FF1828D-241F-4191-9691-B64F19FE389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3B45E5F-01D0-4369-97EE-64B5C204C770}" type="presParOf" srcId="{F965F83D-9EC5-422A-AC7F-21013E865C34}" destId="{0E41E5B9-94D0-43E1-B3AB-0303EF38884F}" srcOrd="0" destOrd="0" presId="urn:microsoft.com/office/officeart/2005/8/layout/hierarchy6"/>
    <dgm:cxn modelId="{D8C57B2D-EDC7-41CB-AD1C-196029D05B3C}" type="presParOf" srcId="{F965F83D-9EC5-422A-AC7F-21013E865C34}" destId="{B31758C9-9DDA-4D61-8DD7-5B57ED2DFFA5}" srcOrd="1" destOrd="0" presId="urn:microsoft.com/office/officeart/2005/8/layout/hierarchy6"/>
    <dgm:cxn modelId="{378E4214-0DE1-461F-A24F-93F84F30A95C}" type="presParOf" srcId="{B31758C9-9DDA-4D61-8DD7-5B57ED2DFFA5}" destId="{B45B59D6-23F8-42F1-A446-9E402C3F37E1}" srcOrd="0" destOrd="0" presId="urn:microsoft.com/office/officeart/2005/8/layout/hierarchy6"/>
    <dgm:cxn modelId="{8C5C2906-1978-451B-A276-E7CDA16D2904}" type="presParOf" srcId="{B31758C9-9DDA-4D61-8DD7-5B57ED2DFFA5}" destId="{3422616A-6E89-4328-9B74-98330D860312}" srcOrd="1" destOrd="0" presId="urn:microsoft.com/office/officeart/2005/8/layout/hierarchy6"/>
    <dgm:cxn modelId="{D593B1E9-FB5F-4EDB-B78F-C2F0279EBBE9}" type="presParOf" srcId="{F965F83D-9EC5-422A-AC7F-21013E865C34}" destId="{FB85FA28-91DB-4832-9349-98EDB06B9E7F}" srcOrd="2" destOrd="0" presId="urn:microsoft.com/office/officeart/2005/8/layout/hierarchy6"/>
    <dgm:cxn modelId="{8F1BBE64-EC54-4B7F-8D30-E7B05969DED8}" type="presParOf" srcId="{F965F83D-9EC5-422A-AC7F-21013E865C34}" destId="{F10B910B-A8C3-439F-81A7-FF1F56349E2C}" srcOrd="3" destOrd="0" presId="urn:microsoft.com/office/officeart/2005/8/layout/hierarchy6"/>
    <dgm:cxn modelId="{E38EDC23-4B8B-4387-91B0-FD76F17D5B91}" type="presParOf" srcId="{F10B910B-A8C3-439F-81A7-FF1F56349E2C}" destId="{9287D13F-C131-44C1-B068-65BDFC13AFD5}" srcOrd="0" destOrd="0" presId="urn:microsoft.com/office/officeart/2005/8/layout/hierarchy6"/>
    <dgm:cxn modelId="{3EED8B27-411D-4257-89F5-6E38D62C7177}" type="presParOf" srcId="{F10B910B-A8C3-439F-81A7-FF1F56349E2C}" destId="{49E6BC9F-F06D-4CF1-9124-4BC9618F4D0A}" srcOrd="1" destOrd="0" presId="urn:microsoft.com/office/officeart/2005/8/layout/hierarchy6"/>
    <dgm:cxn modelId="{46F39FDB-BA12-4F2C-9C04-D55469F14085}" type="presParOf" srcId="{F965F83D-9EC5-422A-AC7F-21013E865C34}" destId="{8FF1828D-241F-4191-9691-B64F19FE389B}" srcOrd="4" destOrd="0" presId="urn:microsoft.com/office/officeart/2005/8/layout/hierarchy6"/>
    <dgm:cxn modelId="{2CD6B43F-2831-4501-95E1-403D5B0E223A}" type="presParOf" srcId="{F965F83D-9EC5-422A-AC7F-21013E865C34}" destId="{54BC0575-71A1-4BCE-8416-E17845131431}" srcOrd="5" destOrd="0" presId="urn:microsoft.com/office/officeart/2005/8/layout/hierarchy6"/>
    <dgm:cxn modelId="{EB8ABA76-DADC-4F5F-9983-B010B71F81D6}" type="presParOf" srcId="{54BC0575-71A1-4BCE-8416-E17845131431}" destId="{113CB435-5817-4ADA-94C6-054F8D22EB67}" srcOrd="0" destOrd="0" presId="urn:microsoft.com/office/officeart/2005/8/layout/hierarchy6"/>
    <dgm:cxn modelId="{E32B49AC-2A8B-4D0C-A133-2A11126FEF22}" type="presParOf" srcId="{54BC0575-71A1-4BCE-8416-E17845131431}" destId="{D4B23021-1E4F-4097-B13B-6007EC6B41C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4165921" y="1465922"/>
        <a:ext cx="1291193" cy="843304"/>
      </dsp:txXfrm>
    </dsp:sp>
    <dsp:sp modelId="{0E41E5B9-94D0-43E1-B3AB-0303EF38884F}">
      <dsp:nvSpPr>
        <dsp:cNvPr id="0" name=""/>
        <dsp:cNvSpPr/>
      </dsp:nvSpPr>
      <dsp:spPr>
        <a:xfrm>
          <a:off x="3064753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1746764" y="0"/>
              </a:moveTo>
              <a:lnTo>
                <a:pt x="174676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5B59D6-23F8-42F1-A446-9E402C3F37E1}">
      <dsp:nvSpPr>
        <dsp:cNvPr id="0" name=""/>
        <dsp:cNvSpPr/>
      </dsp:nvSpPr>
      <dsp:spPr>
        <a:xfrm>
          <a:off x="2392921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</a:t>
          </a:r>
        </a:p>
      </dsp:txBody>
      <dsp:txXfrm>
        <a:off x="2419157" y="2720010"/>
        <a:ext cx="1291193" cy="843304"/>
      </dsp:txXfrm>
    </dsp:sp>
    <dsp:sp modelId="{FB85FA28-91DB-4832-9349-98EDB06B9E7F}">
      <dsp:nvSpPr>
        <dsp:cNvPr id="0" name=""/>
        <dsp:cNvSpPr/>
      </dsp:nvSpPr>
      <dsp:spPr>
        <a:xfrm>
          <a:off x="4765798" y="2335463"/>
          <a:ext cx="91440" cy="358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7D13F-C131-44C1-B068-65BDFC13AFD5}">
      <dsp:nvSpPr>
        <dsp:cNvPr id="0" name=""/>
        <dsp:cNvSpPr/>
      </dsp:nvSpPr>
      <dsp:spPr>
        <a:xfrm>
          <a:off x="4139685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</a:t>
          </a:r>
        </a:p>
      </dsp:txBody>
      <dsp:txXfrm>
        <a:off x="4165921" y="2720010"/>
        <a:ext cx="1291193" cy="843304"/>
      </dsp:txXfrm>
    </dsp:sp>
    <dsp:sp modelId="{8FF1828D-241F-4191-9691-B64F19FE389B}">
      <dsp:nvSpPr>
        <dsp:cNvPr id="0" name=""/>
        <dsp:cNvSpPr/>
      </dsp:nvSpPr>
      <dsp:spPr>
        <a:xfrm>
          <a:off x="4811518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CB435-5817-4ADA-94C6-054F8D22EB67}">
      <dsp:nvSpPr>
        <dsp:cNvPr id="0" name=""/>
        <dsp:cNvSpPr/>
      </dsp:nvSpPr>
      <dsp:spPr>
        <a:xfrm>
          <a:off x="5886450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</a:t>
          </a:r>
        </a:p>
      </dsp:txBody>
      <dsp:txXfrm>
        <a:off x="5912686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2876972" y="527510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370799" y="530314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sees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spaceship.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fixes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toy.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scares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writes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note.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59A028E1-DC06-CCE2-BCAB-47AFF8A9D0B5}"/>
              </a:ext>
            </a:extLst>
          </p:cNvPr>
          <p:cNvSpPr/>
          <p:nvPr/>
        </p:nvSpPr>
        <p:spPr>
          <a:xfrm>
            <a:off x="4349966" y="6125019"/>
            <a:ext cx="3492065" cy="544350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712857"/>
              </p:ext>
            </p:extLst>
          </p:nvPr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769378"/>
              </p:ext>
            </p:extLst>
          </p:nvPr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543885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2746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71B2C6-F8C0-A6AF-461C-8C01752C93C9}"/>
              </a:ext>
            </a:extLst>
          </p:cNvPr>
          <p:cNvSpPr txBox="1"/>
          <p:nvPr/>
        </p:nvSpPr>
        <p:spPr>
          <a:xfrm>
            <a:off x="2743833" y="4808964"/>
            <a:ext cx="832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When can things happen?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420488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766974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 just now.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9896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77876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 just now.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</Words>
  <Application>Microsoft Office PowerPoint</Application>
  <PresentationFormat>Widescreen</PresentationFormat>
  <Paragraphs>80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2025-12-22T09:56:56Z</dcterms:modified>
</cp:coreProperties>
</file>