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408" r:id="rId3"/>
    <p:sldId id="438" r:id="rId4"/>
    <p:sldId id="439" r:id="rId5"/>
    <p:sldId id="440" r:id="rId6"/>
    <p:sldId id="474" r:id="rId7"/>
    <p:sldId id="475" r:id="rId8"/>
    <p:sldId id="473" r:id="rId9"/>
    <p:sldId id="441" r:id="rId10"/>
    <p:sldId id="468" r:id="rId11"/>
    <p:sldId id="445" r:id="rId12"/>
    <p:sldId id="446" r:id="rId13"/>
    <p:sldId id="447" r:id="rId14"/>
    <p:sldId id="469" r:id="rId15"/>
    <p:sldId id="470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F31327-BEA2-410D-A7BF-7568BF88FB22}" v="2" dt="2025-12-09T11:18:58.9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20819" y="5009345"/>
            <a:ext cx="586800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26873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1196" y="4384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1090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78581" y="443215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141454" y="441400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08678" y="5095089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45787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16888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76335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688594" y="508231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179528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451767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05684" y="269824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662412" y="2698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650176" y="271639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52279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E925D117-2A0D-E694-3FAC-3DD9BC4465A6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00625" y="1504108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872095" y="25226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872095" y="32571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month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04353" y="32571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tiny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872095" y="472630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playground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872095" y="39917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04353" y="25226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Venus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04353" y="39917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04353" y="472630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Julie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131081" y="2463562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186907" y="1504108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9373189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6968906" y="2463562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872095" y="546086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04353" y="546086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872095" y="616494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2504353" y="616494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planet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57448 -0.112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24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4661 -0.0055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66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34817 0.0006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7037E-6 L 0.35364 -0.0057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78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1.85185E-6 L 0.34817 -0.0004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2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0.39948 -0.0043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74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0.39792 -0.1076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96" y="-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0.39323 -0.1127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61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1067 -0.3233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69" y="-1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39636 -0.104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3021 -0.1062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-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L 0.21511 -0.1020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55" y="-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a shiny gem.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C9065-A200-59FC-6FDC-4412170DF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410B2BE-26E0-83DE-28B6-D4920416A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A67B0-3491-CBC9-1144-319E738E14B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8B8A4D-8FC5-E03A-30A9-D72DB80C85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821A4E-CCEA-0610-DE68-751C4F91AAA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E387B2-ECAE-37B5-CA38-7D700D9CF3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959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D8A4D-E7B8-F693-9EE5-16D9A407D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E107204-F512-5913-81ED-7A35BEC8B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01618B-1FA1-9D37-2387-1FB7731B28D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9F7F9F-46D9-8C7B-AF89-CC3D5D6FFA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840A3D-9584-2438-548A-BDB70130A2FA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E35E55-6D66-5F53-D1FB-468CF13CF80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02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8F7F3-79E3-341E-044F-C0DDD21B4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65E3478-8576-61B0-3A0A-960250E49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8F96E2-6EBC-820E-7C6A-28F48732D18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20D9D63-956C-9E81-6436-6DAA3E55A2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C0757E-AF2A-C88A-A818-BF7CA663EB9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shiny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AF00D6-B04F-D11C-210E-A6C6958B99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955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744</Words>
  <Application>Microsoft Office PowerPoint</Application>
  <PresentationFormat>Widescreen</PresentationFormat>
  <Paragraphs>169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</cp:revision>
  <dcterms:created xsi:type="dcterms:W3CDTF">2022-05-31T09:42:07Z</dcterms:created>
  <dcterms:modified xsi:type="dcterms:W3CDTF">2025-12-22T09:57:05Z</dcterms:modified>
</cp:coreProperties>
</file>