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90" r:id="rId2"/>
    <p:sldId id="408" r:id="rId3"/>
    <p:sldId id="438" r:id="rId4"/>
    <p:sldId id="439" r:id="rId5"/>
    <p:sldId id="440" r:id="rId6"/>
    <p:sldId id="474" r:id="rId7"/>
    <p:sldId id="475" r:id="rId8"/>
    <p:sldId id="473" r:id="rId9"/>
    <p:sldId id="441" r:id="rId10"/>
    <p:sldId id="468" r:id="rId11"/>
    <p:sldId id="445" r:id="rId12"/>
    <p:sldId id="446" r:id="rId13"/>
    <p:sldId id="447" r:id="rId14"/>
    <p:sldId id="469" r:id="rId15"/>
    <p:sldId id="470" r:id="rId16"/>
    <p:sldId id="274" r:id="rId17"/>
    <p:sldId id="443" r:id="rId18"/>
    <p:sldId id="413" r:id="rId19"/>
    <p:sldId id="416" r:id="rId20"/>
    <p:sldId id="418" r:id="rId21"/>
    <p:sldId id="471" r:id="rId22"/>
    <p:sldId id="364" r:id="rId23"/>
    <p:sldId id="379" r:id="rId24"/>
    <p:sldId id="383" r:id="rId25"/>
    <p:sldId id="444" r:id="rId26"/>
    <p:sldId id="428" r:id="rId27"/>
    <p:sldId id="385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36A31D-4EDC-4D29-BDBD-ADAD6F29393D}" v="3" dt="2025-12-11T12:41:55.1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2BEC62-AA65-4D3E-A0EF-D6C4BE8B862D}">
      <dgm:prSet phldrT="[Text]" custT="1"/>
      <dgm:spPr/>
      <dgm:t>
        <a:bodyPr/>
        <a:lstStyle/>
        <a:p>
          <a:r>
            <a:rPr lang="en-GB" sz="1400" dirty="0"/>
            <a:t>Past</a:t>
          </a:r>
        </a:p>
      </dgm:t>
    </dgm:pt>
    <dgm:pt modelId="{4A792D34-BEB3-465A-A085-88AA903A13BB}" type="parTrans" cxnId="{D4260218-1670-4C00-8B52-52BCF0BD7F04}">
      <dgm:prSet/>
      <dgm:spPr/>
    </dgm:pt>
    <dgm:pt modelId="{98B099B1-F786-4FC6-B3FF-E68F832C698C}" type="sibTrans" cxnId="{D4260218-1670-4C00-8B52-52BCF0BD7F04}">
      <dgm:prSet/>
      <dgm:spPr/>
    </dgm:pt>
    <dgm:pt modelId="{D19B0319-1D30-4478-91F6-15B83627BB54}">
      <dgm:prSet phldrT="[Text]" custT="1"/>
      <dgm:spPr/>
      <dgm:t>
        <a:bodyPr/>
        <a:lstStyle/>
        <a:p>
          <a:r>
            <a:rPr lang="en-GB" sz="1400" dirty="0"/>
            <a:t>Present</a:t>
          </a:r>
        </a:p>
      </dgm:t>
    </dgm:pt>
    <dgm:pt modelId="{65A2481F-9D84-47CA-923A-7D943507592B}" type="parTrans" cxnId="{ECBD7E99-5C37-4354-87EA-81DB40DDE1FD}">
      <dgm:prSet/>
      <dgm:spPr/>
    </dgm:pt>
    <dgm:pt modelId="{F64110A2-4EAA-4263-8FBF-3F242E239D34}" type="sibTrans" cxnId="{ECBD7E99-5C37-4354-87EA-81DB40DDE1FD}">
      <dgm:prSet/>
      <dgm:spPr/>
    </dgm:pt>
    <dgm:pt modelId="{D4063E23-EAF1-49AB-B092-24AD3E9EB80A}">
      <dgm:prSet phldrT="[Text]" custT="1"/>
      <dgm:spPr/>
      <dgm:t>
        <a:bodyPr/>
        <a:lstStyle/>
        <a:p>
          <a:r>
            <a:rPr lang="en-GB" sz="1400" dirty="0"/>
            <a:t>Future</a:t>
          </a:r>
        </a:p>
      </dgm:t>
    </dgm:pt>
    <dgm:pt modelId="{A459EE49-B66C-4C24-AF04-16EA8F1131D0}" type="parTrans" cxnId="{4A6CD288-2AED-41B4-AAB0-DF274B406E51}">
      <dgm:prSet/>
      <dgm:spPr/>
    </dgm:pt>
    <dgm:pt modelId="{AD4DF221-C512-4C7C-BF4B-5A065AAF7E2E}" type="sibTrans" cxnId="{4A6CD288-2AED-41B4-AAB0-DF274B406E5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0E41E5B9-94D0-43E1-B3AB-0303EF38884F}" type="pres">
      <dgm:prSet presAssocID="{4A792D34-BEB3-465A-A085-88AA903A13BB}" presName="Name19" presStyleLbl="parChTrans1D3" presStyleIdx="0" presStyleCnt="3"/>
      <dgm:spPr/>
    </dgm:pt>
    <dgm:pt modelId="{B31758C9-9DDA-4D61-8DD7-5B57ED2DFFA5}" type="pres">
      <dgm:prSet presAssocID="{FA2BEC62-AA65-4D3E-A0EF-D6C4BE8B862D}" presName="Name21" presStyleCnt="0"/>
      <dgm:spPr/>
    </dgm:pt>
    <dgm:pt modelId="{B45B59D6-23F8-42F1-A446-9E402C3F37E1}" type="pres">
      <dgm:prSet presAssocID="{FA2BEC62-AA65-4D3E-A0EF-D6C4BE8B862D}" presName="level2Shape" presStyleLbl="node3" presStyleIdx="0" presStyleCnt="3"/>
      <dgm:spPr/>
    </dgm:pt>
    <dgm:pt modelId="{3422616A-6E89-4328-9B74-98330D860312}" type="pres">
      <dgm:prSet presAssocID="{FA2BEC62-AA65-4D3E-A0EF-D6C4BE8B862D}" presName="hierChild3" presStyleCnt="0"/>
      <dgm:spPr/>
    </dgm:pt>
    <dgm:pt modelId="{FB85FA28-91DB-4832-9349-98EDB06B9E7F}" type="pres">
      <dgm:prSet presAssocID="{65A2481F-9D84-47CA-923A-7D943507592B}" presName="Name19" presStyleLbl="parChTrans1D3" presStyleIdx="1" presStyleCnt="3"/>
      <dgm:spPr/>
    </dgm:pt>
    <dgm:pt modelId="{F10B910B-A8C3-439F-81A7-FF1F56349E2C}" type="pres">
      <dgm:prSet presAssocID="{D19B0319-1D30-4478-91F6-15B83627BB54}" presName="Name21" presStyleCnt="0"/>
      <dgm:spPr/>
    </dgm:pt>
    <dgm:pt modelId="{9287D13F-C131-44C1-B068-65BDFC13AFD5}" type="pres">
      <dgm:prSet presAssocID="{D19B0319-1D30-4478-91F6-15B83627BB54}" presName="level2Shape" presStyleLbl="node3" presStyleIdx="1" presStyleCnt="3"/>
      <dgm:spPr/>
    </dgm:pt>
    <dgm:pt modelId="{49E6BC9F-F06D-4CF1-9124-4BC9618F4D0A}" type="pres">
      <dgm:prSet presAssocID="{D19B0319-1D30-4478-91F6-15B83627BB54}" presName="hierChild3" presStyleCnt="0"/>
      <dgm:spPr/>
    </dgm:pt>
    <dgm:pt modelId="{8FF1828D-241F-4191-9691-B64F19FE389B}" type="pres">
      <dgm:prSet presAssocID="{A459EE49-B66C-4C24-AF04-16EA8F1131D0}" presName="Name19" presStyleLbl="parChTrans1D3" presStyleIdx="2" presStyleCnt="3"/>
      <dgm:spPr/>
    </dgm:pt>
    <dgm:pt modelId="{54BC0575-71A1-4BCE-8416-E17845131431}" type="pres">
      <dgm:prSet presAssocID="{D4063E23-EAF1-49AB-B092-24AD3E9EB80A}" presName="Name21" presStyleCnt="0"/>
      <dgm:spPr/>
    </dgm:pt>
    <dgm:pt modelId="{113CB435-5817-4ADA-94C6-054F8D22EB67}" type="pres">
      <dgm:prSet presAssocID="{D4063E23-EAF1-49AB-B092-24AD3E9EB80A}" presName="level2Shape" presStyleLbl="node3" presStyleIdx="2" presStyleCnt="3"/>
      <dgm:spPr/>
    </dgm:pt>
    <dgm:pt modelId="{D4B23021-1E4F-4097-B13B-6007EC6B41C5}" type="pres">
      <dgm:prSet presAssocID="{D4063E23-EAF1-49AB-B092-24AD3E9EB80A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51FA013-6AEB-4741-BD25-FB6F83E325D3}" type="presOf" srcId="{4A792D34-BEB3-465A-A085-88AA903A13BB}" destId="{0E41E5B9-94D0-43E1-B3AB-0303EF38884F}" srcOrd="0" destOrd="0" presId="urn:microsoft.com/office/officeart/2005/8/layout/hierarchy6"/>
    <dgm:cxn modelId="{D4260218-1670-4C00-8B52-52BCF0BD7F04}" srcId="{EBA8B7DB-6598-4380-B1E1-363E74D81801}" destId="{FA2BEC62-AA65-4D3E-A0EF-D6C4BE8B862D}" srcOrd="0" destOrd="0" parTransId="{4A792D34-BEB3-465A-A085-88AA903A13BB}" sibTransId="{98B099B1-F786-4FC6-B3FF-E68F832C698C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FC77C55-9C87-42D2-8132-6163FDA54924}" type="presOf" srcId="{65A2481F-9D84-47CA-923A-7D943507592B}" destId="{FB85FA28-91DB-4832-9349-98EDB06B9E7F}" srcOrd="0" destOrd="0" presId="urn:microsoft.com/office/officeart/2005/8/layout/hierarchy6"/>
    <dgm:cxn modelId="{62642659-35A4-486A-8520-7B30989DF222}" type="presOf" srcId="{D4063E23-EAF1-49AB-B092-24AD3E9EB80A}" destId="{113CB435-5817-4ADA-94C6-054F8D22EB67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A6CD288-2AED-41B4-AAB0-DF274B406E51}" srcId="{EBA8B7DB-6598-4380-B1E1-363E74D81801}" destId="{D4063E23-EAF1-49AB-B092-24AD3E9EB80A}" srcOrd="2" destOrd="0" parTransId="{A459EE49-B66C-4C24-AF04-16EA8F1131D0}" sibTransId="{AD4DF221-C512-4C7C-BF4B-5A065AAF7E2E}"/>
    <dgm:cxn modelId="{48FD5693-020C-4237-A9F9-BDFC884DC4AA}" type="presOf" srcId="{FA2BEC62-AA65-4D3E-A0EF-D6C4BE8B862D}" destId="{B45B59D6-23F8-42F1-A446-9E402C3F37E1}" srcOrd="0" destOrd="0" presId="urn:microsoft.com/office/officeart/2005/8/layout/hierarchy6"/>
    <dgm:cxn modelId="{ECBD7E99-5C37-4354-87EA-81DB40DDE1FD}" srcId="{EBA8B7DB-6598-4380-B1E1-363E74D81801}" destId="{D19B0319-1D30-4478-91F6-15B83627BB54}" srcOrd="1" destOrd="0" parTransId="{65A2481F-9D84-47CA-923A-7D943507592B}" sibTransId="{F64110A2-4EAA-4263-8FBF-3F242E239D34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F75AE6-D062-43D9-A109-0532EB0963F5}" type="presOf" srcId="{D19B0319-1D30-4478-91F6-15B83627BB54}" destId="{9287D13F-C131-44C1-B068-65BDFC13AFD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41E7FD-B999-4A0E-8B76-16EFFB81F1D4}" type="presOf" srcId="{A459EE49-B66C-4C24-AF04-16EA8F1131D0}" destId="{8FF1828D-241F-4191-9691-B64F19FE389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3B45E5F-01D0-4369-97EE-64B5C204C770}" type="presParOf" srcId="{F965F83D-9EC5-422A-AC7F-21013E865C34}" destId="{0E41E5B9-94D0-43E1-B3AB-0303EF38884F}" srcOrd="0" destOrd="0" presId="urn:microsoft.com/office/officeart/2005/8/layout/hierarchy6"/>
    <dgm:cxn modelId="{D8C57B2D-EDC7-41CB-AD1C-196029D05B3C}" type="presParOf" srcId="{F965F83D-9EC5-422A-AC7F-21013E865C34}" destId="{B31758C9-9DDA-4D61-8DD7-5B57ED2DFFA5}" srcOrd="1" destOrd="0" presId="urn:microsoft.com/office/officeart/2005/8/layout/hierarchy6"/>
    <dgm:cxn modelId="{378E4214-0DE1-461F-A24F-93F84F30A95C}" type="presParOf" srcId="{B31758C9-9DDA-4D61-8DD7-5B57ED2DFFA5}" destId="{B45B59D6-23F8-42F1-A446-9E402C3F37E1}" srcOrd="0" destOrd="0" presId="urn:microsoft.com/office/officeart/2005/8/layout/hierarchy6"/>
    <dgm:cxn modelId="{8C5C2906-1978-451B-A276-E7CDA16D2904}" type="presParOf" srcId="{B31758C9-9DDA-4D61-8DD7-5B57ED2DFFA5}" destId="{3422616A-6E89-4328-9B74-98330D860312}" srcOrd="1" destOrd="0" presId="urn:microsoft.com/office/officeart/2005/8/layout/hierarchy6"/>
    <dgm:cxn modelId="{D593B1E9-FB5F-4EDB-B78F-C2F0279EBBE9}" type="presParOf" srcId="{F965F83D-9EC5-422A-AC7F-21013E865C34}" destId="{FB85FA28-91DB-4832-9349-98EDB06B9E7F}" srcOrd="2" destOrd="0" presId="urn:microsoft.com/office/officeart/2005/8/layout/hierarchy6"/>
    <dgm:cxn modelId="{8F1BBE64-EC54-4B7F-8D30-E7B05969DED8}" type="presParOf" srcId="{F965F83D-9EC5-422A-AC7F-21013E865C34}" destId="{F10B910B-A8C3-439F-81A7-FF1F56349E2C}" srcOrd="3" destOrd="0" presId="urn:microsoft.com/office/officeart/2005/8/layout/hierarchy6"/>
    <dgm:cxn modelId="{E38EDC23-4B8B-4387-91B0-FD76F17D5B91}" type="presParOf" srcId="{F10B910B-A8C3-439F-81A7-FF1F56349E2C}" destId="{9287D13F-C131-44C1-B068-65BDFC13AFD5}" srcOrd="0" destOrd="0" presId="urn:microsoft.com/office/officeart/2005/8/layout/hierarchy6"/>
    <dgm:cxn modelId="{3EED8B27-411D-4257-89F5-6E38D62C7177}" type="presParOf" srcId="{F10B910B-A8C3-439F-81A7-FF1F56349E2C}" destId="{49E6BC9F-F06D-4CF1-9124-4BC9618F4D0A}" srcOrd="1" destOrd="0" presId="urn:microsoft.com/office/officeart/2005/8/layout/hierarchy6"/>
    <dgm:cxn modelId="{46F39FDB-BA12-4F2C-9C04-D55469F14085}" type="presParOf" srcId="{F965F83D-9EC5-422A-AC7F-21013E865C34}" destId="{8FF1828D-241F-4191-9691-B64F19FE389B}" srcOrd="4" destOrd="0" presId="urn:microsoft.com/office/officeart/2005/8/layout/hierarchy6"/>
    <dgm:cxn modelId="{2CD6B43F-2831-4501-95E1-403D5B0E223A}" type="presParOf" srcId="{F965F83D-9EC5-422A-AC7F-21013E865C34}" destId="{54BC0575-71A1-4BCE-8416-E17845131431}" srcOrd="5" destOrd="0" presId="urn:microsoft.com/office/officeart/2005/8/layout/hierarchy6"/>
    <dgm:cxn modelId="{EB8ABA76-DADC-4F5F-9983-B010B71F81D6}" type="presParOf" srcId="{54BC0575-71A1-4BCE-8416-E17845131431}" destId="{113CB435-5817-4ADA-94C6-054F8D22EB67}" srcOrd="0" destOrd="0" presId="urn:microsoft.com/office/officeart/2005/8/layout/hierarchy6"/>
    <dgm:cxn modelId="{E32B49AC-2A8B-4D0C-A133-2A11126FEF22}" type="presParOf" srcId="{54BC0575-71A1-4BCE-8416-E17845131431}" destId="{D4B23021-1E4F-4097-B13B-6007EC6B41C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6389" y="2054"/>
          <a:ext cx="6319576" cy="16151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63694" y="49359"/>
        <a:ext cx="6224966" cy="1520510"/>
      </dsp:txXfrm>
    </dsp:sp>
    <dsp:sp modelId="{33643D00-C75E-4DF5-A0F0-DFA21355EB8A}">
      <dsp:nvSpPr>
        <dsp:cNvPr id="0" name=""/>
        <dsp:cNvSpPr/>
      </dsp:nvSpPr>
      <dsp:spPr>
        <a:xfrm>
          <a:off x="2117682" y="1617175"/>
          <a:ext cx="2858495" cy="535846"/>
        </a:xfrm>
        <a:custGeom>
          <a:avLst/>
          <a:gdLst/>
          <a:ahLst/>
          <a:cxnLst/>
          <a:rect l="0" t="0" r="0" b="0"/>
          <a:pathLst>
            <a:path>
              <a:moveTo>
                <a:pt x="2858495" y="0"/>
              </a:moveTo>
              <a:lnTo>
                <a:pt x="2858495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1297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52207" y="2192257"/>
        <a:ext cx="1930951" cy="1261143"/>
      </dsp:txXfrm>
    </dsp:sp>
    <dsp:sp modelId="{67357A81-5F47-46C8-8791-23DB6B665016}">
      <dsp:nvSpPr>
        <dsp:cNvPr id="0" name=""/>
        <dsp:cNvSpPr/>
      </dsp:nvSpPr>
      <dsp:spPr>
        <a:xfrm>
          <a:off x="4729933" y="1617175"/>
          <a:ext cx="246244" cy="535846"/>
        </a:xfrm>
        <a:custGeom>
          <a:avLst/>
          <a:gdLst/>
          <a:ahLst/>
          <a:cxnLst/>
          <a:rect l="0" t="0" r="0" b="0"/>
          <a:pathLst>
            <a:path>
              <a:moveTo>
                <a:pt x="246244" y="0"/>
              </a:moveTo>
              <a:lnTo>
                <a:pt x="246244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522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4457" y="2192257"/>
        <a:ext cx="1930951" cy="1261143"/>
      </dsp:txXfrm>
    </dsp:sp>
    <dsp:sp modelId="{F7436063-BF3D-4400-ABDF-46A0C91AC2E1}">
      <dsp:nvSpPr>
        <dsp:cNvPr id="0" name=""/>
        <dsp:cNvSpPr/>
      </dsp:nvSpPr>
      <dsp:spPr>
        <a:xfrm>
          <a:off x="4976178" y="1617175"/>
          <a:ext cx="2612250" cy="535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923"/>
              </a:lnTo>
              <a:lnTo>
                <a:pt x="2612250" y="267923"/>
              </a:lnTo>
              <a:lnTo>
                <a:pt x="261225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7471" y="2153021"/>
          <a:ext cx="250191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6707" y="2192257"/>
        <a:ext cx="2423441" cy="126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2568" y="435"/>
          <a:ext cx="6327218" cy="161707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9930" y="47797"/>
        <a:ext cx="6232494" cy="1522349"/>
      </dsp:txXfrm>
    </dsp:sp>
    <dsp:sp modelId="{33643D00-C75E-4DF5-A0F0-DFA21355EB8A}">
      <dsp:nvSpPr>
        <dsp:cNvPr id="0" name=""/>
        <dsp:cNvSpPr/>
      </dsp:nvSpPr>
      <dsp:spPr>
        <a:xfrm>
          <a:off x="2114226" y="1617509"/>
          <a:ext cx="2861951" cy="536494"/>
        </a:xfrm>
        <a:custGeom>
          <a:avLst/>
          <a:gdLst/>
          <a:ahLst/>
          <a:cxnLst/>
          <a:rect l="0" t="0" r="0" b="0"/>
          <a:pathLst>
            <a:path>
              <a:moveTo>
                <a:pt x="2861951" y="0"/>
              </a:moveTo>
              <a:lnTo>
                <a:pt x="2861951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08299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47582" y="2193286"/>
        <a:ext cx="1933287" cy="1262669"/>
      </dsp:txXfrm>
    </dsp:sp>
    <dsp:sp modelId="{67357A81-5F47-46C8-8791-23DB6B665016}">
      <dsp:nvSpPr>
        <dsp:cNvPr id="0" name=""/>
        <dsp:cNvSpPr/>
      </dsp:nvSpPr>
      <dsp:spPr>
        <a:xfrm>
          <a:off x="4729635" y="1617509"/>
          <a:ext cx="246542" cy="536494"/>
        </a:xfrm>
        <a:custGeom>
          <a:avLst/>
          <a:gdLst/>
          <a:ahLst/>
          <a:cxnLst/>
          <a:rect l="0" t="0" r="0" b="0"/>
          <a:pathLst>
            <a:path>
              <a:moveTo>
                <a:pt x="246542" y="0"/>
              </a:moveTo>
              <a:lnTo>
                <a:pt x="246542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3708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2991" y="2193286"/>
        <a:ext cx="1933287" cy="1262669"/>
      </dsp:txXfrm>
    </dsp:sp>
    <dsp:sp modelId="{F7436063-BF3D-4400-ABDF-46A0C91AC2E1}">
      <dsp:nvSpPr>
        <dsp:cNvPr id="0" name=""/>
        <dsp:cNvSpPr/>
      </dsp:nvSpPr>
      <dsp:spPr>
        <a:xfrm>
          <a:off x="4976178" y="1617509"/>
          <a:ext cx="2615409" cy="53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247"/>
              </a:lnTo>
              <a:lnTo>
                <a:pt x="2615409" y="268247"/>
              </a:lnTo>
              <a:lnTo>
                <a:pt x="2615409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9118" y="2154003"/>
          <a:ext cx="2504938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8401" y="2193286"/>
        <a:ext cx="2426372" cy="1262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7995" y="2319076"/>
        <a:ext cx="2564100" cy="1334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3064753" y="1081376"/>
          <a:ext cx="1911424" cy="358310"/>
        </a:xfrm>
        <a:custGeom>
          <a:avLst/>
          <a:gdLst/>
          <a:ahLst/>
          <a:cxnLst/>
          <a:rect l="0" t="0" r="0" b="0"/>
          <a:pathLst>
            <a:path>
              <a:moveTo>
                <a:pt x="1911424" y="0"/>
              </a:moveTo>
              <a:lnTo>
                <a:pt x="191142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92921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41915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4811518" y="1081376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139685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4165921" y="1465922"/>
        <a:ext cx="1291193" cy="843304"/>
      </dsp:txXfrm>
    </dsp:sp>
    <dsp:sp modelId="{0E41E5B9-94D0-43E1-B3AB-0303EF38884F}">
      <dsp:nvSpPr>
        <dsp:cNvPr id="0" name=""/>
        <dsp:cNvSpPr/>
      </dsp:nvSpPr>
      <dsp:spPr>
        <a:xfrm>
          <a:off x="3064753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1746764" y="0"/>
              </a:moveTo>
              <a:lnTo>
                <a:pt x="174676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5B59D6-23F8-42F1-A446-9E402C3F37E1}">
      <dsp:nvSpPr>
        <dsp:cNvPr id="0" name=""/>
        <dsp:cNvSpPr/>
      </dsp:nvSpPr>
      <dsp:spPr>
        <a:xfrm>
          <a:off x="2392921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</a:t>
          </a:r>
        </a:p>
      </dsp:txBody>
      <dsp:txXfrm>
        <a:off x="2419157" y="2720010"/>
        <a:ext cx="1291193" cy="843304"/>
      </dsp:txXfrm>
    </dsp:sp>
    <dsp:sp modelId="{FB85FA28-91DB-4832-9349-98EDB06B9E7F}">
      <dsp:nvSpPr>
        <dsp:cNvPr id="0" name=""/>
        <dsp:cNvSpPr/>
      </dsp:nvSpPr>
      <dsp:spPr>
        <a:xfrm>
          <a:off x="4765798" y="2335463"/>
          <a:ext cx="91440" cy="358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7D13F-C131-44C1-B068-65BDFC13AFD5}">
      <dsp:nvSpPr>
        <dsp:cNvPr id="0" name=""/>
        <dsp:cNvSpPr/>
      </dsp:nvSpPr>
      <dsp:spPr>
        <a:xfrm>
          <a:off x="4139685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</a:t>
          </a:r>
        </a:p>
      </dsp:txBody>
      <dsp:txXfrm>
        <a:off x="4165921" y="2720010"/>
        <a:ext cx="1291193" cy="843304"/>
      </dsp:txXfrm>
    </dsp:sp>
    <dsp:sp modelId="{8FF1828D-241F-4191-9691-B64F19FE389B}">
      <dsp:nvSpPr>
        <dsp:cNvPr id="0" name=""/>
        <dsp:cNvSpPr/>
      </dsp:nvSpPr>
      <dsp:spPr>
        <a:xfrm>
          <a:off x="4811518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CB435-5817-4ADA-94C6-054F8D22EB67}">
      <dsp:nvSpPr>
        <dsp:cNvPr id="0" name=""/>
        <dsp:cNvSpPr/>
      </dsp:nvSpPr>
      <dsp:spPr>
        <a:xfrm>
          <a:off x="5886450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</a:t>
          </a:r>
        </a:p>
      </dsp:txBody>
      <dsp:txXfrm>
        <a:off x="5912686" y="2720010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6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886450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591268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8.png"/><Relationship Id="rId9" Type="http://schemas.microsoft.com/office/2007/relationships/diagramDrawing" Target="../diagrams/drawing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20819" y="5009345"/>
            <a:ext cx="586800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526873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91196" y="4384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510906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678581" y="443215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141454" y="441400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108678" y="5095089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BA2795-2AA5-DDEA-6CE3-0542981CA30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1DB360-83AB-CAED-A73F-AFDF375C2651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045787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16888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676335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688594" y="508231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179528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451767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505684" y="269824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662412" y="269824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650176" y="271639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522794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712857"/>
              </p:ext>
            </p:extLst>
          </p:nvPr>
        </p:nvGraphicFramePr>
        <p:xfrm>
          <a:off x="1544318" y="848708"/>
          <a:ext cx="9952356" cy="349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24809" y="4729073"/>
            <a:ext cx="8067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769378"/>
              </p:ext>
            </p:extLst>
          </p:nvPr>
        </p:nvGraphicFramePr>
        <p:xfrm>
          <a:off x="1544318" y="800100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820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5438855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800984" y="4777189"/>
            <a:ext cx="823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00625" y="1504108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872095" y="25226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alien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872095" y="32571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month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04353" y="32571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tiny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872095" y="472630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playground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872095" y="39917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room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04353" y="25226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Venus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04353" y="39917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04353" y="472630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Julie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131081" y="2463562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7186907" y="1504108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9373189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6968906" y="2463562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872095" y="546086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04353" y="546086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London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872095" y="616494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France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2504353" y="616494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planet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0.57448 -0.1127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24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4661 -0.0055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66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34817 0.0006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0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7037E-6 L 0.35364 -0.0057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78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1.85185E-6 L 0.34817 -0.0004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2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0.39948 -0.0043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74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0.39792 -0.1076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96" y="-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 L 0.39323 -0.1127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61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71067 -0.3233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69" y="-1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39636 -0.104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53021 -0.1062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-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L 0.21511 -0.1020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55" y="-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2746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71B2C6-F8C0-A6AF-461C-8C01752C93C9}"/>
              </a:ext>
            </a:extLst>
          </p:cNvPr>
          <p:cNvSpPr txBox="1"/>
          <p:nvPr/>
        </p:nvSpPr>
        <p:spPr>
          <a:xfrm>
            <a:off x="2743833" y="4808964"/>
            <a:ext cx="832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When can things happen?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990E-1F14-88DC-9CD8-DF9A2327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B04C2F-9A52-1DA9-2794-B5F48071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141E14D-6301-F871-3F7D-378590F43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4E95D6-45C3-0E7D-EB6F-2EE8CF0C8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95C46-A464-8D02-7955-7E44AB64A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B61AEF-0C71-0CFA-FB07-1E8218672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420488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766974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in the sentences.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3228688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plays football today.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3228686" y="37808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arrives home just now.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 lots of presents.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7CA563F0-5C29-A381-B449-6B6B60597974}"/>
              </a:ext>
            </a:extLst>
          </p:cNvPr>
          <p:cNvSpPr txBox="1">
            <a:spLocks/>
          </p:cNvSpPr>
          <p:nvPr/>
        </p:nvSpPr>
        <p:spPr>
          <a:xfrm>
            <a:off x="3228686" y="279896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today.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71AE7F94-3E31-DE3B-8E53-A6AAD06F0F38}"/>
              </a:ext>
            </a:extLst>
          </p:cNvPr>
          <p:cNvSpPr txBox="1">
            <a:spLocks/>
          </p:cNvSpPr>
          <p:nvPr/>
        </p:nvSpPr>
        <p:spPr>
          <a:xfrm>
            <a:off x="3228686" y="377876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arrives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home just now.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6E55FE6A-219B-054A-113D-77922ED319EA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receive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2876972" y="527510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370799" y="530314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DE9D-C8BF-C6F7-A40E-891047D89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F88FCDBD-1AB7-CBF6-F038-F0AEE07A0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09CECF-DD07-E9AA-5BFD-83BC8DDFE39B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704D36-4F8C-7277-B781-74887D4C4871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096D7A-9374-328D-8FC9-D1506CF8AE5E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989C00-78ED-FEE4-6385-2AACB4F0635F}"/>
              </a:ext>
            </a:extLst>
          </p:cNvPr>
          <p:cNvSpPr txBox="1">
            <a:spLocks/>
          </p:cNvSpPr>
          <p:nvPr/>
        </p:nvSpPr>
        <p:spPr>
          <a:xfrm>
            <a:off x="895351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a spaceship.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46D1AD-91BE-4908-4F45-B7531A7D55F0}"/>
              </a:ext>
            </a:extLst>
          </p:cNvPr>
          <p:cNvSpPr txBox="1">
            <a:spLocks/>
          </p:cNvSpPr>
          <p:nvPr/>
        </p:nvSpPr>
        <p:spPr>
          <a:xfrm>
            <a:off x="895351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a toy.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193A6-75B7-C8E7-3CC9-881FBBBBFD37}"/>
              </a:ext>
            </a:extLst>
          </p:cNvPr>
          <p:cNvSpPr txBox="1">
            <a:spLocks/>
          </p:cNvSpPr>
          <p:nvPr/>
        </p:nvSpPr>
        <p:spPr>
          <a:xfrm>
            <a:off x="895351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scares a cat.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6926D6-D12D-E4E9-1E10-48BAC1E8D190}"/>
              </a:ext>
            </a:extLst>
          </p:cNvPr>
          <p:cNvSpPr txBox="1">
            <a:spLocks/>
          </p:cNvSpPr>
          <p:nvPr/>
        </p:nvSpPr>
        <p:spPr>
          <a:xfrm>
            <a:off x="895351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kicks a ball.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1250B8-5019-FF7F-4CAD-9AC67F0AB454}"/>
              </a:ext>
            </a:extLst>
          </p:cNvPr>
          <p:cNvSpPr txBox="1">
            <a:spLocks/>
          </p:cNvSpPr>
          <p:nvPr/>
        </p:nvSpPr>
        <p:spPr>
          <a:xfrm>
            <a:off x="895351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writes a note.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2563F3-2E05-95F5-31A7-8323CE1935C8}"/>
              </a:ext>
            </a:extLst>
          </p:cNvPr>
          <p:cNvSpPr txBox="1">
            <a:spLocks/>
          </p:cNvSpPr>
          <p:nvPr/>
        </p:nvSpPr>
        <p:spPr>
          <a:xfrm>
            <a:off x="6265603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sees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spaceship.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645CD1-A25D-D506-97EF-9B951627794B}"/>
              </a:ext>
            </a:extLst>
          </p:cNvPr>
          <p:cNvSpPr txBox="1">
            <a:spLocks/>
          </p:cNvSpPr>
          <p:nvPr/>
        </p:nvSpPr>
        <p:spPr>
          <a:xfrm>
            <a:off x="6265603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fixes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toy.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285D8B-2232-2FDD-3DC7-2ED531A57903}"/>
              </a:ext>
            </a:extLst>
          </p:cNvPr>
          <p:cNvSpPr txBox="1">
            <a:spLocks/>
          </p:cNvSpPr>
          <p:nvPr/>
        </p:nvSpPr>
        <p:spPr>
          <a:xfrm>
            <a:off x="6265603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scares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81650D-271A-2612-2F0F-3CB5EBF6A65F}"/>
              </a:ext>
            </a:extLst>
          </p:cNvPr>
          <p:cNvSpPr txBox="1">
            <a:spLocks/>
          </p:cNvSpPr>
          <p:nvPr/>
        </p:nvSpPr>
        <p:spPr>
          <a:xfrm>
            <a:off x="6265603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ECF1FF-7983-1851-D1A6-D5FFEF231119}"/>
              </a:ext>
            </a:extLst>
          </p:cNvPr>
          <p:cNvSpPr txBox="1">
            <a:spLocks/>
          </p:cNvSpPr>
          <p:nvPr/>
        </p:nvSpPr>
        <p:spPr>
          <a:xfrm>
            <a:off x="6265603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writes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note.</a:t>
            </a:r>
          </a:p>
        </p:txBody>
      </p:sp>
    </p:spTree>
    <p:extLst>
      <p:ext uri="{BB962C8B-B14F-4D97-AF65-F5344CB8AC3E}">
        <p14:creationId xmlns:p14="http://schemas.microsoft.com/office/powerpoint/2010/main" val="494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1868502"/>
            <a:ext cx="6379025" cy="39192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each with one verb?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 if a friend can spot the verb in your sentence?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can be about Emile, Aimee or Scrambler.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197" y="1152522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30156 0.3256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59" y="2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285750"/>
          <a:ext cx="11982451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71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6859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49720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45732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GVerb5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 using "then".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mouse, then it eats 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 using a subordinate conjunction.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because it is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0000975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6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a shiny gem.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C9065-A200-59FC-6FDC-4412170DF7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410B2BE-26E0-83DE-28B6-D4920416A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A67B0-3491-CBC9-1144-319E738E14B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8B8A4D-8FC5-E03A-30A9-D72DB80C85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6821A4E-CCEA-0610-DE68-751C4F91AAA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E387B2-ECAE-37B5-CA38-7D700D9CF3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959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D8A4D-E7B8-F693-9EE5-16D9A407D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E107204-F512-5913-81ED-7A35BEC8B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01618B-1FA1-9D37-2387-1FB7731B28D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9F7F9F-46D9-8C7B-AF89-CC3D5D6FFA4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2840A3D-9584-2438-548A-BDB70130A2FA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E35E55-6D66-5F53-D1FB-468CF13CF80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026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8F7F3-79E3-341E-044F-C0DDD21B4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65E3478-8576-61B0-3A0A-960250E49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8F96E2-6EBC-820E-7C6A-28F48732D18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20D9D63-956C-9E81-6436-6DAA3E55A2C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C0757E-AF2A-C88A-A818-BF7CA663EB9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shiny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AF00D6-B04F-D11C-210E-A6C6958B99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955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1320</Words>
  <Application>Microsoft Office PowerPoint</Application>
  <PresentationFormat>Widescreen</PresentationFormat>
  <Paragraphs>286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2025-12-22T09:56:39Z</dcterms:modified>
</cp:coreProperties>
</file>