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28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981B86-8466-4EC2-BFF8-B53F6E057880}" v="3" dt="2025-12-11T12:42:24.0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1868502"/>
            <a:ext cx="6379025" cy="391927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each with one verb?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 if a friend can spot the verb in your sentence?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sentences can be about Emile, Aimee or Scrambler.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4197" y="1152522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30156 0.3256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59" y="2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285750"/>
          <a:ext cx="11982451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71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168592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49720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45732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 quickly.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starts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GVerb5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 using "then".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mouse, then it eats 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 using a subordinate conjunction.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because it is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0000975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542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</Words>
  <Application>Microsoft Office PowerPoint</Application>
  <PresentationFormat>Widescreen</PresentationFormat>
  <Paragraphs>51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</cp:revision>
  <dcterms:created xsi:type="dcterms:W3CDTF">2022-05-31T09:42:07Z</dcterms:created>
  <dcterms:modified xsi:type="dcterms:W3CDTF">2025-12-22T09:56:48Z</dcterms:modified>
</cp:coreProperties>
</file>