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1"/>
  </p:notesMasterIdLst>
  <p:sldIdLst>
    <p:sldId id="390" r:id="rId2"/>
    <p:sldId id="461" r:id="rId3"/>
    <p:sldId id="475" r:id="rId4"/>
    <p:sldId id="476" r:id="rId5"/>
    <p:sldId id="477" r:id="rId6"/>
    <p:sldId id="478" r:id="rId7"/>
    <p:sldId id="479" r:id="rId8"/>
    <p:sldId id="480" r:id="rId9"/>
    <p:sldId id="385" r:id="rId10"/>
  </p:sldIdLst>
  <p:sldSz cx="12192000" cy="6858000"/>
  <p:notesSz cx="6858000" cy="9144000"/>
  <p:embeddedFontLst>
    <p:embeddedFont>
      <p:font typeface="Andika" panose="02000000000000000000" pitchFamily="2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91362A-8335-4E26-ADB4-5FCB00BB2DA8}" v="3" dt="2025-12-15T10:42:09.6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35437-2727-C7C6-4C22-5E99C577DC1D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and he loved exploring new places. One day, Emile and Aimee the Robot decided to go on an adventure together, so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but they never got tired. Emile wanted to visit a colourful planet, so Aimee plotted the course. They saw many amazing sights for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CB5D8FF-EC13-413D-669A-22E1E4382954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31C91-AFB9-E113-C99A-7B4D83990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8167840-6D67-36A1-63FC-7A9691F18B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7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2EA5F-1681-CDAD-20F9-247ACA4B5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D82BA5FF-0928-A219-4311-8055CFF839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3CC5A-8509-C731-3292-DBA2558888F7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he loved exploring new places. One day, Emile and Aimee the Robot decided to go on an adventure together, so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but they never got tired. Emile wanted to visit a colourful planet, so Aimee plotted the course. They saw many amazing sights for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47FC42E-DAFF-ED72-F26A-B43B106710B0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EB3A40-6931-DF10-0F00-9BDFA6FB8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3AF5C59-827E-2520-96AB-444B56BDAB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98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CA4EE-52BB-EC74-4BC4-EF4C30308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EE9523BD-B9B4-0EC2-F3CA-7B0E56BB4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6234AF-26DE-ED8A-2A02-48C6FB01B44C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he loved exploring new places. One day, Emile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Aimee the Robot decided to go on an adventure together, so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but they never got tired. Emile wanted to visit a colourful planet, so Aimee plotted the course. They saw many amazing sights for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3022C10-3F7B-8D15-CF4A-16371B2A0F40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E2655-FEC1-C8DB-051D-FD2926D06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06B983D-572E-E98F-C954-C067BB6438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51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3FB45-4C77-591B-716D-9D269D1F5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AFD80259-23D4-07A5-8685-0C09AAA12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65615-B4AB-C626-F4C0-E1BEACA7610D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he loved exploring new places. One day, Emile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Aimee the Robot decided to go on an adventure together, </a:t>
            </a:r>
            <a:r>
              <a:rPr lang="en-GB" sz="2900" u="sng" dirty="0">
                <a:solidFill>
                  <a:srgbClr val="FFFF00"/>
                </a:solidFill>
              </a:rPr>
              <a:t>so</a:t>
            </a:r>
            <a:r>
              <a:rPr lang="en-GB" sz="2900" dirty="0">
                <a:solidFill>
                  <a:schemeClr val="bg1"/>
                </a:solidFill>
              </a:rPr>
              <a:t>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but they never got tired. Emile wanted to visit a colourful planet, so Aimee plotted the course. They saw many amazing sights for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5529A06-6D41-097B-D8E0-BC17D13484FD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B413AC-3D84-860A-618C-83FEA267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FEAAEC6-A72A-A780-552B-34ECA5E074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0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02F80-4AF0-68F6-6444-05373DE38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8494E4A7-7A82-F97D-BA5A-A88A56FAF8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97629-4E1D-98C4-32BF-5B3618128A38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he loved exploring new places. One day, Emile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Aimee the Robot decided to go on an adventure together, </a:t>
            </a:r>
            <a:r>
              <a:rPr lang="en-GB" sz="2900" u="sng" dirty="0">
                <a:solidFill>
                  <a:srgbClr val="FFFF00"/>
                </a:solidFill>
              </a:rPr>
              <a:t>so</a:t>
            </a:r>
            <a:r>
              <a:rPr lang="en-GB" sz="2900" dirty="0">
                <a:solidFill>
                  <a:schemeClr val="bg1"/>
                </a:solidFill>
              </a:rPr>
              <a:t>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</a:t>
            </a:r>
            <a:r>
              <a:rPr lang="en-GB" sz="2900" u="sng" dirty="0">
                <a:solidFill>
                  <a:srgbClr val="FFFF00"/>
                </a:solidFill>
              </a:rPr>
              <a:t>but</a:t>
            </a:r>
            <a:r>
              <a:rPr lang="en-GB" sz="2900" dirty="0">
                <a:solidFill>
                  <a:schemeClr val="bg1"/>
                </a:solidFill>
              </a:rPr>
              <a:t> they never got tired. Emile wanted to visit a colourful planet, so Aimee plotted the course. They saw many amazing sights for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23A9AC-2ED7-4440-4C8D-0E606750C126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FB31C2-0DF9-B6A9-2983-A454BF2F5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6" name="Picture 5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BB17F42-5D77-5AFC-FF61-075329B887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7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3438C-225A-0A71-1B68-8046E2122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90D164FA-E57B-41DD-444F-D8B745071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1A3D3-214F-CEB4-CD3A-BD72CB20E62C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he loved exploring new places. One day, Emile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Aimee the Robot decided to go on an adventure together, </a:t>
            </a:r>
            <a:r>
              <a:rPr lang="en-GB" sz="2900" u="sng" dirty="0">
                <a:solidFill>
                  <a:srgbClr val="FFFF00"/>
                </a:solidFill>
              </a:rPr>
              <a:t>so</a:t>
            </a:r>
            <a:r>
              <a:rPr lang="en-GB" sz="2900" dirty="0">
                <a:solidFill>
                  <a:schemeClr val="bg1"/>
                </a:solidFill>
              </a:rPr>
              <a:t>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</a:t>
            </a:r>
            <a:r>
              <a:rPr lang="en-GB" sz="2900" u="sng" dirty="0">
                <a:solidFill>
                  <a:srgbClr val="FFFF00"/>
                </a:solidFill>
              </a:rPr>
              <a:t>but</a:t>
            </a:r>
            <a:r>
              <a:rPr lang="en-GB" sz="2900" dirty="0">
                <a:solidFill>
                  <a:schemeClr val="bg1"/>
                </a:solidFill>
              </a:rPr>
              <a:t> they never got tired. Emile wanted to visit a colourful planet, </a:t>
            </a:r>
            <a:r>
              <a:rPr lang="en-GB" sz="2900" u="sng" dirty="0">
                <a:solidFill>
                  <a:srgbClr val="FFFF00"/>
                </a:solidFill>
              </a:rPr>
              <a:t>so</a:t>
            </a:r>
            <a:r>
              <a:rPr lang="en-GB" sz="2900" dirty="0">
                <a:solidFill>
                  <a:schemeClr val="bg1"/>
                </a:solidFill>
              </a:rPr>
              <a:t> Aimee plotted the course. They saw many amazing sights for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FB888A3-FFE9-07C1-255F-A59E2E146318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8D6426-A362-0F5B-D7A4-91C6BFEAD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5" name="Picture 4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F5721F-A63D-86BB-5409-F59C5AE77E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3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73DA7-7084-9B7C-7EA6-58A5FD84E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127A4C77-E56F-E136-F11D-F00049DA7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D7DF7-CC16-C636-DB7F-81A0CB0C19EF}"/>
              </a:ext>
            </a:extLst>
          </p:cNvPr>
          <p:cNvSpPr txBox="1">
            <a:spLocks/>
          </p:cNvSpPr>
          <p:nvPr/>
        </p:nvSpPr>
        <p:spPr>
          <a:xfrm>
            <a:off x="291946" y="1295400"/>
            <a:ext cx="11347603" cy="5281037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Emile the Alien lived on a distant planet,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he loved exploring new places. One day, Emile </a:t>
            </a:r>
            <a:r>
              <a:rPr lang="en-GB" sz="2900" u="sng" dirty="0">
                <a:solidFill>
                  <a:srgbClr val="FFFF00"/>
                </a:solidFill>
              </a:rPr>
              <a:t>and</a:t>
            </a:r>
            <a:r>
              <a:rPr lang="en-GB" sz="2900" dirty="0">
                <a:solidFill>
                  <a:schemeClr val="bg1"/>
                </a:solidFill>
              </a:rPr>
              <a:t> Aimee the Robot decided to go on an adventure together, </a:t>
            </a:r>
            <a:r>
              <a:rPr lang="en-GB" sz="2900" u="sng" dirty="0">
                <a:solidFill>
                  <a:srgbClr val="FFFF00"/>
                </a:solidFill>
              </a:rPr>
              <a:t>so</a:t>
            </a:r>
            <a:r>
              <a:rPr lang="en-GB" sz="2900" dirty="0">
                <a:solidFill>
                  <a:schemeClr val="bg1"/>
                </a:solidFill>
              </a:rPr>
              <a:t> they packed their bags.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They travelled through the galaxy, </a:t>
            </a:r>
            <a:r>
              <a:rPr lang="en-GB" sz="2900" u="sng" dirty="0">
                <a:solidFill>
                  <a:srgbClr val="FFFF00"/>
                </a:solidFill>
              </a:rPr>
              <a:t>but</a:t>
            </a:r>
            <a:r>
              <a:rPr lang="en-GB" sz="2900" dirty="0">
                <a:solidFill>
                  <a:schemeClr val="bg1"/>
                </a:solidFill>
              </a:rPr>
              <a:t> they never got tired. Emile wanted to visit a colourful planet, </a:t>
            </a:r>
            <a:r>
              <a:rPr lang="en-GB" sz="2900" u="sng" dirty="0">
                <a:solidFill>
                  <a:srgbClr val="FFFF00"/>
                </a:solidFill>
              </a:rPr>
              <a:t>so</a:t>
            </a:r>
            <a:r>
              <a:rPr lang="en-GB" sz="2900" dirty="0">
                <a:solidFill>
                  <a:schemeClr val="bg1"/>
                </a:solidFill>
              </a:rPr>
              <a:t> Aimee plotted the course. They saw many amazing sights </a:t>
            </a:r>
            <a:r>
              <a:rPr lang="en-GB" sz="2900" u="sng" dirty="0">
                <a:solidFill>
                  <a:srgbClr val="FFFF00"/>
                </a:solidFill>
              </a:rPr>
              <a:t>for</a:t>
            </a:r>
            <a:r>
              <a:rPr lang="en-GB" sz="2900" dirty="0">
                <a:solidFill>
                  <a:schemeClr val="bg1"/>
                </a:solidFill>
              </a:rPr>
              <a:t> they flew past many stars.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35E8DB-87DC-8D32-E6BD-9DBE30B416BB}"/>
              </a:ext>
            </a:extLst>
          </p:cNvPr>
          <p:cNvSpPr txBox="1">
            <a:spLocks/>
          </p:cNvSpPr>
          <p:nvPr/>
        </p:nvSpPr>
        <p:spPr>
          <a:xfrm>
            <a:off x="291946" y="140780"/>
            <a:ext cx="11347603" cy="8879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Can you spot the connectives?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02B9A0-F6A4-3592-837E-DEE652F69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5" name="Picture 4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F53C60E-DA8A-BDFB-4530-96D632BBC0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373" y="140780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98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49"/>
          <a:ext cx="11687175" cy="3457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83369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93846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760952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98874">
                <a:tc>
                  <a:txBody>
                    <a:bodyPr/>
                    <a:lstStyle/>
                    <a:p>
                      <a:r>
                        <a:rPr lang="en-GB" sz="1800" dirty="0"/>
                        <a:t>Composition - 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98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First 7 connectives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connective?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And/dog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98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First 7 connectives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in the sentence is a connective: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shines and the bird sings.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44935" y="434217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8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748</Words>
  <Application>Microsoft Office PowerPoint</Application>
  <PresentationFormat>Widescreen</PresentationFormat>
  <Paragraphs>57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2025-12-22T09:42:03Z</dcterms:modified>
</cp:coreProperties>
</file>