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408" r:id="rId3"/>
    <p:sldId id="438" r:id="rId4"/>
    <p:sldId id="439" r:id="rId5"/>
    <p:sldId id="440" r:id="rId6"/>
    <p:sldId id="441" r:id="rId7"/>
    <p:sldId id="442" r:id="rId8"/>
    <p:sldId id="443" r:id="rId9"/>
    <p:sldId id="444" r:id="rId10"/>
    <p:sldId id="485" r:id="rId11"/>
    <p:sldId id="486" r:id="rId12"/>
    <p:sldId id="468" r:id="rId13"/>
    <p:sldId id="445" r:id="rId14"/>
    <p:sldId id="446" r:id="rId15"/>
    <p:sldId id="447" r:id="rId16"/>
    <p:sldId id="469" r:id="rId17"/>
    <p:sldId id="470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3BA508-0C7A-4C0C-80D6-4E52942E344C}" v="2" dt="2025-12-09T11:26:35.8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F0266-0364-F11F-D1FA-C9CE7114A4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6A37FD-81C7-B30A-3C17-71BAA350E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04D99F-3473-9FCF-53B4-865D6FC54C2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fix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00CF2C-A305-B182-0E71-9D8293438D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are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70694B-D58C-785C-5792-F3F2F3EA1BB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4B95C33-1D76-BDD6-3C42-EFAA2FF0ABC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on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9495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376F3C-2FDA-326F-9469-13E2EFCAC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DC6BD6-7B2F-1BC2-F0D0-6267B228E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5FFF4D-7FE9-35D4-89C8-53C453975C9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fix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2D79D6-61DE-7EF8-EF1C-25723B217F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are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7A7C32-5954-4C43-8222-81A08BDEF82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7F973D-29C1-69B2-D9FC-B10D4F404D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on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794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grumpy.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352925" y="4837895"/>
            <a:ext cx="13239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446645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4438650" y="3713132"/>
            <a:ext cx="1107569" cy="644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grumpy.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4429125" y="3837845"/>
            <a:ext cx="1108241" cy="9962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809133" y="49847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4437456" y="428511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grumpy.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4410075" y="3824556"/>
            <a:ext cx="1041566" cy="9463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 A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4329121" y="433717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759218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grumpy.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736251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008490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grumpy.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“grumpy”?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63697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35936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grumpy.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6935925" y="163068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574175" y="265361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4214362" y="265361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2661489" y="163068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098099" y="163068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231460" y="257563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E183F853-6B5E-3E53-0201-A5BB1241D320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8" grpId="0" animBg="1"/>
      <p:bldP spid="9" grpId="0" animBg="1"/>
      <p:bldP spid="11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sleeps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kind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Christmas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Zack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nice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Thursday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London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park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fixthe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are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are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on the 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9103CD-6A7C-0856-D4A3-B5335DADD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2A1E61-2C4E-39BD-9C13-C284BEF1E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36F75A-D124-11F5-DFD5-4B11455FD68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fixthe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9A482C-CAD2-7098-4FD6-0CE923B69D3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are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1E9D36-6D1F-0021-643E-888D795B9589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77C40A-2F77-61EB-B9FB-38B91D29B1D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on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096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727D6-F058-F4CB-494B-C8CDAFBDD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3264B8-39E8-B3A8-CC95-ECD847894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BD158B-5162-B439-22DA-B5E09C0A1B1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fixthe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6993A8-5D6C-C9FA-E113-E969A6E4942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are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A3D83BB-CF18-C9FA-6E81-739140E3AD70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88FF3D4-9515-CB5A-9A50-0797F564F41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on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643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B515B-9823-C0FE-FC31-3D65C319D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0036A5B-FF81-059A-E280-87768C631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F177BE-FC31-D124-53C5-6CFA81FF743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fixthe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F14E83-9685-2FF5-DA16-899F7FB6229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are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A99218-CD01-0F97-E59F-8873158450F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02F47F-134E-6CBB-CCAE-D7583AF408D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on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942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74E0A-2D1A-367E-6E93-301897A6C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43BD360-A78D-3EB4-7BC7-99A42D8BF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34D2F2-F2A0-AF2E-BDC2-C6BF788956E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fixthe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D556A0C-BEFF-B829-6273-88C6B2A664A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are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5FF75E-1852-ADAD-6590-C9E554B17C4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10BE9E-1E25-7F36-DEE6-17E9DEC9CCD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on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100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35ACC-E3F2-D8C7-E908-F39957F8E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370D1E6-DAC0-73DA-27CB-7EED866FA4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65E652-E87F-76D8-8362-765949B8AE1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fix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64C73BA-56F3-861B-C456-FED8E41C805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are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86B3627-AF70-93A0-DDCA-BD906690ABC7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12E1F1-9134-6B32-2464-F6CA624BCC6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on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315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EA2196-8FF6-1EAF-AC46-85C7B8CDD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0C0BF8-A2DF-1360-C561-8ED2DCB21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939B47-2AD2-C7CA-BF13-6E665C77F51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fix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459310-E09E-7FF5-80B3-DA2B156824D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are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C24844-D0CE-885D-87C3-AF0EECBBA03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70995A-EF1A-109B-C5A0-E4F4B6692B0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on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506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961</Words>
  <Application>Microsoft Office PowerPoint</Application>
  <PresentationFormat>Widescreen</PresentationFormat>
  <Paragraphs>156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2025-12-22T09:42:20Z</dcterms:modified>
</cp:coreProperties>
</file>