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85" r:id="rId11"/>
    <p:sldId id="486" r:id="rId12"/>
    <p:sldId id="468" r:id="rId13"/>
    <p:sldId id="445" r:id="rId14"/>
    <p:sldId id="446" r:id="rId15"/>
    <p:sldId id="447" r:id="rId16"/>
    <p:sldId id="469" r:id="rId17"/>
    <p:sldId id="470" r:id="rId18"/>
    <p:sldId id="274" r:id="rId19"/>
    <p:sldId id="417" r:id="rId20"/>
    <p:sldId id="418" r:id="rId21"/>
    <p:sldId id="482" r:id="rId22"/>
    <p:sldId id="483" r:id="rId23"/>
    <p:sldId id="484" r:id="rId24"/>
    <p:sldId id="472" r:id="rId25"/>
    <p:sldId id="473" r:id="rId26"/>
    <p:sldId id="474" r:id="rId27"/>
    <p:sldId id="374" r:id="rId28"/>
    <p:sldId id="322" r:id="rId29"/>
    <p:sldId id="282" r:id="rId30"/>
    <p:sldId id="325" r:id="rId31"/>
    <p:sldId id="326" r:id="rId32"/>
    <p:sldId id="327" r:id="rId33"/>
    <p:sldId id="328" r:id="rId34"/>
    <p:sldId id="329" r:id="rId35"/>
    <p:sldId id="461" r:id="rId36"/>
    <p:sldId id="475" r:id="rId37"/>
    <p:sldId id="476" r:id="rId38"/>
    <p:sldId id="477" r:id="rId39"/>
    <p:sldId id="478" r:id="rId40"/>
    <p:sldId id="479" r:id="rId41"/>
    <p:sldId id="480" r:id="rId42"/>
    <p:sldId id="385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3DBAA5-AE8C-42EE-8F6A-781F9ED772A5}" v="18" dt="2025-12-15T10:41:37.3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F0266-0364-F11F-D1FA-C9CE7114A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6A37FD-81C7-B30A-3C17-71BAA350E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4D99F-3473-9FCF-53B4-865D6FC54C2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00CF2C-A305-B182-0E71-9D8293438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70694B-D58C-785C-5792-F3F2F3EA1BB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4B95C33-1D76-BDD6-3C42-EFAA2FF0AB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495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76F3C-2FDA-326F-9469-13E2EFCAC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C6BD6-7B2F-1BC2-F0D0-6267B228E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5FFF4D-7FE9-35D4-89C8-53C453975C9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2D79D6-61DE-7EF8-EF1C-25723B217F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7A7C32-5954-4C43-8222-81A08BDEF82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F973D-29C1-69B2-D9FC-B10D4F404D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794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13239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446645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4438650" y="3713132"/>
            <a:ext cx="1107569" cy="644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4429125" y="3837845"/>
            <a:ext cx="1108241" cy="9962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809133" y="49847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437456" y="428511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4410075" y="3824556"/>
            <a:ext cx="1041566" cy="9463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 A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29121" y="433717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759218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736251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008490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“grumpy”?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6369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593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grumpy.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935925" y="163068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74175" y="265361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4214362" y="265361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661489" y="163068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098099" y="163068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1460" y="257563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sleeps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Zack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8552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r>
              <a:rPr lang="en-GB" sz="2400" i="1" u="sng" dirty="0"/>
              <a:t>connectives</a:t>
            </a:r>
            <a:r>
              <a:rPr lang="en-GB" sz="2400" dirty="0"/>
              <a:t> in more detail. 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two sentences or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connective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51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1111962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2439068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522819-2427-94B6-8F4C-A7AB7064AAF9}"/>
              </a:ext>
            </a:extLst>
          </p:cNvPr>
          <p:cNvSpPr txBox="1">
            <a:spLocks/>
          </p:cNvSpPr>
          <p:nvPr/>
        </p:nvSpPr>
        <p:spPr>
          <a:xfrm>
            <a:off x="407482" y="1122819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bit repetitive?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342900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458131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 shape shifter. </a:t>
            </a:r>
          </a:p>
        </p:txBody>
      </p:sp>
    </p:spTree>
    <p:extLst>
      <p:ext uri="{BB962C8B-B14F-4D97-AF65-F5344CB8AC3E}">
        <p14:creationId xmlns:p14="http://schemas.microsoft.com/office/powerpoint/2010/main" val="211087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Aimee is a robot.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super common connectives.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879C6E9-9425-539C-254D-FB647ED6C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0885715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1364808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connective?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00891" y="3184747"/>
            <a:ext cx="108857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connective CONNECTS</a:t>
            </a:r>
          </a:p>
          <a:p>
            <a:pPr algn="ctr"/>
            <a:r>
              <a:rPr lang="en-GB" sz="5400" u="sng" dirty="0">
                <a:solidFill>
                  <a:schemeClr val="bg1"/>
                </a:solidFill>
              </a:rPr>
              <a:t>TWO</a:t>
            </a:r>
            <a:r>
              <a:rPr lang="en-GB" sz="5400" dirty="0">
                <a:solidFill>
                  <a:schemeClr val="bg1"/>
                </a:solidFill>
              </a:rPr>
              <a:t> sentences or clauses.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for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are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on the 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5391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was happy </a:t>
            </a:r>
            <a:r>
              <a:rPr lang="en-GB" sz="4400" u="sng" dirty="0">
                <a:solidFill>
                  <a:srgbClr val="7030A0"/>
                </a:solidFill>
              </a:rPr>
              <a:t>for</a:t>
            </a:r>
            <a:r>
              <a:rPr lang="en-GB" sz="4400" dirty="0">
                <a:solidFill>
                  <a:schemeClr val="bg1"/>
                </a:solidFill>
              </a:rPr>
              <a:t> I went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7030A0"/>
                </a:solidFill>
              </a:rPr>
              <a:t>for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was happy” and, “I went to school”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D50634-9694-BE42-CBC7-6C8A5695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and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FA51A5A-C2AE-ABEF-CC2B-B6220312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breakfast </a:t>
            </a:r>
            <a:r>
              <a:rPr lang="en-GB" sz="4400" u="sng" dirty="0">
                <a:solidFill>
                  <a:srgbClr val="7030A0"/>
                </a:solidFill>
              </a:rPr>
              <a:t>and</a:t>
            </a:r>
            <a:r>
              <a:rPr lang="en-GB" sz="4400" dirty="0">
                <a:solidFill>
                  <a:schemeClr val="bg1"/>
                </a:solidFill>
              </a:rPr>
              <a:t> go to school.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784A8E-797E-095D-281A-B48DC5460E09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7030A0"/>
                </a:solidFill>
              </a:rPr>
              <a:t>and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7030A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eat breakfast” and, “I go to school” into </a:t>
            </a:r>
            <a:r>
              <a:rPr lang="en-GB" u="sng" dirty="0">
                <a:solidFill>
                  <a:srgbClr val="7030A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6590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160C455-AD57-3876-0810-B34B45F4C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or I eat supper.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sentences have been joined together?</a:t>
            </a:r>
          </a:p>
          <a:p>
            <a:r>
              <a:rPr lang="en-GB" dirty="0">
                <a:solidFill>
                  <a:schemeClr val="bg1"/>
                </a:solidFill>
              </a:rPr>
              <a:t>What word is the connective?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B93A2B1-1862-7142-68B5-10F18279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 eat tea </a:t>
            </a:r>
            <a:r>
              <a:rPr lang="en-GB" sz="4400" u="sng" dirty="0">
                <a:solidFill>
                  <a:srgbClr val="FFFF00"/>
                </a:solidFill>
              </a:rPr>
              <a:t>or</a:t>
            </a:r>
          </a:p>
          <a:p>
            <a:r>
              <a:rPr lang="en-GB" sz="4400" dirty="0">
                <a:solidFill>
                  <a:schemeClr val="bg1"/>
                </a:solidFill>
              </a:rPr>
              <a:t>I eat supper.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DBEFE4-C44A-8B3D-ED30-743104534B43}"/>
              </a:ext>
            </a:extLst>
          </p:cNvPr>
          <p:cNvSpPr txBox="1"/>
          <p:nvPr/>
        </p:nvSpPr>
        <p:spPr>
          <a:xfrm>
            <a:off x="4774706" y="3629054"/>
            <a:ext cx="576308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connective </a:t>
            </a:r>
            <a:r>
              <a:rPr lang="en-GB" dirty="0">
                <a:solidFill>
                  <a:srgbClr val="FFFF00"/>
                </a:solidFill>
              </a:rPr>
              <a:t>or</a:t>
            </a:r>
            <a:r>
              <a:rPr lang="en-GB" dirty="0">
                <a:solidFill>
                  <a:schemeClr val="bg1"/>
                </a:solidFill>
              </a:rPr>
              <a:t> joins the </a:t>
            </a:r>
            <a:r>
              <a:rPr lang="en-GB" u="sng" dirty="0">
                <a:solidFill>
                  <a:srgbClr val="FFFF00"/>
                </a:solidFill>
              </a:rPr>
              <a:t>two</a:t>
            </a:r>
            <a:r>
              <a:rPr lang="en-GB" dirty="0">
                <a:solidFill>
                  <a:schemeClr val="bg1"/>
                </a:solidFill>
              </a:rPr>
              <a:t> sentences, “I eat tea” and, “I eat supper” into </a:t>
            </a:r>
            <a:r>
              <a:rPr lang="en-GB" u="sng" dirty="0">
                <a:solidFill>
                  <a:srgbClr val="FFFF00"/>
                </a:solidFill>
              </a:rPr>
              <a:t>one</a:t>
            </a:r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sentence. </a:t>
            </a:r>
          </a:p>
        </p:txBody>
      </p:sp>
    </p:spTree>
    <p:extLst>
      <p:ext uri="{BB962C8B-B14F-4D97-AF65-F5344CB8AC3E}">
        <p14:creationId xmlns:p14="http://schemas.microsoft.com/office/powerpoint/2010/main" val="23215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and he loved exploring new places. One day, Emile and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B5D8FF-EC13-413D-669A-22E1E4382954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31C91-AFB9-E113-C99A-7B4D83990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8167840-6D67-36A1-63FC-7A9691F18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2EA5F-1681-CDAD-20F9-247ACA4B5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82BA5FF-0928-A219-4311-8055CFF83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3CC5A-8509-C731-3292-DBA2558888F7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and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7FC42E-DAFF-ED72-F26A-B43B106710B0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EB3A40-6931-DF10-0F00-9BDFA6FB8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3AF5C59-827E-2520-96AB-444B56BDA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98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CA4EE-52BB-EC74-4BC4-EF4C3030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EE9523BD-B9B4-0EC2-F3CA-7B0E56BB4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234AF-26DE-ED8A-2A02-48C6FB01B44C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022C10-3F7B-8D15-CF4A-16371B2A0F40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E2655-FEC1-C8DB-051D-FD2926D06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6B983D-572E-E98F-C954-C067BB643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1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3FB45-4C77-591B-716D-9D269D1F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AFD80259-23D4-07A5-8685-0C09AAA12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65615-B4AB-C626-F4C0-E1BEACA7610D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529A06-6D41-097B-D8E0-BC17D13484FD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B413AC-3D84-860A-618C-83FEA267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EAAEC6-A72A-A780-552B-34ECA5E07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02F80-4AF0-68F6-6444-05373DE38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494E4A7-7A82-F97D-BA5A-A88A56FAF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97629-4E1D-98C4-32BF-5B3618128A38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23A9AC-2ED7-4440-4C8D-0E606750C126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FB31C2-0DF9-B6A9-2983-A454BF2F5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B17F42-5D77-5AFC-FF61-075329B88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7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103CD-6A7C-0856-D4A3-B5335DADD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2A1E61-2C4E-39BD-9C13-C284BEF1E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36F75A-D124-11F5-DFD5-4B11455FD68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9A482C-CAD2-7098-4FD6-0CE923B69D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1E9D36-6D1F-0021-643E-888D795B958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77C40A-2F77-61EB-B9FB-38B91D29B1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9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3438C-225A-0A71-1B68-8046E2122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90D164FA-E57B-41DD-444F-D8B745071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1A3D3-214F-CEB4-CD3A-BD72CB20E62C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B888A3-FFE9-07C1-255F-A59E2E146318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8D6426-A362-0F5B-D7A4-91C6BFEAD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5" name="Picture 4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F5721F-A63D-86BB-5409-F59C5AE77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73DA7-7084-9B7C-7EA6-58A5FD84E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27A4C77-E56F-E136-F11D-F00049DA7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D7DF7-CC16-C636-DB7F-81A0CB0C19EF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Aimee plotted the course. They saw many amazing sights </a:t>
            </a:r>
            <a:r>
              <a:rPr lang="en-GB" sz="2900" u="sng" dirty="0">
                <a:solidFill>
                  <a:srgbClr val="FFFF00"/>
                </a:solidFill>
              </a:rPr>
              <a:t>for</a:t>
            </a:r>
            <a:r>
              <a:rPr lang="en-GB" sz="2900" dirty="0">
                <a:solidFill>
                  <a:schemeClr val="bg1"/>
                </a:solidFill>
              </a:rPr>
              <a:t>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35E8DB-87DC-8D32-E6BD-9DBE30B416BB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02B9A0-F6A4-3592-837E-DEE652F69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5" name="Picture 4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53C60E-DA8A-BDFB-4530-96D632BBC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8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6993004"/>
              </p:ext>
            </p:extLst>
          </p:nvPr>
        </p:nvGraphicFramePr>
        <p:xfrm>
          <a:off x="252410" y="285749"/>
          <a:ext cx="11687175" cy="34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83369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93846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60952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r>
                        <a:rPr lang="en-GB" sz="1800" dirty="0"/>
                        <a:t>Composition - 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connective?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And/dog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44935" y="434217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727D6-F058-F4CB-494B-C8CDAFBD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3264B8-39E8-B3A8-CC95-ECD847894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D158B-5162-B439-22DA-B5E09C0A1B1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6993A8-5D6C-C9FA-E113-E969A6E494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3D83BB-CF18-C9FA-6E81-739140E3AD7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8FF3D4-9515-CB5A-9A50-0797F564F41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643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B515B-9823-C0FE-FC31-3D65C319D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036A5B-FF81-059A-E280-87768C631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F177BE-FC31-D124-53C5-6CFA81FF743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F14E83-9685-2FF5-DA16-899F7FB6229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A99218-CD01-0F97-E59F-8873158450F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02F47F-134E-6CBB-CCAE-D7583AF408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942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74E0A-2D1A-367E-6E93-301897A6C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3BD360-A78D-3EB4-7BC7-99A42D8BF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34D2F2-F2A0-AF2E-BDC2-C6BF788956E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556A0C-BEFF-B829-6273-88C6B2A664A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5FF75E-1852-ADAD-6590-C9E554B17C4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10BE9E-1E25-7F36-DEE6-17E9DEC9CC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0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35ACC-E3F2-D8C7-E908-F39957F8E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70D1E6-DAC0-73DA-27CB-7EED866FA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5E652-E87F-76D8-8362-765949B8AE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73BA-56F3-861B-C456-FED8E41C80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6B3627-AF70-93A0-DDCA-BD906690ABC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12E1F1-9134-6B32-2464-F6CA624BCC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315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A2196-8FF6-1EAF-AC46-85C7B8CDD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0C0BF8-A2DF-1360-C561-8ED2DCB21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939B47-2AD2-C7CA-BF13-6E665C77F51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fix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59310-E09E-7FF5-80B3-DA2B156824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are on the table.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C24844-D0CE-885D-87C3-AF0EECBBA03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sneaks silently through space.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0995A-EF1A-109B-C5A0-E4F4B6692B0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on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table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506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2118</Words>
  <Application>Microsoft Office PowerPoint</Application>
  <PresentationFormat>Widescreen</PresentationFormat>
  <Paragraphs>304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Connectives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2025-12-22T09:41:53Z</dcterms:modified>
</cp:coreProperties>
</file>