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17" r:id="rId4"/>
    <p:sldId id="418" r:id="rId5"/>
    <p:sldId id="482" r:id="rId6"/>
    <p:sldId id="483" r:id="rId7"/>
    <p:sldId id="484" r:id="rId8"/>
    <p:sldId id="472" r:id="rId9"/>
    <p:sldId id="473" r:id="rId10"/>
    <p:sldId id="474" r:id="rId11"/>
    <p:sldId id="374" r:id="rId12"/>
    <p:sldId id="322" r:id="rId13"/>
    <p:sldId id="282" r:id="rId14"/>
    <p:sldId id="325" r:id="rId15"/>
    <p:sldId id="326" r:id="rId16"/>
    <p:sldId id="327" r:id="rId17"/>
    <p:sldId id="328" r:id="rId18"/>
    <p:sldId id="329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387950-CB31-4F8B-A7D8-EACA81F1E40C}" v="2" dt="2025-12-09T11:26:03.1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Aimee is a robot.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super common connectives.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879C6E9-9425-539C-254D-FB647ED6C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0885715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1364808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connective?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00891" y="3184747"/>
            <a:ext cx="108857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connective CONNECTS</a:t>
            </a:r>
          </a:p>
          <a:p>
            <a:pPr algn="ctr"/>
            <a:r>
              <a:rPr lang="en-GB" sz="5400" u="sng" dirty="0">
                <a:solidFill>
                  <a:schemeClr val="bg1"/>
                </a:solidFill>
              </a:rPr>
              <a:t>TWO</a:t>
            </a:r>
            <a:r>
              <a:rPr lang="en-GB" sz="5400" dirty="0">
                <a:solidFill>
                  <a:schemeClr val="bg1"/>
                </a:solidFill>
              </a:rPr>
              <a:t> sentences or clauses.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for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</a:t>
            </a:r>
            <a:r>
              <a:rPr lang="en-GB" sz="4400" u="sng" dirty="0">
                <a:solidFill>
                  <a:srgbClr val="7030A0"/>
                </a:solidFill>
              </a:rPr>
              <a:t>for</a:t>
            </a:r>
            <a:r>
              <a:rPr lang="en-GB" sz="4400" dirty="0">
                <a:solidFill>
                  <a:schemeClr val="bg1"/>
                </a:solidFill>
              </a:rPr>
              <a:t>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7030A0"/>
                </a:solidFill>
              </a:rPr>
              <a:t>for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was happy” and, “I went to school”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D50634-9694-BE42-CBC7-6C8A5695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and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FA51A5A-C2AE-ABEF-CC2B-B6220312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</a:t>
            </a:r>
            <a:r>
              <a:rPr lang="en-GB" sz="4400" u="sng" dirty="0">
                <a:solidFill>
                  <a:srgbClr val="7030A0"/>
                </a:solidFill>
              </a:rPr>
              <a:t>and</a:t>
            </a:r>
            <a:r>
              <a:rPr lang="en-GB" sz="4400" dirty="0">
                <a:solidFill>
                  <a:schemeClr val="bg1"/>
                </a:solidFill>
              </a:rPr>
              <a:t>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784A8E-797E-095D-281A-B48DC5460E09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7030A0"/>
                </a:solidFill>
              </a:rPr>
              <a:t>and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eat breakfast” and, “I go to school”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6590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160C455-AD57-3876-0810-B34B45F4C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or I eat supper.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B93A2B1-1862-7142-68B5-10F18279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</a:t>
            </a:r>
            <a:r>
              <a:rPr lang="en-GB" sz="4400" u="sng" dirty="0">
                <a:solidFill>
                  <a:srgbClr val="FFFF00"/>
                </a:solidFill>
              </a:rPr>
              <a:t>or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eat supper.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DBEFE4-C44A-8B3D-ED30-743104534B43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FFFF00"/>
                </a:solidFill>
              </a:rPr>
              <a:t>or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FFFF0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eat tea” and, “I eat supper” into </a:t>
            </a:r>
            <a:r>
              <a:rPr lang="en-GB" u="sng" dirty="0">
                <a:solidFill>
                  <a:srgbClr val="FFFF0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B5F43169-46FD-B3FD-2608-062AE37598D2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r>
              <a:rPr lang="en-GB" sz="2400" i="1" u="sng" dirty="0"/>
              <a:t>connectives</a:t>
            </a:r>
            <a:r>
              <a:rPr lang="en-GB" sz="2400" dirty="0"/>
              <a:t> in more detail. 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two sentences or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51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1111962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2439068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522819-2427-94B6-8F4C-A7AB7064AAF9}"/>
              </a:ext>
            </a:extLst>
          </p:cNvPr>
          <p:cNvSpPr txBox="1">
            <a:spLocks/>
          </p:cNvSpPr>
          <p:nvPr/>
        </p:nvSpPr>
        <p:spPr>
          <a:xfrm>
            <a:off x="407482" y="1122819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bit repetitive?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342900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458131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 shape shifter. </a:t>
            </a:r>
          </a:p>
        </p:txBody>
      </p:sp>
    </p:spTree>
    <p:extLst>
      <p:ext uri="{BB962C8B-B14F-4D97-AF65-F5344CB8AC3E}">
        <p14:creationId xmlns:p14="http://schemas.microsoft.com/office/powerpoint/2010/main" val="211087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Microsoft Office PowerPoint</Application>
  <PresentationFormat>Widescreen</PresentationFormat>
  <Paragraphs>105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Connectives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2025-12-22T09:42:11Z</dcterms:modified>
</cp:coreProperties>
</file>