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2"/>
  </p:notesMasterIdLst>
  <p:sldIdLst>
    <p:sldId id="390" r:id="rId2"/>
    <p:sldId id="274" r:id="rId3"/>
    <p:sldId id="417" r:id="rId4"/>
    <p:sldId id="418" r:id="rId5"/>
    <p:sldId id="471" r:id="rId6"/>
    <p:sldId id="473" r:id="rId7"/>
    <p:sldId id="484" r:id="rId8"/>
    <p:sldId id="423" r:id="rId9"/>
    <p:sldId id="474" r:id="rId10"/>
    <p:sldId id="475" r:id="rId11"/>
    <p:sldId id="379" r:id="rId12"/>
    <p:sldId id="365" r:id="rId13"/>
    <p:sldId id="380" r:id="rId14"/>
    <p:sldId id="378" r:id="rId15"/>
    <p:sldId id="363" r:id="rId16"/>
    <p:sldId id="382" r:id="rId17"/>
    <p:sldId id="381" r:id="rId18"/>
    <p:sldId id="383" r:id="rId19"/>
    <p:sldId id="360" r:id="rId20"/>
    <p:sldId id="366" r:id="rId21"/>
    <p:sldId id="485" r:id="rId22"/>
    <p:sldId id="486" r:id="rId23"/>
    <p:sldId id="472" r:id="rId24"/>
    <p:sldId id="487" r:id="rId25"/>
    <p:sldId id="488" r:id="rId26"/>
    <p:sldId id="489" r:id="rId27"/>
    <p:sldId id="465" r:id="rId28"/>
    <p:sldId id="476" r:id="rId29"/>
    <p:sldId id="443" r:id="rId30"/>
    <p:sldId id="444" r:id="rId31"/>
    <p:sldId id="466" r:id="rId32"/>
    <p:sldId id="467" r:id="rId33"/>
    <p:sldId id="477" r:id="rId34"/>
    <p:sldId id="478" r:id="rId35"/>
    <p:sldId id="490" r:id="rId36"/>
    <p:sldId id="491" r:id="rId37"/>
    <p:sldId id="479" r:id="rId38"/>
    <p:sldId id="480" r:id="rId39"/>
    <p:sldId id="481" r:id="rId40"/>
    <p:sldId id="482" r:id="rId41"/>
  </p:sldIdLst>
  <p:sldSz cx="12192000" cy="6858000"/>
  <p:notesSz cx="6858000" cy="9144000"/>
  <p:embeddedFontLst>
    <p:embeddedFont>
      <p:font typeface="Andika" panose="02000000000000000000" pitchFamily="2" charset="0"/>
      <p:regular r:id="rId43"/>
      <p:bold r:id="rId44"/>
      <p:italic r:id="rId45"/>
      <p:boldItalic r:id="rId4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21D959B-27B1-4FA6-A068-038E3D5E4069}" v="4" dt="2025-12-18T09:43:02.23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2.fntdata"/><Relationship Id="rId52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1.fntdata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microsoft.com/office/2015/10/relationships/revisionInfo" Target="revisionInfo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A6B0812C-4FB8-4496-B296-5DFDFFFC8BFE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B4B796A3-8AE8-4048-9B2F-7F5B7A2301D6}" type="parTrans" cxnId="{97163DE1-07D1-43F3-B437-F75C8DE5903C}">
      <dgm:prSet/>
      <dgm:spPr/>
    </dgm:pt>
    <dgm:pt modelId="{831E82EB-209B-4CF8-817F-143FEC8A4BAD}" type="sibTrans" cxnId="{97163DE1-07D1-43F3-B437-F75C8DE5903C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AA20B351-AF10-4FF5-BD50-84870EF579D4}" type="pres">
      <dgm:prSet presAssocID="{B4B796A3-8AE8-4048-9B2F-7F5B7A2301D6}" presName="Name19" presStyleLbl="parChTrans1D2" presStyleIdx="2" presStyleCnt="4"/>
      <dgm:spPr/>
    </dgm:pt>
    <dgm:pt modelId="{54C269F9-D4E8-435C-8C88-52CB658C78BD}" type="pres">
      <dgm:prSet presAssocID="{A6B0812C-4FB8-4496-B296-5DFDFFFC8BFE}" presName="Name21" presStyleCnt="0"/>
      <dgm:spPr/>
    </dgm:pt>
    <dgm:pt modelId="{7297FB43-F7E6-4DE5-8383-53DF5AE7BB05}" type="pres">
      <dgm:prSet presAssocID="{A6B0812C-4FB8-4496-B296-5DFDFFFC8BFE}" presName="level2Shape" presStyleLbl="node2" presStyleIdx="2" presStyleCnt="4" custScaleX="119917"/>
      <dgm:spPr/>
    </dgm:pt>
    <dgm:pt modelId="{FB9DC0C8-670F-49D1-85A5-C77E2A10EF96}" type="pres">
      <dgm:prSet presAssocID="{A6B0812C-4FB8-4496-B296-5DFDFFFC8BFE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075CC570-4F1E-4E5B-8453-522DFF2B4E74}" type="presOf" srcId="{A6B0812C-4FB8-4496-B296-5DFDFFFC8BFE}" destId="{7297FB43-F7E6-4DE5-8383-53DF5AE7BB05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F658D89F-5A59-47C7-B727-DDB11CF7A634}" type="presOf" srcId="{B4B796A3-8AE8-4048-9B2F-7F5B7A2301D6}" destId="{AA20B351-AF10-4FF5-BD50-84870EF579D4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97163DE1-07D1-43F3-B437-F75C8DE5903C}" srcId="{11C582FB-D301-4A67-835D-4CB7CEB50770}" destId="{A6B0812C-4FB8-4496-B296-5DFDFFFC8BFE}" srcOrd="2" destOrd="0" parTransId="{B4B796A3-8AE8-4048-9B2F-7F5B7A2301D6}" sibTransId="{831E82EB-209B-4CF8-817F-143FEC8A4BAD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DB84C545-1957-4239-B2F6-23E770B6F2DE}" type="presParOf" srcId="{0810A678-E60C-4760-BC00-63A28DF49489}" destId="{AA20B351-AF10-4FF5-BD50-84870EF579D4}" srcOrd="4" destOrd="0" presId="urn:microsoft.com/office/officeart/2005/8/layout/hierarchy6"/>
    <dgm:cxn modelId="{CEB0DB29-52B7-4A01-874B-17593F0A1513}" type="presParOf" srcId="{0810A678-E60C-4760-BC00-63A28DF49489}" destId="{54C269F9-D4E8-435C-8C88-52CB658C78BD}" srcOrd="5" destOrd="0" presId="urn:microsoft.com/office/officeart/2005/8/layout/hierarchy6"/>
    <dgm:cxn modelId="{CE0BF046-D14D-4451-82C0-FB23FD803EB8}" type="presParOf" srcId="{54C269F9-D4E8-435C-8C88-52CB658C78BD}" destId="{7297FB43-F7E6-4DE5-8383-53DF5AE7BB05}" srcOrd="0" destOrd="0" presId="urn:microsoft.com/office/officeart/2005/8/layout/hierarchy6"/>
    <dgm:cxn modelId="{6C2F94CB-EA2E-4FE6-8FDE-AE22EC891C42}" type="presParOf" srcId="{54C269F9-D4E8-435C-8C88-52CB658C78BD}" destId="{FB9DC0C8-670F-49D1-85A5-C77E2A10EF96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5201BCF-0B6E-430E-A616-C12773181A93}">
      <dgm:prSet phldrT="[Text]" custT="1"/>
      <dgm:spPr/>
      <dgm:t>
        <a:bodyPr/>
        <a:lstStyle/>
        <a:p>
          <a:r>
            <a:rPr lang="en-GB" sz="1400"/>
            <a:t>Connectives</a:t>
          </a:r>
          <a:endParaRPr lang="en-GB" sz="1400" dirty="0"/>
        </a:p>
      </dgm:t>
    </dgm:pt>
    <dgm:pt modelId="{5940A4F0-8851-4CC7-B9F5-FD7531A65CED}" type="parTrans" cxnId="{213A8AE2-C98E-4229-A29A-266EA562DE13}">
      <dgm:prSet/>
      <dgm:spPr/>
    </dgm:pt>
    <dgm:pt modelId="{E4BA3DBE-C7D2-4F9B-9446-F4AA9F0C7A94}" type="sibTrans" cxnId="{213A8AE2-C98E-4229-A29A-266EA562DE13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7FC1BA8F-9772-41E2-A649-8086E0B26047}" type="pres">
      <dgm:prSet presAssocID="{5940A4F0-8851-4CC7-B9F5-FD7531A65CED}" presName="Name19" presStyleLbl="parChTrans1D2" presStyleIdx="2" presStyleCnt="4"/>
      <dgm:spPr/>
    </dgm:pt>
    <dgm:pt modelId="{03202B9F-E7AE-412B-BC16-A538559C29CD}" type="pres">
      <dgm:prSet presAssocID="{35201BCF-0B6E-430E-A616-C12773181A93}" presName="Name21" presStyleCnt="0"/>
      <dgm:spPr/>
    </dgm:pt>
    <dgm:pt modelId="{B9222E6D-67F3-4A15-8C73-B186DDC6A8F7}" type="pres">
      <dgm:prSet presAssocID="{35201BCF-0B6E-430E-A616-C12773181A93}" presName="level2Shape" presStyleLbl="node2" presStyleIdx="2" presStyleCnt="4" custScaleX="119917"/>
      <dgm:spPr/>
    </dgm:pt>
    <dgm:pt modelId="{B85B0B05-0BDF-4DF8-A0CF-23D86CCED70C}" type="pres">
      <dgm:prSet presAssocID="{35201BCF-0B6E-430E-A616-C12773181A93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7E0BB327-1F5F-4534-8BB1-FFDC6E340C80}" type="presOf" srcId="{5940A4F0-8851-4CC7-B9F5-FD7531A65CED}" destId="{7FC1BA8F-9772-41E2-A649-8086E0B26047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B338246E-B954-4279-AFD1-6EDEA272A12B}" type="presOf" srcId="{35201BCF-0B6E-430E-A616-C12773181A93}" destId="{B9222E6D-67F3-4A15-8C73-B186DDC6A8F7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13A8AE2-C98E-4229-A29A-266EA562DE13}" srcId="{11C582FB-D301-4A67-835D-4CB7CEB50770}" destId="{35201BCF-0B6E-430E-A616-C12773181A93}" srcOrd="2" destOrd="0" parTransId="{5940A4F0-8851-4CC7-B9F5-FD7531A65CED}" sibTransId="{E4BA3DBE-C7D2-4F9B-9446-F4AA9F0C7A94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549F3BBE-F0A7-43AA-AB69-01A2783EC815}" type="presParOf" srcId="{0810A678-E60C-4760-BC00-63A28DF49489}" destId="{7FC1BA8F-9772-41E2-A649-8086E0B26047}" srcOrd="4" destOrd="0" presId="urn:microsoft.com/office/officeart/2005/8/layout/hierarchy6"/>
    <dgm:cxn modelId="{35200A74-75C0-41B7-808D-7BA65C7B2466}" type="presParOf" srcId="{0810A678-E60C-4760-BC00-63A28DF49489}" destId="{03202B9F-E7AE-412B-BC16-A538559C29CD}" srcOrd="5" destOrd="0" presId="urn:microsoft.com/office/officeart/2005/8/layout/hierarchy6"/>
    <dgm:cxn modelId="{BFEFC9AA-B6A4-4AA2-9C4B-248EB355CB79}" type="presParOf" srcId="{03202B9F-E7AE-412B-BC16-A538559C29CD}" destId="{B9222E6D-67F3-4A15-8C73-B186DDC6A8F7}" srcOrd="0" destOrd="0" presId="urn:microsoft.com/office/officeart/2005/8/layout/hierarchy6"/>
    <dgm:cxn modelId="{69BF5B78-5F97-424C-BE27-4E2501726649}" type="presParOf" srcId="{03202B9F-E7AE-412B-BC16-A538559C29CD}" destId="{B85B0B05-0BDF-4DF8-A0CF-23D86CCED70C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C6F315B-F4CA-4104-8E5A-8A6480DCBB3B}">
      <dgm:prSet phldrT="[Text]" custT="1"/>
      <dgm:spPr/>
      <dgm:t>
        <a:bodyPr/>
        <a:lstStyle/>
        <a:p>
          <a:r>
            <a:rPr lang="en-GB" sz="1400"/>
            <a:t>Connectives</a:t>
          </a:r>
          <a:endParaRPr lang="en-GB" sz="1400" dirty="0"/>
        </a:p>
      </dgm:t>
    </dgm:pt>
    <dgm:pt modelId="{F1711A2A-9752-4127-9217-2A8BBF9EC2A2}" type="parTrans" cxnId="{4F8B1CD3-01A9-49B0-8BC1-DE293BA40F15}">
      <dgm:prSet/>
      <dgm:spPr/>
    </dgm:pt>
    <dgm:pt modelId="{962D3848-71B0-4E3E-97A4-FCAC32F139BC}" type="sibTrans" cxnId="{4F8B1CD3-01A9-49B0-8BC1-DE293BA40F15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C49135B2-9855-4267-997B-A3DC5563DC92}" type="pres">
      <dgm:prSet presAssocID="{F1711A2A-9752-4127-9217-2A8BBF9EC2A2}" presName="Name19" presStyleLbl="parChTrans1D2" presStyleIdx="2" presStyleCnt="4"/>
      <dgm:spPr/>
    </dgm:pt>
    <dgm:pt modelId="{7F08D376-2465-4242-A300-FF103D3EEFD7}" type="pres">
      <dgm:prSet presAssocID="{4C6F315B-F4CA-4104-8E5A-8A6480DCBB3B}" presName="Name21" presStyleCnt="0"/>
      <dgm:spPr/>
    </dgm:pt>
    <dgm:pt modelId="{8BED6F37-97FC-49B2-8EDB-78CF5B64A658}" type="pres">
      <dgm:prSet presAssocID="{4C6F315B-F4CA-4104-8E5A-8A6480DCBB3B}" presName="level2Shape" presStyleLbl="node2" presStyleIdx="2" presStyleCnt="4" custScaleX="119917"/>
      <dgm:spPr/>
    </dgm:pt>
    <dgm:pt modelId="{057E9133-5C45-4318-B200-9115B6D1C6B0}" type="pres">
      <dgm:prSet presAssocID="{4C6F315B-F4CA-4104-8E5A-8A6480DCBB3B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EA7A3334-5FE8-4682-B4BC-5E5FDCA16216}" type="presOf" srcId="{F1711A2A-9752-4127-9217-2A8BBF9EC2A2}" destId="{C49135B2-9855-4267-997B-A3DC5563DC92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4F8B1CD3-01A9-49B0-8BC1-DE293BA40F15}" srcId="{11C582FB-D301-4A67-835D-4CB7CEB50770}" destId="{4C6F315B-F4CA-4104-8E5A-8A6480DCBB3B}" srcOrd="2" destOrd="0" parTransId="{F1711A2A-9752-4127-9217-2A8BBF9EC2A2}" sibTransId="{962D3848-71B0-4E3E-97A4-FCAC32F139BC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0B28A7F7-3E6C-4588-A501-9C1B3F2F7EFF}" type="presOf" srcId="{4C6F315B-F4CA-4104-8E5A-8A6480DCBB3B}" destId="{8BED6F37-97FC-49B2-8EDB-78CF5B64A658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86742C3F-D39F-419B-ACBE-309746BB9677}" type="presParOf" srcId="{0810A678-E60C-4760-BC00-63A28DF49489}" destId="{C49135B2-9855-4267-997B-A3DC5563DC92}" srcOrd="4" destOrd="0" presId="urn:microsoft.com/office/officeart/2005/8/layout/hierarchy6"/>
    <dgm:cxn modelId="{B51C1928-7EAF-4AA4-81A6-2DDE85FD6B1A}" type="presParOf" srcId="{0810A678-E60C-4760-BC00-63A28DF49489}" destId="{7F08D376-2465-4242-A300-FF103D3EEFD7}" srcOrd="5" destOrd="0" presId="urn:microsoft.com/office/officeart/2005/8/layout/hierarchy6"/>
    <dgm:cxn modelId="{AB9938F9-81BE-4274-8D05-6FC5F2EDFBEF}" type="presParOf" srcId="{7F08D376-2465-4242-A300-FF103D3EEFD7}" destId="{8BED6F37-97FC-49B2-8EDB-78CF5B64A658}" srcOrd="0" destOrd="0" presId="urn:microsoft.com/office/officeart/2005/8/layout/hierarchy6"/>
    <dgm:cxn modelId="{7EB1BB2B-1761-4164-B89F-1B87162940C0}" type="presParOf" srcId="{7F08D376-2465-4242-A300-FF103D3EEFD7}" destId="{057E9133-5C45-4318-B200-9115B6D1C6B0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</a:t>
          </a:r>
        </a:p>
        <a:p>
          <a:r>
            <a:rPr lang="en-GB" sz="1400" dirty="0"/>
            <a:t>Joins clauses together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</a:t>
          </a:r>
        </a:p>
        <a:p>
          <a:r>
            <a:rPr lang="en-GB" sz="1400" dirty="0"/>
            <a:t>Joins clauses together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</a:p>
        <a:p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2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2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</a:p>
        <a:p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2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2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</a:p>
        <a:p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2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2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2458701" y="1866164"/>
        <a:ext cx="1788523" cy="1168120"/>
      </dsp:txXfrm>
    </dsp:sp>
    <dsp:sp modelId="{AA20B351-AF10-4FF5-BD50-84870EF579D4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97FB43-F7E6-4DE5-8383-53DF5AE7BB05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68537" y="1866164"/>
        <a:ext cx="2244686" cy="11681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2458701" y="1866164"/>
        <a:ext cx="1788523" cy="1168120"/>
      </dsp:txXfrm>
    </dsp:sp>
    <dsp:sp modelId="{7FC1BA8F-9772-41E2-A649-8086E0B26047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222E6D-67F3-4A15-8C73-B186DDC6A8F7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Connectives</a:t>
          </a:r>
          <a:endParaRPr lang="en-GB" sz="1400" kern="1200" dirty="0"/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68537" y="1866164"/>
        <a:ext cx="2244686" cy="116812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2458701" y="1866164"/>
        <a:ext cx="1788523" cy="1168120"/>
      </dsp:txXfrm>
    </dsp:sp>
    <dsp:sp modelId="{C49135B2-9855-4267-997B-A3DC5563DC92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ED6F37-97FC-49B2-8EDB-78CF5B64A658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Connectives</a:t>
          </a:r>
          <a:endParaRPr lang="en-GB" sz="1400" kern="1200" dirty="0"/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68537" y="1866164"/>
        <a:ext cx="2244686" cy="116812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2458701" y="1866164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Joins clauses together</a:t>
          </a:r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68537" y="1866164"/>
        <a:ext cx="2244686" cy="116812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2458701" y="1866164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Joins clauses together</a:t>
          </a:r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Helps readers</a:t>
          </a:r>
        </a:p>
      </dsp:txBody>
      <dsp:txXfrm>
        <a:off x="7668537" y="1866164"/>
        <a:ext cx="2244686" cy="116812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019148" y="107935"/>
          <a:ext cx="4933766" cy="5905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036444" y="125231"/>
        <a:ext cx="4899174" cy="555928"/>
      </dsp:txXfrm>
    </dsp:sp>
    <dsp:sp modelId="{33643D00-C75E-4DF5-A0F0-DFA21355EB8A}">
      <dsp:nvSpPr>
        <dsp:cNvPr id="0" name=""/>
        <dsp:cNvSpPr/>
      </dsp:nvSpPr>
      <dsp:spPr>
        <a:xfrm>
          <a:off x="2078437" y="698455"/>
          <a:ext cx="3407594" cy="418341"/>
        </a:xfrm>
        <a:custGeom>
          <a:avLst/>
          <a:gdLst/>
          <a:ahLst/>
          <a:cxnLst/>
          <a:rect l="0" t="0" r="0" b="0"/>
          <a:pathLst>
            <a:path>
              <a:moveTo>
                <a:pt x="3407594" y="0"/>
              </a:moveTo>
              <a:lnTo>
                <a:pt x="3407594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294047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324679" y="1147429"/>
        <a:ext cx="1507516" cy="984589"/>
      </dsp:txXfrm>
    </dsp:sp>
    <dsp:sp modelId="{86F95A29-5235-422D-96EE-BAFAABAD6257}">
      <dsp:nvSpPr>
        <dsp:cNvPr id="0" name=""/>
        <dsp:cNvSpPr/>
      </dsp:nvSpPr>
      <dsp:spPr>
        <a:xfrm>
          <a:off x="1058730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1019707" y="0"/>
              </a:moveTo>
              <a:lnTo>
                <a:pt x="1019707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4340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304972" y="2611623"/>
        <a:ext cx="1507516" cy="984589"/>
      </dsp:txXfrm>
    </dsp:sp>
    <dsp:sp modelId="{9F588786-1845-44DC-9CE4-35ED2A78623B}">
      <dsp:nvSpPr>
        <dsp:cNvPr id="0" name=""/>
        <dsp:cNvSpPr/>
      </dsp:nvSpPr>
      <dsp:spPr>
        <a:xfrm>
          <a:off x="2078437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1019707" y="209170"/>
              </a:lnTo>
              <a:lnTo>
                <a:pt x="1019707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313754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344386" y="2611623"/>
        <a:ext cx="1507516" cy="984589"/>
      </dsp:txXfrm>
    </dsp:sp>
    <dsp:sp modelId="{67357A81-5F47-46C8-8791-23DB6B665016}">
      <dsp:nvSpPr>
        <dsp:cNvPr id="0" name=""/>
        <dsp:cNvSpPr/>
      </dsp:nvSpPr>
      <dsp:spPr>
        <a:xfrm>
          <a:off x="4117851" y="698455"/>
          <a:ext cx="1368180" cy="418341"/>
        </a:xfrm>
        <a:custGeom>
          <a:avLst/>
          <a:gdLst/>
          <a:ahLst/>
          <a:cxnLst/>
          <a:rect l="0" t="0" r="0" b="0"/>
          <a:pathLst>
            <a:path>
              <a:moveTo>
                <a:pt x="1368180" y="0"/>
              </a:moveTo>
              <a:lnTo>
                <a:pt x="1368180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33461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364093" y="1147429"/>
        <a:ext cx="1507516" cy="984589"/>
      </dsp:txXfrm>
    </dsp:sp>
    <dsp:sp modelId="{8F07F99B-93BA-4DC2-B33F-3FE6E29EA551}">
      <dsp:nvSpPr>
        <dsp:cNvPr id="0" name=""/>
        <dsp:cNvSpPr/>
      </dsp:nvSpPr>
      <dsp:spPr>
        <a:xfrm>
          <a:off x="5486031" y="698455"/>
          <a:ext cx="827460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827460" y="209170"/>
              </a:lnTo>
              <a:lnTo>
                <a:pt x="82746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372875" y="1116797"/>
          <a:ext cx="1881233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403507" y="1147429"/>
        <a:ext cx="1819969" cy="984589"/>
      </dsp:txXfrm>
    </dsp:sp>
    <dsp:sp modelId="{F7436063-BF3D-4400-ABDF-46A0C91AC2E1}">
      <dsp:nvSpPr>
        <dsp:cNvPr id="0" name=""/>
        <dsp:cNvSpPr/>
      </dsp:nvSpPr>
      <dsp:spPr>
        <a:xfrm>
          <a:off x="5486031" y="698455"/>
          <a:ext cx="3215348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3215348" y="209170"/>
              </a:lnTo>
              <a:lnTo>
                <a:pt x="3215348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724743" y="1116797"/>
          <a:ext cx="1953272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755375" y="1147429"/>
        <a:ext cx="1892008" cy="98458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019148" y="107935"/>
          <a:ext cx="4933766" cy="5905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036444" y="125231"/>
        <a:ext cx="4899174" cy="555928"/>
      </dsp:txXfrm>
    </dsp:sp>
    <dsp:sp modelId="{33643D00-C75E-4DF5-A0F0-DFA21355EB8A}">
      <dsp:nvSpPr>
        <dsp:cNvPr id="0" name=""/>
        <dsp:cNvSpPr/>
      </dsp:nvSpPr>
      <dsp:spPr>
        <a:xfrm>
          <a:off x="2078437" y="698455"/>
          <a:ext cx="3407594" cy="418341"/>
        </a:xfrm>
        <a:custGeom>
          <a:avLst/>
          <a:gdLst/>
          <a:ahLst/>
          <a:cxnLst/>
          <a:rect l="0" t="0" r="0" b="0"/>
          <a:pathLst>
            <a:path>
              <a:moveTo>
                <a:pt x="3407594" y="0"/>
              </a:moveTo>
              <a:lnTo>
                <a:pt x="3407594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294047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324679" y="1147429"/>
        <a:ext cx="1507516" cy="984589"/>
      </dsp:txXfrm>
    </dsp:sp>
    <dsp:sp modelId="{86F95A29-5235-422D-96EE-BAFAABAD6257}">
      <dsp:nvSpPr>
        <dsp:cNvPr id="0" name=""/>
        <dsp:cNvSpPr/>
      </dsp:nvSpPr>
      <dsp:spPr>
        <a:xfrm>
          <a:off x="1058730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1019707" y="0"/>
              </a:moveTo>
              <a:lnTo>
                <a:pt x="1019707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4340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Thing or object</a:t>
          </a:r>
        </a:p>
      </dsp:txBody>
      <dsp:txXfrm>
        <a:off x="304972" y="2611623"/>
        <a:ext cx="1507516" cy="984589"/>
      </dsp:txXfrm>
    </dsp:sp>
    <dsp:sp modelId="{9F588786-1845-44DC-9CE4-35ED2A78623B}">
      <dsp:nvSpPr>
        <dsp:cNvPr id="0" name=""/>
        <dsp:cNvSpPr/>
      </dsp:nvSpPr>
      <dsp:spPr>
        <a:xfrm>
          <a:off x="2078437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1019707" y="209170"/>
              </a:lnTo>
              <a:lnTo>
                <a:pt x="1019707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313754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344386" y="2611623"/>
        <a:ext cx="1507516" cy="984589"/>
      </dsp:txXfrm>
    </dsp:sp>
    <dsp:sp modelId="{67357A81-5F47-46C8-8791-23DB6B665016}">
      <dsp:nvSpPr>
        <dsp:cNvPr id="0" name=""/>
        <dsp:cNvSpPr/>
      </dsp:nvSpPr>
      <dsp:spPr>
        <a:xfrm>
          <a:off x="4117851" y="698455"/>
          <a:ext cx="1368180" cy="418341"/>
        </a:xfrm>
        <a:custGeom>
          <a:avLst/>
          <a:gdLst/>
          <a:ahLst/>
          <a:cxnLst/>
          <a:rect l="0" t="0" r="0" b="0"/>
          <a:pathLst>
            <a:path>
              <a:moveTo>
                <a:pt x="1368180" y="0"/>
              </a:moveTo>
              <a:lnTo>
                <a:pt x="1368180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33461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364093" y="1147429"/>
        <a:ext cx="1507516" cy="984589"/>
      </dsp:txXfrm>
    </dsp:sp>
    <dsp:sp modelId="{8F07F99B-93BA-4DC2-B33F-3FE6E29EA551}">
      <dsp:nvSpPr>
        <dsp:cNvPr id="0" name=""/>
        <dsp:cNvSpPr/>
      </dsp:nvSpPr>
      <dsp:spPr>
        <a:xfrm>
          <a:off x="5486031" y="698455"/>
          <a:ext cx="827460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827460" y="209170"/>
              </a:lnTo>
              <a:lnTo>
                <a:pt x="82746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372875" y="1116797"/>
          <a:ext cx="1881233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403507" y="1147429"/>
        <a:ext cx="1819969" cy="984589"/>
      </dsp:txXfrm>
    </dsp:sp>
    <dsp:sp modelId="{F7436063-BF3D-4400-ABDF-46A0C91AC2E1}">
      <dsp:nvSpPr>
        <dsp:cNvPr id="0" name=""/>
        <dsp:cNvSpPr/>
      </dsp:nvSpPr>
      <dsp:spPr>
        <a:xfrm>
          <a:off x="5486031" y="698455"/>
          <a:ext cx="3215348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3215348" y="209170"/>
              </a:lnTo>
              <a:lnTo>
                <a:pt x="3215348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724743" y="1116797"/>
          <a:ext cx="1953272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755375" y="1147429"/>
        <a:ext cx="1892008" cy="98458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019148" y="107935"/>
          <a:ext cx="4933766" cy="5905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036444" y="125231"/>
        <a:ext cx="4899174" cy="555928"/>
      </dsp:txXfrm>
    </dsp:sp>
    <dsp:sp modelId="{33643D00-C75E-4DF5-A0F0-DFA21355EB8A}">
      <dsp:nvSpPr>
        <dsp:cNvPr id="0" name=""/>
        <dsp:cNvSpPr/>
      </dsp:nvSpPr>
      <dsp:spPr>
        <a:xfrm>
          <a:off x="2078437" y="698455"/>
          <a:ext cx="3407594" cy="418341"/>
        </a:xfrm>
        <a:custGeom>
          <a:avLst/>
          <a:gdLst/>
          <a:ahLst/>
          <a:cxnLst/>
          <a:rect l="0" t="0" r="0" b="0"/>
          <a:pathLst>
            <a:path>
              <a:moveTo>
                <a:pt x="3407594" y="0"/>
              </a:moveTo>
              <a:lnTo>
                <a:pt x="3407594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294047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324679" y="1147429"/>
        <a:ext cx="1507516" cy="984589"/>
      </dsp:txXfrm>
    </dsp:sp>
    <dsp:sp modelId="{86F95A29-5235-422D-96EE-BAFAABAD6257}">
      <dsp:nvSpPr>
        <dsp:cNvPr id="0" name=""/>
        <dsp:cNvSpPr/>
      </dsp:nvSpPr>
      <dsp:spPr>
        <a:xfrm>
          <a:off x="1058730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1019707" y="0"/>
              </a:moveTo>
              <a:lnTo>
                <a:pt x="1019707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4340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Thing or object</a:t>
          </a:r>
        </a:p>
      </dsp:txBody>
      <dsp:txXfrm>
        <a:off x="304972" y="2611623"/>
        <a:ext cx="1507516" cy="984589"/>
      </dsp:txXfrm>
    </dsp:sp>
    <dsp:sp modelId="{9F588786-1845-44DC-9CE4-35ED2A78623B}">
      <dsp:nvSpPr>
        <dsp:cNvPr id="0" name=""/>
        <dsp:cNvSpPr/>
      </dsp:nvSpPr>
      <dsp:spPr>
        <a:xfrm>
          <a:off x="2078437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1019707" y="209170"/>
              </a:lnTo>
              <a:lnTo>
                <a:pt x="1019707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313754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344386" y="2611623"/>
        <a:ext cx="1507516" cy="984589"/>
      </dsp:txXfrm>
    </dsp:sp>
    <dsp:sp modelId="{67357A81-5F47-46C8-8791-23DB6B665016}">
      <dsp:nvSpPr>
        <dsp:cNvPr id="0" name=""/>
        <dsp:cNvSpPr/>
      </dsp:nvSpPr>
      <dsp:spPr>
        <a:xfrm>
          <a:off x="4117851" y="698455"/>
          <a:ext cx="1368180" cy="418341"/>
        </a:xfrm>
        <a:custGeom>
          <a:avLst/>
          <a:gdLst/>
          <a:ahLst/>
          <a:cxnLst/>
          <a:rect l="0" t="0" r="0" b="0"/>
          <a:pathLst>
            <a:path>
              <a:moveTo>
                <a:pt x="1368180" y="0"/>
              </a:moveTo>
              <a:lnTo>
                <a:pt x="1368180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33461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364093" y="1147429"/>
        <a:ext cx="1507516" cy="984589"/>
      </dsp:txXfrm>
    </dsp:sp>
    <dsp:sp modelId="{8F07F99B-93BA-4DC2-B33F-3FE6E29EA551}">
      <dsp:nvSpPr>
        <dsp:cNvPr id="0" name=""/>
        <dsp:cNvSpPr/>
      </dsp:nvSpPr>
      <dsp:spPr>
        <a:xfrm>
          <a:off x="5486031" y="698455"/>
          <a:ext cx="827460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827460" y="209170"/>
              </a:lnTo>
              <a:lnTo>
                <a:pt x="82746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372875" y="1116797"/>
          <a:ext cx="1881233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403507" y="1147429"/>
        <a:ext cx="1819969" cy="984589"/>
      </dsp:txXfrm>
    </dsp:sp>
    <dsp:sp modelId="{F7436063-BF3D-4400-ABDF-46A0C91AC2E1}">
      <dsp:nvSpPr>
        <dsp:cNvPr id="0" name=""/>
        <dsp:cNvSpPr/>
      </dsp:nvSpPr>
      <dsp:spPr>
        <a:xfrm>
          <a:off x="5486031" y="698455"/>
          <a:ext cx="3215348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3215348" y="209170"/>
              </a:lnTo>
              <a:lnTo>
                <a:pt x="3215348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724743" y="1116797"/>
          <a:ext cx="1953272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755375" y="1147429"/>
        <a:ext cx="1892008" cy="9845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47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png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png"/><Relationship Id="rId4" Type="http://schemas.openxmlformats.org/officeDocument/2006/relationships/image" Target="../media/image1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5.png"/><Relationship Id="rId9" Type="http://schemas.microsoft.com/office/2007/relationships/diagramDrawing" Target="../diagrams/drawing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hyperlink" Target="https://forms.office.com/Pages/ResponsePage.aspx?id=KXI8YMEiwUOjgEvkVqYFjsqqRugkSxNLsNDyMI4WsoRUQUM5SjFDTThIV1EyR08zUzg4V0NCNkYxWC4u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5.png"/><Relationship Id="rId9" Type="http://schemas.microsoft.com/office/2007/relationships/diagramDrawing" Target="../diagrams/drawing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openxmlformats.org/officeDocument/2006/relationships/image" Target="../media/image5.png"/><Relationship Id="rId9" Type="http://schemas.microsoft.com/office/2007/relationships/diagramDrawing" Target="../diagrams/drawing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5.png"/><Relationship Id="rId9" Type="http://schemas.microsoft.com/office/2007/relationships/diagramDrawing" Target="../diagrams/drawing5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92B937-F5F8-FBB4-0181-BD03B08575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512E8BA-EC97-142B-5C0C-55E955DCB7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FF594D6-072F-C574-942B-6B0D7506A7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576467-5DF5-EA35-F102-9423DFA35D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E206408-02D6-4C4E-1A17-FEA98EEC5563}"/>
              </a:ext>
            </a:extLst>
          </p:cNvPr>
          <p:cNvGraphicFramePr/>
          <p:nvPr/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0B7229A-DB33-368F-71CB-7F32036A4AF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5135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nouns.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 can be quite dull and uninteresting.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shape&#10;&#10;Description automatically generated">
            <a:extLst>
              <a:ext uri="{FF2B5EF4-FFF2-40B4-BE49-F238E27FC236}">
                <a16:creationId xmlns:a16="http://schemas.microsoft.com/office/drawing/2014/main" id="{97B3E126-C3AC-33F9-4E19-7BBA4E5D22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student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listen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98986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computer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of these words are </a:t>
            </a:r>
            <a:r>
              <a:rPr lang="en-GB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0" y="167641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playing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378439" y="246111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TV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sea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like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learn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Aimee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confidence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534196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boy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365815"/>
            <a:ext cx="2664000" cy="57888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collect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204255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whiteboard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5012994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930C9D6-F836-7E70-1FFE-3EE1AF95FFC2}"/>
              </a:ext>
            </a:extLst>
          </p:cNvPr>
          <p:cNvSpPr txBox="1">
            <a:spLocks/>
          </p:cNvSpPr>
          <p:nvPr/>
        </p:nvSpPr>
        <p:spPr>
          <a:xfrm>
            <a:off x="3297410" y="166130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student</a:t>
            </a:r>
            <a:r>
              <a:rPr lang="en-GB" sz="2800" dirty="0">
                <a:solidFill>
                  <a:schemeClr val="bg1"/>
                </a:solidFill>
              </a:rPr>
              <a:t> - noun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CD6941C-5254-43FD-3ABC-6D1D60E9A2C7}"/>
              </a:ext>
            </a:extLst>
          </p:cNvPr>
          <p:cNvSpPr txBox="1"/>
          <p:nvPr/>
        </p:nvSpPr>
        <p:spPr>
          <a:xfrm>
            <a:off x="6187336" y="1690809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listen - verb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91F15A7-472F-0655-3946-4E39BA8A4911}"/>
              </a:ext>
            </a:extLst>
          </p:cNvPr>
          <p:cNvSpPr txBox="1"/>
          <p:nvPr/>
        </p:nvSpPr>
        <p:spPr>
          <a:xfrm>
            <a:off x="9077265" y="1695194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computer - noun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9963834-3A00-3A93-5926-4D1056BC326C}"/>
              </a:ext>
            </a:extLst>
          </p:cNvPr>
          <p:cNvSpPr txBox="1"/>
          <p:nvPr/>
        </p:nvSpPr>
        <p:spPr>
          <a:xfrm>
            <a:off x="407480" y="1737149"/>
            <a:ext cx="2664000" cy="510778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playing </a:t>
            </a:r>
            <a:r>
              <a:rPr lang="en-GB" sz="2400">
                <a:solidFill>
                  <a:schemeClr val="bg1"/>
                </a:solidFill>
              </a:rPr>
              <a:t>- verb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5EE1FFC-5396-D0D3-8271-D871E024A42B}"/>
              </a:ext>
            </a:extLst>
          </p:cNvPr>
          <p:cNvSpPr txBox="1"/>
          <p:nvPr/>
        </p:nvSpPr>
        <p:spPr>
          <a:xfrm>
            <a:off x="407481" y="3303598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sea - noun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05C926A-F493-4FFF-0D9C-E623459F9B3A}"/>
              </a:ext>
            </a:extLst>
          </p:cNvPr>
          <p:cNvSpPr txBox="1"/>
          <p:nvPr/>
        </p:nvSpPr>
        <p:spPr>
          <a:xfrm>
            <a:off x="407481" y="4133140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brother - noun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04AE476-2C8D-0F2F-246C-10750FE22D3B}"/>
              </a:ext>
            </a:extLst>
          </p:cNvPr>
          <p:cNvSpPr txBox="1"/>
          <p:nvPr/>
        </p:nvSpPr>
        <p:spPr>
          <a:xfrm>
            <a:off x="407481" y="4954287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teacher - noun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B4852F7D-2721-E0EC-4CC6-7B58FF1C5538}"/>
              </a:ext>
            </a:extLst>
          </p:cNvPr>
          <p:cNvSpPr txBox="1">
            <a:spLocks/>
          </p:cNvSpPr>
          <p:nvPr/>
        </p:nvSpPr>
        <p:spPr>
          <a:xfrm>
            <a:off x="3297410" y="249963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like - verb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7F563036-ADAF-71D9-3F45-8814B8DEDDAA}"/>
              </a:ext>
            </a:extLst>
          </p:cNvPr>
          <p:cNvSpPr txBox="1">
            <a:spLocks/>
          </p:cNvSpPr>
          <p:nvPr/>
        </p:nvSpPr>
        <p:spPr>
          <a:xfrm>
            <a:off x="3297410" y="331283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learn - verb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5CC35B47-34B0-2F75-9146-F705AB89B835}"/>
              </a:ext>
            </a:extLst>
          </p:cNvPr>
          <p:cNvSpPr txBox="1">
            <a:spLocks/>
          </p:cNvSpPr>
          <p:nvPr/>
        </p:nvSpPr>
        <p:spPr>
          <a:xfrm>
            <a:off x="3297410" y="4139422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 - noun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2CAD7378-B9CE-FE34-D4B1-3DF7FC564231}"/>
              </a:ext>
            </a:extLst>
          </p:cNvPr>
          <p:cNvSpPr txBox="1">
            <a:spLocks/>
          </p:cNvSpPr>
          <p:nvPr/>
        </p:nvSpPr>
        <p:spPr>
          <a:xfrm>
            <a:off x="3290556" y="495512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- noun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4B041DF-CF90-63D6-69D4-B387C64806F7}"/>
              </a:ext>
            </a:extLst>
          </p:cNvPr>
          <p:cNvSpPr txBox="1"/>
          <p:nvPr/>
        </p:nvSpPr>
        <p:spPr>
          <a:xfrm>
            <a:off x="6187338" y="2505754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 - noun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D85D00D-337A-0944-82E7-F52DFE5B353F}"/>
              </a:ext>
            </a:extLst>
          </p:cNvPr>
          <p:cNvSpPr txBox="1"/>
          <p:nvPr/>
        </p:nvSpPr>
        <p:spPr>
          <a:xfrm>
            <a:off x="6187336" y="3301975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courage - noun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38D7524-B816-2EB8-1E2F-4C097B40CEFB}"/>
              </a:ext>
            </a:extLst>
          </p:cNvPr>
          <p:cNvSpPr txBox="1"/>
          <p:nvPr/>
        </p:nvSpPr>
        <p:spPr>
          <a:xfrm>
            <a:off x="6194190" y="4139256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Aimee - noun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623996B-6136-CB31-5973-1A8CA797A6C8}"/>
              </a:ext>
            </a:extLst>
          </p:cNvPr>
          <p:cNvSpPr txBox="1"/>
          <p:nvPr/>
        </p:nvSpPr>
        <p:spPr>
          <a:xfrm>
            <a:off x="6194190" y="4937413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confidence - noun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8FB0849-6042-ABD2-07A8-41BFC71DB131}"/>
              </a:ext>
            </a:extLst>
          </p:cNvPr>
          <p:cNvSpPr txBox="1"/>
          <p:nvPr/>
        </p:nvSpPr>
        <p:spPr>
          <a:xfrm>
            <a:off x="9077265" y="2531077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boy- noun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105FCA2-118A-6887-56DD-01A2CBCE58D2}"/>
              </a:ext>
            </a:extLst>
          </p:cNvPr>
          <p:cNvSpPr txBox="1"/>
          <p:nvPr/>
        </p:nvSpPr>
        <p:spPr>
          <a:xfrm>
            <a:off x="9077261" y="3326405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collect - verb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5111C54-0286-CEE7-7186-1DA031E47570}"/>
              </a:ext>
            </a:extLst>
          </p:cNvPr>
          <p:cNvSpPr txBox="1"/>
          <p:nvPr/>
        </p:nvSpPr>
        <p:spPr>
          <a:xfrm>
            <a:off x="9077265" y="4198124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whiteboard- noun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9FF4A82-3C24-6A51-42F2-722D94779B57}"/>
              </a:ext>
            </a:extLst>
          </p:cNvPr>
          <p:cNvSpPr txBox="1"/>
          <p:nvPr/>
        </p:nvSpPr>
        <p:spPr>
          <a:xfrm>
            <a:off x="9077265" y="5016099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army of ants - noun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450D625-F323-45A7-04B3-9D4D56D132B0}"/>
              </a:ext>
            </a:extLst>
          </p:cNvPr>
          <p:cNvSpPr txBox="1"/>
          <p:nvPr/>
        </p:nvSpPr>
        <p:spPr>
          <a:xfrm>
            <a:off x="378439" y="2453263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TV - noun</a:t>
            </a:r>
          </a:p>
        </p:txBody>
      </p:sp>
    </p:spTree>
    <p:extLst>
      <p:ext uri="{BB962C8B-B14F-4D97-AF65-F5344CB8AC3E}">
        <p14:creationId xmlns:p14="http://schemas.microsoft.com/office/powerpoint/2010/main" val="3953488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00"/>
                            </p:stCondLst>
                            <p:childTnLst>
                              <p:par>
                                <p:cTn id="1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000"/>
                            </p:stCondLst>
                            <p:childTnLst>
                              <p:par>
                                <p:cTn id="1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500"/>
                            </p:stCondLst>
                            <p:childTnLst>
                              <p:par>
                                <p:cTn id="1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00"/>
                            </p:stCondLst>
                            <p:childTnLst>
                              <p:par>
                                <p:cTn id="1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0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500"/>
                            </p:stCondLst>
                            <p:childTnLst>
                              <p:par>
                                <p:cTn id="1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14" grpId="0" animBg="1"/>
      <p:bldP spid="15" grpId="0" animBg="1"/>
      <p:bldP spid="23" grpId="0" animBg="1"/>
      <p:bldP spid="24" grpId="0" animBg="1"/>
      <p:bldP spid="31" grpId="0" animBg="1"/>
      <p:bldP spid="32" grpId="0" animBg="1"/>
      <p:bldP spid="33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“students” is a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166888" y="268376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“school” is a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710878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a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“cars” is a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7093527" y="5105052"/>
            <a:ext cx="82355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954234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flat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American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adjectives.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short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heavy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fast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many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round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spherical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6986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red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blue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French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English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wood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metal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 make nouns more interesting!</a:t>
            </a:r>
          </a:p>
        </p:txBody>
      </p:sp>
    </p:spTree>
    <p:extLst>
      <p:ext uri="{BB962C8B-B14F-4D97-AF65-F5344CB8AC3E}">
        <p14:creationId xmlns:p14="http://schemas.microsoft.com/office/powerpoint/2010/main" val="330577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fantastic football.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391435" y="2897568"/>
            <a:ext cx="11497601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“fantastic” is an adjective as it describes the noun “football”.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5330952" y="2692378"/>
            <a:ext cx="164592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scary stories.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399287" y="5312263"/>
            <a:ext cx="11377034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“scary” is </a:t>
            </a:r>
            <a:r>
              <a:rPr lang="en-GB" sz="2800">
                <a:solidFill>
                  <a:schemeClr val="bg1"/>
                </a:solidFill>
              </a:rPr>
              <a:t>an adjective </a:t>
            </a:r>
            <a:br>
              <a:rPr lang="en-GB" sz="2800">
                <a:solidFill>
                  <a:schemeClr val="bg1"/>
                </a:solidFill>
              </a:rPr>
            </a:br>
            <a:r>
              <a:rPr lang="en-GB" sz="2800">
                <a:solidFill>
                  <a:schemeClr val="bg1"/>
                </a:solidFill>
              </a:rPr>
              <a:t>as </a:t>
            </a:r>
            <a:r>
              <a:rPr lang="en-GB" sz="2800" dirty="0">
                <a:solidFill>
                  <a:schemeClr val="bg1"/>
                </a:solidFill>
              </a:rPr>
              <a:t>it describes the noun “stories”.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5897880" y="5127833"/>
            <a:ext cx="91440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319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2" grpId="0" animBg="1"/>
      <p:bldP spid="21" grpId="0" animBg="1"/>
      <p:bldP spid="2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391432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75388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more interesting?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0" y="1703210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football.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624066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stories.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A27AD9-BF3F-71C4-AD86-D0082496B857}"/>
              </a:ext>
            </a:extLst>
          </p:cNvPr>
          <p:cNvSpPr txBox="1">
            <a:spLocks/>
          </p:cNvSpPr>
          <p:nvPr/>
        </p:nvSpPr>
        <p:spPr>
          <a:xfrm>
            <a:off x="383410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way is to introduce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9082A97-1754-5957-63BB-26F570F15C93}"/>
              </a:ext>
            </a:extLst>
          </p:cNvPr>
          <p:cNvSpPr txBox="1"/>
          <p:nvPr/>
        </p:nvSpPr>
        <p:spPr>
          <a:xfrm>
            <a:off x="407480" y="241791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</a:t>
            </a:r>
            <a:r>
              <a:rPr lang="en-GB" sz="3200" b="1" u="sng" dirty="0">
                <a:solidFill>
                  <a:srgbClr val="FFFF00"/>
                </a:solidFill>
              </a:rPr>
              <a:t>attacking</a:t>
            </a:r>
            <a:r>
              <a:rPr lang="en-GB" sz="3200" dirty="0">
                <a:solidFill>
                  <a:schemeClr val="bg1"/>
                </a:solidFill>
              </a:rPr>
              <a:t> football.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D6A352-0D69-B977-62BE-463A4C0D7424}"/>
              </a:ext>
            </a:extLst>
          </p:cNvPr>
          <p:cNvSpPr txBox="1"/>
          <p:nvPr/>
        </p:nvSpPr>
        <p:spPr>
          <a:xfrm>
            <a:off x="383414" y="5358704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u="sng" dirty="0">
                <a:solidFill>
                  <a:srgbClr val="FFFF00"/>
                </a:solidFill>
              </a:rPr>
              <a:t>Imaginative</a:t>
            </a:r>
            <a:r>
              <a:rPr lang="en-GB" sz="3200" dirty="0">
                <a:solidFill>
                  <a:schemeClr val="bg1"/>
                </a:solidFill>
              </a:rPr>
              <a:t> boys write </a:t>
            </a:r>
            <a:r>
              <a:rPr lang="en-GB" sz="3200" b="1" u="sng" dirty="0">
                <a:solidFill>
                  <a:srgbClr val="FFFF00"/>
                </a:solidFill>
              </a:rPr>
              <a:t>scary</a:t>
            </a:r>
            <a:r>
              <a:rPr lang="en-GB" sz="3200" dirty="0">
                <a:solidFill>
                  <a:schemeClr val="bg1"/>
                </a:solidFill>
              </a:rPr>
              <a:t> stories.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2B147A-9A83-9EB3-4883-FEDE1E93EBBA}"/>
              </a:ext>
            </a:extLst>
          </p:cNvPr>
          <p:cNvSpPr txBox="1">
            <a:spLocks/>
          </p:cNvSpPr>
          <p:nvPr/>
        </p:nvSpPr>
        <p:spPr>
          <a:xfrm>
            <a:off x="375388" y="222280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even more interesting?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B87BB2-9C9B-C007-72A8-07321EBDF33D}"/>
              </a:ext>
            </a:extLst>
          </p:cNvPr>
          <p:cNvSpPr txBox="1"/>
          <p:nvPr/>
        </p:nvSpPr>
        <p:spPr>
          <a:xfrm>
            <a:off x="407480" y="3132622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u="sng" dirty="0">
                <a:solidFill>
                  <a:srgbClr val="FFFF00"/>
                </a:solidFill>
              </a:rPr>
              <a:t>Older</a:t>
            </a:r>
            <a:r>
              <a:rPr lang="en-GB" sz="3200" dirty="0">
                <a:solidFill>
                  <a:schemeClr val="bg1"/>
                </a:solidFill>
              </a:rPr>
              <a:t> girls play </a:t>
            </a:r>
            <a:r>
              <a:rPr lang="en-GB" sz="3200" b="1" u="sng" dirty="0">
                <a:solidFill>
                  <a:srgbClr val="FFFF00"/>
                </a:solidFill>
              </a:rPr>
              <a:t>attacking</a:t>
            </a:r>
            <a:r>
              <a:rPr lang="en-GB" sz="3200" dirty="0">
                <a:solidFill>
                  <a:schemeClr val="bg1"/>
                </a:solidFill>
              </a:rPr>
              <a:t> football.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391432" y="6095401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u="sng" dirty="0">
                <a:solidFill>
                  <a:srgbClr val="FFFF00"/>
                </a:solidFill>
              </a:rPr>
              <a:t>Imaginative</a:t>
            </a:r>
            <a:r>
              <a:rPr lang="en-GB" sz="3200" b="1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boys write </a:t>
            </a:r>
            <a:r>
              <a:rPr lang="en-GB" sz="3200" b="1" u="sng" dirty="0">
                <a:solidFill>
                  <a:srgbClr val="FFFF00"/>
                </a:solidFill>
              </a:rPr>
              <a:t>scary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b="1" u="sng" dirty="0">
                <a:solidFill>
                  <a:srgbClr val="FFFF00"/>
                </a:solidFill>
              </a:rPr>
              <a:t>mysterious </a:t>
            </a:r>
            <a:r>
              <a:rPr lang="en-GB" sz="3200" dirty="0">
                <a:solidFill>
                  <a:schemeClr val="bg1"/>
                </a:solidFill>
              </a:rPr>
              <a:t>stories.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367366" y="215134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More adjectives!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B113F1C-B167-A6B7-229A-16578CDA6371}"/>
              </a:ext>
            </a:extLst>
          </p:cNvPr>
          <p:cNvSpPr txBox="1"/>
          <p:nvPr/>
        </p:nvSpPr>
        <p:spPr>
          <a:xfrm>
            <a:off x="391432" y="3845432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u="sng" dirty="0">
                <a:solidFill>
                  <a:srgbClr val="FFFF00"/>
                </a:solidFill>
              </a:rPr>
              <a:t>Older brave</a:t>
            </a:r>
            <a:r>
              <a:rPr lang="en-GB" sz="3200" dirty="0">
                <a:solidFill>
                  <a:schemeClr val="bg1"/>
                </a:solidFill>
              </a:rPr>
              <a:t> girls play </a:t>
            </a:r>
            <a:r>
              <a:rPr lang="en-GB" sz="3200" b="1" u="sng">
                <a:solidFill>
                  <a:srgbClr val="FFFF00"/>
                </a:solidFill>
              </a:rPr>
              <a:t>attacking</a:t>
            </a:r>
            <a:r>
              <a:rPr lang="en-GB" sz="3200">
                <a:solidFill>
                  <a:schemeClr val="bg1"/>
                </a:solidFill>
              </a:rPr>
              <a:t> and </a:t>
            </a:r>
            <a:r>
              <a:rPr lang="en-GB" sz="3200" b="1" u="sng">
                <a:solidFill>
                  <a:srgbClr val="FFFF00"/>
                </a:solidFill>
              </a:rPr>
              <a:t>attractive</a:t>
            </a:r>
            <a:r>
              <a:rPr lang="en-GB" sz="3200">
                <a:solidFill>
                  <a:schemeClr val="bg1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football.</a:t>
            </a:r>
          </a:p>
        </p:txBody>
      </p:sp>
    </p:spTree>
    <p:extLst>
      <p:ext uri="{BB962C8B-B14F-4D97-AF65-F5344CB8AC3E}">
        <p14:creationId xmlns:p14="http://schemas.microsoft.com/office/powerpoint/2010/main" val="1764233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8" grpId="0" animBg="1"/>
      <p:bldP spid="10" grpId="0" animBg="1"/>
      <p:bldP spid="11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3 sentences.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1 minute to think of an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adjective to add each sentence!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0028DBC8-8CE7-535D-2C37-A098FD6AD9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345833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	The boy talks in the classroom.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F6D34FF-66FE-B537-FB86-2F460A8422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4308456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	The girl chats on her phone.</a:t>
            </a:r>
          </a:p>
        </p:txBody>
      </p: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260658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	Aimee flies above the ground.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2897349" y="2462640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897349" y="2478036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about?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313" y="3298368"/>
            <a:ext cx="2802563" cy="348938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CC527B6-C33E-4BE1-202D-C6D7DFF83A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3458332"/>
            <a:ext cx="6934478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2.	The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handsome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boy talks in the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tidy</a:t>
            </a:r>
            <a:r>
              <a:rPr lang="en-GB" altLang="en-US" sz="2000" b="1" u="sng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classroom.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7578E46-E808-200E-6BDE-12FABC5AE0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4308456"/>
            <a:ext cx="6156656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3.	The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brave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girl chats on her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new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phone.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5D18F02-EA40-0D93-007D-BF01774414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6" y="2606582"/>
            <a:ext cx="6934479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1.	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Happy</a:t>
            </a:r>
            <a:r>
              <a:rPr lang="en-GB" altLang="en-US" sz="2000" b="1" dirty="0">
                <a:solidFill>
                  <a:srgbClr val="FF0000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flies above the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dirty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ground.</a:t>
            </a: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an adjective.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ugly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600891" y="5670569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“Ugly” is an adjective as it describes a noun.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D857D0-11A3-4654-18AE-17E2C79D8FFE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ugly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an adjective.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52C450-B6F2-B453-5B72-A75135978CB0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quickly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31D27B1-3A44-B75A-FBC7-BAE43AAA3000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quickly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6F2D098-A7B2-E8BC-F9C4-A4FB0B28B172}"/>
              </a:ext>
            </a:extLst>
          </p:cNvPr>
          <p:cNvSpPr txBox="1"/>
          <p:nvPr/>
        </p:nvSpPr>
        <p:spPr>
          <a:xfrm>
            <a:off x="528636" y="5433201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“Quickly” is an adverb as it describes a verb.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an adjective.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70B72C-94BB-8BB4-A5D7-3A2E4457C92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cosy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ED6B9B1-6AD2-B37E-2C30-AA37DC290CB0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cosy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7DA0E07-7005-21C0-4F0F-412566A6BF6E}"/>
              </a:ext>
            </a:extLst>
          </p:cNvPr>
          <p:cNvSpPr txBox="1"/>
          <p:nvPr/>
        </p:nvSpPr>
        <p:spPr>
          <a:xfrm>
            <a:off x="600891" y="5670569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“Cosy” is an adjective as it describes a noun.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an adjective.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ate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42E7C59-661A-204C-CC86-0C1CDC1D632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ate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711CB7-6A03-608B-C471-240BE59FF329}"/>
              </a:ext>
            </a:extLst>
          </p:cNvPr>
          <p:cNvSpPr txBox="1"/>
          <p:nvPr/>
        </p:nvSpPr>
        <p:spPr>
          <a:xfrm>
            <a:off x="528636" y="5433201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“Ate” is a verb (simple past tense).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an adjective.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EA7D9-2F10-8C00-6C58-AF6A5D23BAA2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toward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47255873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61D6A77-3A1A-5BD4-EB1A-CB658C666124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toward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A05CB06-187D-E475-4D57-E9314FA69DE9}"/>
              </a:ext>
            </a:extLst>
          </p:cNvPr>
          <p:cNvSpPr txBox="1"/>
          <p:nvPr/>
        </p:nvSpPr>
        <p:spPr>
          <a:xfrm>
            <a:off x="528636" y="5433201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“Toward” is a preposition.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an adjective.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D271C4-3BC9-3E1B-E1BE-A0A3BED3E1D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</a:t>
            </a:r>
          </a:p>
        </p:txBody>
      </p:sp>
    </p:spTree>
    <p:extLst>
      <p:ext uri="{BB962C8B-B14F-4D97-AF65-F5344CB8AC3E}">
        <p14:creationId xmlns:p14="http://schemas.microsoft.com/office/powerpoint/2010/main" val="336573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FACB5-A2B3-D8E9-D4CD-381DB5458F6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1377F094-BE45-88B4-0513-6E17F7C2E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CDD7D51-4A01-C8F1-7112-EFA78E4ADB4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AC9345D-046B-DD0E-0B9E-5D9D32133868}"/>
              </a:ext>
            </a:extLst>
          </p:cNvPr>
          <p:cNvSpPr txBox="1"/>
          <p:nvPr/>
        </p:nvSpPr>
        <p:spPr>
          <a:xfrm>
            <a:off x="528636" y="5433201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“the” is a determiner.</a:t>
            </a:r>
          </a:p>
        </p:txBody>
      </p:sp>
    </p:spTree>
    <p:extLst>
      <p:ext uri="{BB962C8B-B14F-4D97-AF65-F5344CB8AC3E}">
        <p14:creationId xmlns:p14="http://schemas.microsoft.com/office/powerpoint/2010/main" val="405501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an adjective.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8CA4A3-1CDC-A060-2719-0786034FFDE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blue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394BD61-19C0-D6D1-A8F0-1DC660C6E8EB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blue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6340CE-F78E-F28B-E800-718F47D75DB0}"/>
              </a:ext>
            </a:extLst>
          </p:cNvPr>
          <p:cNvSpPr txBox="1"/>
          <p:nvPr/>
        </p:nvSpPr>
        <p:spPr>
          <a:xfrm>
            <a:off x="600891" y="5670569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“blue” is an adjective as it describes a noun.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4F03C7-2AC1-9BB5-F7BA-C61DABB08EB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an adjective.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D18D43-E09B-A119-ACE6-16980228278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snatched</a:t>
            </a:r>
          </a:p>
        </p:txBody>
      </p:sp>
    </p:spTree>
    <p:extLst>
      <p:ext uri="{BB962C8B-B14F-4D97-AF65-F5344CB8AC3E}">
        <p14:creationId xmlns:p14="http://schemas.microsoft.com/office/powerpoint/2010/main" val="342852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D4263F-F2D2-C6FF-6809-3A34D95F20D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0EC300-0E13-99C3-B404-5A435DD521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CC7E35A-81C3-AF67-5BFA-CD107FE1D69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snatched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3236907-0978-F0DD-FB32-910C8D4AE171}"/>
              </a:ext>
            </a:extLst>
          </p:cNvPr>
          <p:cNvSpPr txBox="1"/>
          <p:nvPr/>
        </p:nvSpPr>
        <p:spPr>
          <a:xfrm>
            <a:off x="528636" y="5433201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“snatched” is a verb .</a:t>
            </a:r>
          </a:p>
        </p:txBody>
      </p:sp>
    </p:spTree>
    <p:extLst>
      <p:ext uri="{BB962C8B-B14F-4D97-AF65-F5344CB8AC3E}">
        <p14:creationId xmlns:p14="http://schemas.microsoft.com/office/powerpoint/2010/main" val="413831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an adjective.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B8132E-D6EA-AC81-DFA6-1ED30E71D064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anxious</a:t>
            </a:r>
          </a:p>
        </p:txBody>
      </p:sp>
    </p:spTree>
    <p:extLst>
      <p:ext uri="{BB962C8B-B14F-4D97-AF65-F5344CB8AC3E}">
        <p14:creationId xmlns:p14="http://schemas.microsoft.com/office/powerpoint/2010/main" val="143035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B4986C0-D22A-F809-CA0F-50F2A6403A3F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anxious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C8A56A5-6183-32FF-B408-291151431449}"/>
              </a:ext>
            </a:extLst>
          </p:cNvPr>
          <p:cNvSpPr txBox="1"/>
          <p:nvPr/>
        </p:nvSpPr>
        <p:spPr>
          <a:xfrm>
            <a:off x="528636" y="536073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“Anxious” is an adjective as it describes a noun. (Anxiously is an adverb as it describes a verb.)</a:t>
            </a:r>
          </a:p>
        </p:txBody>
      </p:sp>
    </p:spTree>
    <p:extLst>
      <p:ext uri="{BB962C8B-B14F-4D97-AF65-F5344CB8AC3E}">
        <p14:creationId xmlns:p14="http://schemas.microsoft.com/office/powerpoint/2010/main" val="337281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an adjective.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41504E-2525-F5DE-489D-CB7CF21BB89D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school</a:t>
            </a:r>
          </a:p>
        </p:txBody>
      </p:sp>
    </p:spTree>
    <p:extLst>
      <p:ext uri="{BB962C8B-B14F-4D97-AF65-F5344CB8AC3E}">
        <p14:creationId xmlns:p14="http://schemas.microsoft.com/office/powerpoint/2010/main" val="34501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D08439A6-7599-01F5-3D28-D57073973CE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56557149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6BE7A7-FEC8-3D89-FCB8-4C7D30BBE6E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E6F4257-DA05-D636-35CE-7FF934A8D5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1834FC2-841F-9F40-15FB-5CBE99BDA255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school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E04CEF-DDCD-4172-86A1-A91B834D2DEF}"/>
              </a:ext>
            </a:extLst>
          </p:cNvPr>
          <p:cNvSpPr txBox="1"/>
          <p:nvPr/>
        </p:nvSpPr>
        <p:spPr>
          <a:xfrm>
            <a:off x="528636" y="5433201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“School” is a noun. It is a place </a:t>
            </a: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or object.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Rectangle: Rounded Corners 4">
            <a:hlinkClick r:id="rId6"/>
            <a:extLst>
              <a:ext uri="{FF2B5EF4-FFF2-40B4-BE49-F238E27FC236}">
                <a16:creationId xmlns:a16="http://schemas.microsoft.com/office/drawing/2014/main" id="{B071C525-2C4C-1B1E-3703-FFE8250AE319}"/>
              </a:ext>
            </a:extLst>
          </p:cNvPr>
          <p:cNvSpPr/>
          <p:nvPr/>
        </p:nvSpPr>
        <p:spPr>
          <a:xfrm>
            <a:off x="8528485" y="109475"/>
            <a:ext cx="3492065" cy="1159496"/>
          </a:xfrm>
          <a:prstGeom prst="roundRect">
            <a:avLst/>
          </a:prstGeom>
          <a:solidFill>
            <a:schemeClr val="accent2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17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6" grpId="0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22AE9C-2699-8335-9907-9E6091FB01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FFC1A633-A5DC-76F6-BFDD-3C0FCBED43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52ABB4B-F16C-94C8-5B5F-5207A594C6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C20374-BAC6-9541-A5DE-464644FF1D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25696D-68E6-8F97-08D5-EE934BF4653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906E20C-3648-C01D-2084-1553F523ECE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5A51CD0B-8D6A-D656-CD94-CDD2164C59B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59844633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844591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94C46B-E017-7E7C-77D4-E89755B6C2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C369924-1669-9BC7-EDE2-6E24ACDA68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CB26647-20CE-574C-70CA-BDF604B5D7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4BDCF3-EE3A-CCD9-5305-3EC9B73541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590C75-C795-849B-5850-AE6CAEABEA7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A382AA8-E4BA-56DF-01E1-E7AAAB578A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A2E08A59-9723-F7E1-3305-E07C6A8A4A5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33226955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0975168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234252-85E1-FAFC-08A5-770B10E272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822A43-486E-48BD-5FA1-64B1E7E87A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F504805-382A-4536-D9C9-0D905BB9D9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EE54618-03D6-CDA9-D56B-4687F88FC2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F15E10B-55CB-EDFD-4472-2DC8B1ACC2C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8326CBB-1595-266E-556D-5BD3966A242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6BC419DE-79FB-D8A8-B514-4E571559DBE8}"/>
              </a:ext>
            </a:extLst>
          </p:cNvPr>
          <p:cNvGraphicFramePr/>
          <p:nvPr/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4279243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/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30C49F-C764-2E0E-7267-E51E79DD71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015680D-BC8B-209D-C204-782101735E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091ED5DB-39E0-DE94-666C-E487C16F02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68F8C5D-62FD-7BD0-2BEF-9F4438805D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3E58902-2BAA-5841-CD7C-0E91779BA666}"/>
              </a:ext>
            </a:extLst>
          </p:cNvPr>
          <p:cNvGraphicFramePr/>
          <p:nvPr/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A1090037-73E1-17CC-A565-B1F83D440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9E381A4-542E-E5AC-39AD-E1405F5D24B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41085872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1145</Words>
  <Application>Microsoft Office PowerPoint</Application>
  <PresentationFormat>Widescreen</PresentationFormat>
  <Paragraphs>270</Paragraphs>
  <Slides>40</Slides>
  <Notes>0</Notes>
  <HiddenSlides>0</HiddenSlides>
  <MMClips>10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3" baseType="lpstr">
      <vt:lpstr>Arial</vt:lpstr>
      <vt:lpstr>Andika</vt:lpstr>
      <vt:lpstr>Office Theme</vt:lpstr>
      <vt:lpstr> How to Use this PowerPoint</vt:lpstr>
      <vt:lpstr>Adjectives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3 sentences.   You have 1 minute to think of an  adjective to add each sentence!</vt:lpstr>
      <vt:lpstr>How about?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2025-12-22T09:39:43Z</dcterms:modified>
</cp:coreProperties>
</file>