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1"/>
  </p:notesMasterIdLst>
  <p:sldIdLst>
    <p:sldId id="390" r:id="rId2"/>
    <p:sldId id="408" r:id="rId3"/>
    <p:sldId id="468" r:id="rId4"/>
    <p:sldId id="445" r:id="rId5"/>
    <p:sldId id="446" r:id="rId6"/>
    <p:sldId id="447" r:id="rId7"/>
    <p:sldId id="469" r:id="rId8"/>
    <p:sldId id="470" r:id="rId9"/>
    <p:sldId id="274" r:id="rId10"/>
    <p:sldId id="417" r:id="rId11"/>
    <p:sldId id="418" r:id="rId12"/>
    <p:sldId id="471" r:id="rId13"/>
    <p:sldId id="473" r:id="rId14"/>
    <p:sldId id="484" r:id="rId15"/>
    <p:sldId id="423" r:id="rId16"/>
    <p:sldId id="474" r:id="rId17"/>
    <p:sldId id="475" r:id="rId18"/>
    <p:sldId id="379" r:id="rId19"/>
    <p:sldId id="365" r:id="rId20"/>
    <p:sldId id="380" r:id="rId21"/>
    <p:sldId id="378" r:id="rId22"/>
    <p:sldId id="363" r:id="rId23"/>
    <p:sldId id="382" r:id="rId24"/>
    <p:sldId id="381" r:id="rId25"/>
    <p:sldId id="383" r:id="rId26"/>
    <p:sldId id="360" r:id="rId27"/>
    <p:sldId id="366" r:id="rId28"/>
    <p:sldId id="485" r:id="rId29"/>
    <p:sldId id="486" r:id="rId30"/>
    <p:sldId id="472" r:id="rId31"/>
    <p:sldId id="487" r:id="rId32"/>
    <p:sldId id="488" r:id="rId33"/>
    <p:sldId id="489" r:id="rId34"/>
    <p:sldId id="465" r:id="rId35"/>
    <p:sldId id="476" r:id="rId36"/>
    <p:sldId id="443" r:id="rId37"/>
    <p:sldId id="444" r:id="rId38"/>
    <p:sldId id="466" r:id="rId39"/>
    <p:sldId id="467" r:id="rId40"/>
    <p:sldId id="477" r:id="rId41"/>
    <p:sldId id="478" r:id="rId42"/>
    <p:sldId id="490" r:id="rId43"/>
    <p:sldId id="491" r:id="rId44"/>
    <p:sldId id="479" r:id="rId45"/>
    <p:sldId id="480" r:id="rId46"/>
    <p:sldId id="481" r:id="rId47"/>
    <p:sldId id="482" r:id="rId48"/>
    <p:sldId id="483" r:id="rId49"/>
    <p:sldId id="385" r:id="rId50"/>
  </p:sldIdLst>
  <p:sldSz cx="12192000" cy="6858000"/>
  <p:notesSz cx="6858000" cy="9144000"/>
  <p:embeddedFontLst>
    <p:embeddedFont>
      <p:font typeface="Andika" panose="02000000000000000000" pitchFamily="2" charset="0"/>
      <p:regular r:id="rId52"/>
      <p:bold r:id="rId53"/>
      <p:italic r:id="rId54"/>
      <p:boldItalic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17130E-3652-450F-9A24-53A41B265052}" v="10" dt="2025-12-18T09:42:43.1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2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microsoft.com/office/2018/10/relationships/authors" Target="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6B0812C-4FB8-4496-B296-5DFDFFFC8BFE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B4B796A3-8AE8-4048-9B2F-7F5B7A2301D6}" type="parTrans" cxnId="{97163DE1-07D1-43F3-B437-F75C8DE5903C}">
      <dgm:prSet/>
      <dgm:spPr/>
    </dgm:pt>
    <dgm:pt modelId="{831E82EB-209B-4CF8-817F-143FEC8A4BAD}" type="sibTrans" cxnId="{97163DE1-07D1-43F3-B437-F75C8DE5903C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AA20B351-AF10-4FF5-BD50-84870EF579D4}" type="pres">
      <dgm:prSet presAssocID="{B4B796A3-8AE8-4048-9B2F-7F5B7A2301D6}" presName="Name19" presStyleLbl="parChTrans1D2" presStyleIdx="2" presStyleCnt="4"/>
      <dgm:spPr/>
    </dgm:pt>
    <dgm:pt modelId="{54C269F9-D4E8-435C-8C88-52CB658C78BD}" type="pres">
      <dgm:prSet presAssocID="{A6B0812C-4FB8-4496-B296-5DFDFFFC8BFE}" presName="Name21" presStyleCnt="0"/>
      <dgm:spPr/>
    </dgm:pt>
    <dgm:pt modelId="{7297FB43-F7E6-4DE5-8383-53DF5AE7BB05}" type="pres">
      <dgm:prSet presAssocID="{A6B0812C-4FB8-4496-B296-5DFDFFFC8BFE}" presName="level2Shape" presStyleLbl="node2" presStyleIdx="2" presStyleCnt="4" custScaleX="119917"/>
      <dgm:spPr/>
    </dgm:pt>
    <dgm:pt modelId="{FB9DC0C8-670F-49D1-85A5-C77E2A10EF96}" type="pres">
      <dgm:prSet presAssocID="{A6B0812C-4FB8-4496-B296-5DFDFFFC8BF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75CC570-4F1E-4E5B-8453-522DFF2B4E74}" type="presOf" srcId="{A6B0812C-4FB8-4496-B296-5DFDFFFC8BFE}" destId="{7297FB43-F7E6-4DE5-8383-53DF5AE7BB05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F658D89F-5A59-47C7-B727-DDB11CF7A634}" type="presOf" srcId="{B4B796A3-8AE8-4048-9B2F-7F5B7A2301D6}" destId="{AA20B351-AF10-4FF5-BD50-84870EF579D4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97163DE1-07D1-43F3-B437-F75C8DE5903C}" srcId="{11C582FB-D301-4A67-835D-4CB7CEB50770}" destId="{A6B0812C-4FB8-4496-B296-5DFDFFFC8BFE}" srcOrd="2" destOrd="0" parTransId="{B4B796A3-8AE8-4048-9B2F-7F5B7A2301D6}" sibTransId="{831E82EB-209B-4CF8-817F-143FEC8A4BAD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B84C545-1957-4239-B2F6-23E770B6F2DE}" type="presParOf" srcId="{0810A678-E60C-4760-BC00-63A28DF49489}" destId="{AA20B351-AF10-4FF5-BD50-84870EF579D4}" srcOrd="4" destOrd="0" presId="urn:microsoft.com/office/officeart/2005/8/layout/hierarchy6"/>
    <dgm:cxn modelId="{CEB0DB29-52B7-4A01-874B-17593F0A1513}" type="presParOf" srcId="{0810A678-E60C-4760-BC00-63A28DF49489}" destId="{54C269F9-D4E8-435C-8C88-52CB658C78BD}" srcOrd="5" destOrd="0" presId="urn:microsoft.com/office/officeart/2005/8/layout/hierarchy6"/>
    <dgm:cxn modelId="{CE0BF046-D14D-4451-82C0-FB23FD803EB8}" type="presParOf" srcId="{54C269F9-D4E8-435C-8C88-52CB658C78BD}" destId="{7297FB43-F7E6-4DE5-8383-53DF5AE7BB05}" srcOrd="0" destOrd="0" presId="urn:microsoft.com/office/officeart/2005/8/layout/hierarchy6"/>
    <dgm:cxn modelId="{6C2F94CB-EA2E-4FE6-8FDE-AE22EC891C42}" type="presParOf" srcId="{54C269F9-D4E8-435C-8C88-52CB658C78BD}" destId="{FB9DC0C8-670F-49D1-85A5-C77E2A10EF9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5201BCF-0B6E-430E-A616-C12773181A93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5940A4F0-8851-4CC7-B9F5-FD7531A65CED}" type="parTrans" cxnId="{213A8AE2-C98E-4229-A29A-266EA562DE13}">
      <dgm:prSet/>
      <dgm:spPr/>
    </dgm:pt>
    <dgm:pt modelId="{E4BA3DBE-C7D2-4F9B-9446-F4AA9F0C7A94}" type="sibTrans" cxnId="{213A8AE2-C98E-4229-A29A-266EA562DE1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7FC1BA8F-9772-41E2-A649-8086E0B26047}" type="pres">
      <dgm:prSet presAssocID="{5940A4F0-8851-4CC7-B9F5-FD7531A65CED}" presName="Name19" presStyleLbl="parChTrans1D2" presStyleIdx="2" presStyleCnt="4"/>
      <dgm:spPr/>
    </dgm:pt>
    <dgm:pt modelId="{03202B9F-E7AE-412B-BC16-A538559C29CD}" type="pres">
      <dgm:prSet presAssocID="{35201BCF-0B6E-430E-A616-C12773181A93}" presName="Name21" presStyleCnt="0"/>
      <dgm:spPr/>
    </dgm:pt>
    <dgm:pt modelId="{B9222E6D-67F3-4A15-8C73-B186DDC6A8F7}" type="pres">
      <dgm:prSet presAssocID="{35201BCF-0B6E-430E-A616-C12773181A93}" presName="level2Shape" presStyleLbl="node2" presStyleIdx="2" presStyleCnt="4" custScaleX="119917"/>
      <dgm:spPr/>
    </dgm:pt>
    <dgm:pt modelId="{B85B0B05-0BDF-4DF8-A0CF-23D86CCED70C}" type="pres">
      <dgm:prSet presAssocID="{35201BCF-0B6E-430E-A616-C12773181A93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7E0BB327-1F5F-4534-8BB1-FFDC6E340C80}" type="presOf" srcId="{5940A4F0-8851-4CC7-B9F5-FD7531A65CED}" destId="{7FC1BA8F-9772-41E2-A649-8086E0B26047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B338246E-B954-4279-AFD1-6EDEA272A12B}" type="presOf" srcId="{35201BCF-0B6E-430E-A616-C12773181A93}" destId="{B9222E6D-67F3-4A15-8C73-B186DDC6A8F7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13A8AE2-C98E-4229-A29A-266EA562DE13}" srcId="{11C582FB-D301-4A67-835D-4CB7CEB50770}" destId="{35201BCF-0B6E-430E-A616-C12773181A93}" srcOrd="2" destOrd="0" parTransId="{5940A4F0-8851-4CC7-B9F5-FD7531A65CED}" sibTransId="{E4BA3DBE-C7D2-4F9B-9446-F4AA9F0C7A9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549F3BBE-F0A7-43AA-AB69-01A2783EC815}" type="presParOf" srcId="{0810A678-E60C-4760-BC00-63A28DF49489}" destId="{7FC1BA8F-9772-41E2-A649-8086E0B26047}" srcOrd="4" destOrd="0" presId="urn:microsoft.com/office/officeart/2005/8/layout/hierarchy6"/>
    <dgm:cxn modelId="{35200A74-75C0-41B7-808D-7BA65C7B2466}" type="presParOf" srcId="{0810A678-E60C-4760-BC00-63A28DF49489}" destId="{03202B9F-E7AE-412B-BC16-A538559C29CD}" srcOrd="5" destOrd="0" presId="urn:microsoft.com/office/officeart/2005/8/layout/hierarchy6"/>
    <dgm:cxn modelId="{BFEFC9AA-B6A4-4AA2-9C4B-248EB355CB79}" type="presParOf" srcId="{03202B9F-E7AE-412B-BC16-A538559C29CD}" destId="{B9222E6D-67F3-4A15-8C73-B186DDC6A8F7}" srcOrd="0" destOrd="0" presId="urn:microsoft.com/office/officeart/2005/8/layout/hierarchy6"/>
    <dgm:cxn modelId="{69BF5B78-5F97-424C-BE27-4E2501726649}" type="presParOf" srcId="{03202B9F-E7AE-412B-BC16-A538559C29CD}" destId="{B85B0B05-0BDF-4DF8-A0CF-23D86CCED70C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C6F315B-F4CA-4104-8E5A-8A6480DCBB3B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F1711A2A-9752-4127-9217-2A8BBF9EC2A2}" type="parTrans" cxnId="{4F8B1CD3-01A9-49B0-8BC1-DE293BA40F15}">
      <dgm:prSet/>
      <dgm:spPr/>
    </dgm:pt>
    <dgm:pt modelId="{962D3848-71B0-4E3E-97A4-FCAC32F139BC}" type="sibTrans" cxnId="{4F8B1CD3-01A9-49B0-8BC1-DE293BA40F1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C49135B2-9855-4267-997B-A3DC5563DC92}" type="pres">
      <dgm:prSet presAssocID="{F1711A2A-9752-4127-9217-2A8BBF9EC2A2}" presName="Name19" presStyleLbl="parChTrans1D2" presStyleIdx="2" presStyleCnt="4"/>
      <dgm:spPr/>
    </dgm:pt>
    <dgm:pt modelId="{7F08D376-2465-4242-A300-FF103D3EEFD7}" type="pres">
      <dgm:prSet presAssocID="{4C6F315B-F4CA-4104-8E5A-8A6480DCBB3B}" presName="Name21" presStyleCnt="0"/>
      <dgm:spPr/>
    </dgm:pt>
    <dgm:pt modelId="{8BED6F37-97FC-49B2-8EDB-78CF5B64A658}" type="pres">
      <dgm:prSet presAssocID="{4C6F315B-F4CA-4104-8E5A-8A6480DCBB3B}" presName="level2Shape" presStyleLbl="node2" presStyleIdx="2" presStyleCnt="4" custScaleX="119917"/>
      <dgm:spPr/>
    </dgm:pt>
    <dgm:pt modelId="{057E9133-5C45-4318-B200-9115B6D1C6B0}" type="pres">
      <dgm:prSet presAssocID="{4C6F315B-F4CA-4104-8E5A-8A6480DCBB3B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EA7A3334-5FE8-4682-B4BC-5E5FDCA16216}" type="presOf" srcId="{F1711A2A-9752-4127-9217-2A8BBF9EC2A2}" destId="{C49135B2-9855-4267-997B-A3DC5563DC92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F8B1CD3-01A9-49B0-8BC1-DE293BA40F15}" srcId="{11C582FB-D301-4A67-835D-4CB7CEB50770}" destId="{4C6F315B-F4CA-4104-8E5A-8A6480DCBB3B}" srcOrd="2" destOrd="0" parTransId="{F1711A2A-9752-4127-9217-2A8BBF9EC2A2}" sibTransId="{962D3848-71B0-4E3E-97A4-FCAC32F139BC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B28A7F7-3E6C-4588-A501-9C1B3F2F7EFF}" type="presOf" srcId="{4C6F315B-F4CA-4104-8E5A-8A6480DCBB3B}" destId="{8BED6F37-97FC-49B2-8EDB-78CF5B64A658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86742C3F-D39F-419B-ACBE-309746BB9677}" type="presParOf" srcId="{0810A678-E60C-4760-BC00-63A28DF49489}" destId="{C49135B2-9855-4267-997B-A3DC5563DC92}" srcOrd="4" destOrd="0" presId="urn:microsoft.com/office/officeart/2005/8/layout/hierarchy6"/>
    <dgm:cxn modelId="{B51C1928-7EAF-4AA4-81A6-2DDE85FD6B1A}" type="presParOf" srcId="{0810A678-E60C-4760-BC00-63A28DF49489}" destId="{7F08D376-2465-4242-A300-FF103D3EEFD7}" srcOrd="5" destOrd="0" presId="urn:microsoft.com/office/officeart/2005/8/layout/hierarchy6"/>
    <dgm:cxn modelId="{AB9938F9-81BE-4274-8D05-6FC5F2EDFBEF}" type="presParOf" srcId="{7F08D376-2465-4242-A300-FF103D3EEFD7}" destId="{8BED6F37-97FC-49B2-8EDB-78CF5B64A658}" srcOrd="0" destOrd="0" presId="urn:microsoft.com/office/officeart/2005/8/layout/hierarchy6"/>
    <dgm:cxn modelId="{7EB1BB2B-1761-4164-B89F-1B87162940C0}" type="presParOf" srcId="{7F08D376-2465-4242-A300-FF103D3EEFD7}" destId="{057E9133-5C45-4318-B200-9115B6D1C6B0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 together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</a:p>
        <a:p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2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2"/>
      <dgm:spPr/>
    </dgm:pt>
    <dgm:pt modelId="{2940E683-8768-49C0-8319-79D0963B5A3F}" type="pres">
      <dgm:prSet presAssocID="{E25186BC-08B3-4851-B4B7-96248D7C8D8F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1" presStyleCnt="2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1" presStyleCnt="2"/>
      <dgm:spPr/>
    </dgm:pt>
    <dgm:pt modelId="{9ED2CB95-FC2B-4DEE-9277-DCB7DDC0437D}" type="pres">
      <dgm:prSet presAssocID="{A4222348-6226-480F-ABED-86D890CCE803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8421BD-95B4-4E3F-985D-156C1242AAF2}" srcId="{CA4CC870-5F8C-4950-9C3F-CDDD8D47B8FE}" destId="{A4222348-6226-480F-ABED-86D890CCE803}" srcOrd="1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6290932D-F1F5-4A8F-AEB2-86469F1E5645}" type="presParOf" srcId="{A88F0D0A-72A4-4B5D-B0A7-0F9BD5683579}" destId="{9F588786-1845-44DC-9CE4-35ED2A78623B}" srcOrd="2" destOrd="0" presId="urn:microsoft.com/office/officeart/2005/8/layout/hierarchy6"/>
    <dgm:cxn modelId="{87C02D21-A6CD-4B19-8D03-03936377A500}" type="presParOf" srcId="{A88F0D0A-72A4-4B5D-B0A7-0F9BD5683579}" destId="{985398EE-BB61-4747-A4E2-290A826D0AB8}" srcOrd="3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AA20B351-AF10-4FF5-BD50-84870EF579D4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97FB43-F7E6-4DE5-8383-53DF5AE7BB05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458701" y="1866164"/>
        <a:ext cx="1788523" cy="1168120"/>
      </dsp:txXfrm>
    </dsp:sp>
    <dsp:sp modelId="{7FC1BA8F-9772-41E2-A649-8086E0B26047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222E6D-67F3-4A15-8C73-B186DDC6A8F7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C49135B2-9855-4267-997B-A3DC5563DC92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ED6F37-97FC-49B2-8EDB-78CF5B64A658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68537" y="1866164"/>
        <a:ext cx="2244686" cy="11681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 together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019148" y="107935"/>
          <a:ext cx="4933766" cy="5905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036444" y="125231"/>
        <a:ext cx="4899174" cy="555928"/>
      </dsp:txXfrm>
    </dsp:sp>
    <dsp:sp modelId="{33643D00-C75E-4DF5-A0F0-DFA21355EB8A}">
      <dsp:nvSpPr>
        <dsp:cNvPr id="0" name=""/>
        <dsp:cNvSpPr/>
      </dsp:nvSpPr>
      <dsp:spPr>
        <a:xfrm>
          <a:off x="2078437" y="698455"/>
          <a:ext cx="3407594" cy="418341"/>
        </a:xfrm>
        <a:custGeom>
          <a:avLst/>
          <a:gdLst/>
          <a:ahLst/>
          <a:cxnLst/>
          <a:rect l="0" t="0" r="0" b="0"/>
          <a:pathLst>
            <a:path>
              <a:moveTo>
                <a:pt x="3407594" y="0"/>
              </a:moveTo>
              <a:lnTo>
                <a:pt x="3407594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294047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324679" y="1147429"/>
        <a:ext cx="1507516" cy="984589"/>
      </dsp:txXfrm>
    </dsp:sp>
    <dsp:sp modelId="{86F95A29-5235-422D-96EE-BAFAABAD6257}">
      <dsp:nvSpPr>
        <dsp:cNvPr id="0" name=""/>
        <dsp:cNvSpPr/>
      </dsp:nvSpPr>
      <dsp:spPr>
        <a:xfrm>
          <a:off x="1058730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1019707" y="0"/>
              </a:moveTo>
              <a:lnTo>
                <a:pt x="1019707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74340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Thing or object</a:t>
          </a:r>
        </a:p>
      </dsp:txBody>
      <dsp:txXfrm>
        <a:off x="304972" y="2611623"/>
        <a:ext cx="1507516" cy="984589"/>
      </dsp:txXfrm>
    </dsp:sp>
    <dsp:sp modelId="{9F588786-1845-44DC-9CE4-35ED2A78623B}">
      <dsp:nvSpPr>
        <dsp:cNvPr id="0" name=""/>
        <dsp:cNvSpPr/>
      </dsp:nvSpPr>
      <dsp:spPr>
        <a:xfrm>
          <a:off x="2078437" y="2162650"/>
          <a:ext cx="1019707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1019707" y="209170"/>
              </a:lnTo>
              <a:lnTo>
                <a:pt x="1019707" y="4183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313754" y="2580991"/>
          <a:ext cx="1568780" cy="1045853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2344386" y="2611623"/>
        <a:ext cx="1507516" cy="984589"/>
      </dsp:txXfrm>
    </dsp:sp>
    <dsp:sp modelId="{67357A81-5F47-46C8-8791-23DB6B665016}">
      <dsp:nvSpPr>
        <dsp:cNvPr id="0" name=""/>
        <dsp:cNvSpPr/>
      </dsp:nvSpPr>
      <dsp:spPr>
        <a:xfrm>
          <a:off x="4117851" y="698455"/>
          <a:ext cx="1368180" cy="418341"/>
        </a:xfrm>
        <a:custGeom>
          <a:avLst/>
          <a:gdLst/>
          <a:ahLst/>
          <a:cxnLst/>
          <a:rect l="0" t="0" r="0" b="0"/>
          <a:pathLst>
            <a:path>
              <a:moveTo>
                <a:pt x="1368180" y="0"/>
              </a:moveTo>
              <a:lnTo>
                <a:pt x="1368180" y="209170"/>
              </a:lnTo>
              <a:lnTo>
                <a:pt x="0" y="209170"/>
              </a:lnTo>
              <a:lnTo>
                <a:pt x="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333461" y="1116797"/>
          <a:ext cx="1568780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364093" y="1147429"/>
        <a:ext cx="1507516" cy="984589"/>
      </dsp:txXfrm>
    </dsp:sp>
    <dsp:sp modelId="{8F07F99B-93BA-4DC2-B33F-3FE6E29EA551}">
      <dsp:nvSpPr>
        <dsp:cNvPr id="0" name=""/>
        <dsp:cNvSpPr/>
      </dsp:nvSpPr>
      <dsp:spPr>
        <a:xfrm>
          <a:off x="5486031" y="698455"/>
          <a:ext cx="827460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827460" y="209170"/>
              </a:lnTo>
              <a:lnTo>
                <a:pt x="827460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372875" y="1116797"/>
          <a:ext cx="1881233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403507" y="1147429"/>
        <a:ext cx="1819969" cy="984589"/>
      </dsp:txXfrm>
    </dsp:sp>
    <dsp:sp modelId="{F7436063-BF3D-4400-ABDF-46A0C91AC2E1}">
      <dsp:nvSpPr>
        <dsp:cNvPr id="0" name=""/>
        <dsp:cNvSpPr/>
      </dsp:nvSpPr>
      <dsp:spPr>
        <a:xfrm>
          <a:off x="5486031" y="698455"/>
          <a:ext cx="3215348" cy="418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170"/>
              </a:lnTo>
              <a:lnTo>
                <a:pt x="3215348" y="209170"/>
              </a:lnTo>
              <a:lnTo>
                <a:pt x="3215348" y="4183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724743" y="1116797"/>
          <a:ext cx="1953272" cy="104585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755375" y="1147429"/>
        <a:ext cx="1892008" cy="984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8.png"/><Relationship Id="rId9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8.png"/><Relationship Id="rId9" Type="http://schemas.microsoft.com/office/2007/relationships/diagramDrawing" Target="../diagrams/drawing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8.png"/><Relationship Id="rId9" Type="http://schemas.microsoft.com/office/2007/relationships/diagramDrawing" Target="../diagrams/drawing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8.png"/><Relationship Id="rId9" Type="http://schemas.microsoft.com/office/2007/relationships/diagramDrawing" Target="../diagrams/drawing5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7255873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6557149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59844633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3226955"/>
              </p:ext>
            </p:extLst>
          </p:nvPr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234252-85E1-FAFC-08A5-770B10E27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822A43-486E-48BD-5FA1-64B1E7E87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504805-382A-4536-D9C9-0D905BB9D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EE54618-03D6-CDA9-D56B-4687F88FC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15E10B-55CB-EDFD-4472-2DC8B1ACC2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8326CBB-1595-266E-556D-5BD3966A242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BC419DE-79FB-D8A8-B514-4E571559DBE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79243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0C49F-C764-2E0E-7267-E51E79DD7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15680D-BC8B-209D-C204-78210173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091ED5DB-39E0-DE94-666C-E487C16F0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8F8C5D-62FD-7BD0-2BEF-9F4438805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E58902-2BAA-5841-CD7C-0E91779BA666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1090037-73E1-17CC-A565-B1F83D440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E381A4-542E-E5AC-39AD-E1405F5D24B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4108587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attern of different objects&#10;&#10;AI-generated content may be incorrect.">
            <a:extLst>
              <a:ext uri="{FF2B5EF4-FFF2-40B4-BE49-F238E27FC236}">
                <a16:creationId xmlns:a16="http://schemas.microsoft.com/office/drawing/2014/main" id="{504281F1-8FEF-789A-78F8-E1EE57B6C8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Common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92433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child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92433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swims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924691" y="309873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nice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92433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book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92433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cow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924691" y="236417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Pete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924691" y="383329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Sunday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924691" y="456785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sells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Adjectives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292433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loud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924691" y="530242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707200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292433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Earth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924691" y="600650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box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2" y="73254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0.51459 -0.10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28516 -0.1092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0.28672 -0.1143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-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4.44444E-6 L 0.28594 4.44444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0 L 0.82656 -0.112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47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44444E-6 L 0.33985 -0.0055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0.33985 -0.1178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1.85185E-6 L 0.69349 -0.2296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74" y="-1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64688 -0.3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22222E-6 L 0.33985 -0.229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1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5 -0.2254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07407E-6 L 0.15131 -0.21157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5" y="-10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9898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6764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playing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34196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20425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501299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3297410" y="166130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6" y="1690809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 - verb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91F15A7-472F-0655-3946-4E39BA8A4911}"/>
              </a:ext>
            </a:extLst>
          </p:cNvPr>
          <p:cNvSpPr txBox="1"/>
          <p:nvPr/>
        </p:nvSpPr>
        <p:spPr>
          <a:xfrm>
            <a:off x="9077265" y="169519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963834-3A00-3A93-5926-4D1056BC326C}"/>
              </a:ext>
            </a:extLst>
          </p:cNvPr>
          <p:cNvSpPr txBox="1"/>
          <p:nvPr/>
        </p:nvSpPr>
        <p:spPr>
          <a:xfrm>
            <a:off x="407480" y="1737149"/>
            <a:ext cx="2664000" cy="51077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playing </a:t>
            </a:r>
            <a:r>
              <a:rPr lang="en-GB" sz="2400">
                <a:solidFill>
                  <a:schemeClr val="bg1"/>
                </a:solidFill>
              </a:rPr>
              <a:t>- verb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5EE1FFC-5396-D0D3-8271-D871E024A42B}"/>
              </a:ext>
            </a:extLst>
          </p:cNvPr>
          <p:cNvSpPr txBox="1"/>
          <p:nvPr/>
        </p:nvSpPr>
        <p:spPr>
          <a:xfrm>
            <a:off x="407481" y="33035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sea - noun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05C926A-F493-4FFF-0D9C-E623459F9B3A}"/>
              </a:ext>
            </a:extLst>
          </p:cNvPr>
          <p:cNvSpPr txBox="1"/>
          <p:nvPr/>
        </p:nvSpPr>
        <p:spPr>
          <a:xfrm>
            <a:off x="407481" y="413314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brother - noun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04AE476-2C8D-0F2F-246C-10750FE22D3B}"/>
              </a:ext>
            </a:extLst>
          </p:cNvPr>
          <p:cNvSpPr txBox="1"/>
          <p:nvPr/>
        </p:nvSpPr>
        <p:spPr>
          <a:xfrm>
            <a:off x="407481" y="49542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teacher - noun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7410" y="249963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31283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 - verb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3297410" y="413942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3290556" y="495512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4B041DF-CF90-63D6-69D4-B387C64806F7}"/>
              </a:ext>
            </a:extLst>
          </p:cNvPr>
          <p:cNvSpPr txBox="1"/>
          <p:nvPr/>
        </p:nvSpPr>
        <p:spPr>
          <a:xfrm>
            <a:off x="6187338" y="25057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85D00D-337A-0944-82E7-F52DFE5B353F}"/>
              </a:ext>
            </a:extLst>
          </p:cNvPr>
          <p:cNvSpPr txBox="1"/>
          <p:nvPr/>
        </p:nvSpPr>
        <p:spPr>
          <a:xfrm>
            <a:off x="6187336" y="33019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38D7524-B816-2EB8-1E2F-4C097B40CEFB}"/>
              </a:ext>
            </a:extLst>
          </p:cNvPr>
          <p:cNvSpPr txBox="1"/>
          <p:nvPr/>
        </p:nvSpPr>
        <p:spPr>
          <a:xfrm>
            <a:off x="6194190" y="413925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23996B-6136-CB31-5973-1A8CA797A6C8}"/>
              </a:ext>
            </a:extLst>
          </p:cNvPr>
          <p:cNvSpPr txBox="1"/>
          <p:nvPr/>
        </p:nvSpPr>
        <p:spPr>
          <a:xfrm>
            <a:off x="6194190" y="49374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8FB0849-6042-ABD2-07A8-41BFC71DB131}"/>
              </a:ext>
            </a:extLst>
          </p:cNvPr>
          <p:cNvSpPr txBox="1"/>
          <p:nvPr/>
        </p:nvSpPr>
        <p:spPr>
          <a:xfrm>
            <a:off x="9077265" y="253107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1" y="3326405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collect - verb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5111C54-0286-CEE7-7186-1DA031E47570}"/>
              </a:ext>
            </a:extLst>
          </p:cNvPr>
          <p:cNvSpPr txBox="1"/>
          <p:nvPr/>
        </p:nvSpPr>
        <p:spPr>
          <a:xfrm>
            <a:off x="9077265" y="419812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9FF4A82-3C24-6A51-42F2-722D94779B57}"/>
              </a:ext>
            </a:extLst>
          </p:cNvPr>
          <p:cNvSpPr txBox="1"/>
          <p:nvPr/>
        </p:nvSpPr>
        <p:spPr>
          <a:xfrm>
            <a:off x="9077265" y="501609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army of ants - noun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450D625-F323-45A7-04B3-9D4D56D132B0}"/>
              </a:ext>
            </a:extLst>
          </p:cNvPr>
          <p:cNvSpPr txBox="1"/>
          <p:nvPr/>
        </p:nvSpPr>
        <p:spPr>
          <a:xfrm>
            <a:off x="378439" y="245326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TV - noun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4" grpId="0" animBg="1"/>
      <p:bldP spid="15" grpId="0" animBg="1"/>
      <p:bldP spid="23" grpId="0" animBg="1"/>
      <p:bldP spid="24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flat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American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adjectives.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short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heavy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round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spherical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blue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French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English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wood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metal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 make nouns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fantastic football.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391435" y="2897568"/>
            <a:ext cx="11497601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“fantastic” is an adjective as it describes the noun “football”.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5330952" y="2692378"/>
            <a:ext cx="164592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scary stories.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399287" y="5312263"/>
            <a:ext cx="11377034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“scary” is </a:t>
            </a:r>
            <a:r>
              <a:rPr lang="en-GB" sz="2800">
                <a:solidFill>
                  <a:schemeClr val="bg1"/>
                </a:solidFill>
              </a:rPr>
              <a:t>an adjective </a:t>
            </a:r>
            <a:br>
              <a:rPr lang="en-GB" sz="2800">
                <a:solidFill>
                  <a:schemeClr val="bg1"/>
                </a:solidFill>
              </a:rPr>
            </a:br>
            <a:r>
              <a:rPr lang="en-GB" sz="2800">
                <a:solidFill>
                  <a:schemeClr val="bg1"/>
                </a:solidFill>
              </a:rPr>
              <a:t>as </a:t>
            </a:r>
            <a:r>
              <a:rPr lang="en-GB" sz="2800" dirty="0">
                <a:solidFill>
                  <a:schemeClr val="bg1"/>
                </a:solidFill>
              </a:rPr>
              <a:t>it describes the noun “stories”.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5897880" y="5127833"/>
            <a:ext cx="91440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1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2" grpId="0" animBg="1"/>
      <p:bldP spid="21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62406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adjectives!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4" y="5358704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dirty="0">
                <a:solidFill>
                  <a:schemeClr val="bg1"/>
                </a:solidFill>
              </a:rPr>
              <a:t> 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75388" y="222280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 dirty="0">
                <a:solidFill>
                  <a:srgbClr val="FFFF00"/>
                </a:solidFill>
              </a:rPr>
              <a:t>attacking</a:t>
            </a:r>
            <a:r>
              <a:rPr lang="en-GB" sz="3200" dirty="0">
                <a:solidFill>
                  <a:schemeClr val="bg1"/>
                </a:solidFill>
              </a:rPr>
              <a:t>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391432" y="6095401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Imaginative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boys write </a:t>
            </a:r>
            <a:r>
              <a:rPr lang="en-GB" sz="3200" b="1" u="sng" dirty="0">
                <a:solidFill>
                  <a:srgbClr val="FFFF00"/>
                </a:solidFill>
              </a:rPr>
              <a:t>scary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mysterious </a:t>
            </a:r>
            <a:r>
              <a:rPr lang="en-GB" sz="3200" dirty="0">
                <a:solidFill>
                  <a:schemeClr val="bg1"/>
                </a:solidFill>
              </a:rPr>
              <a:t>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adjectives!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113F1C-B167-A6B7-229A-16578CDA6371}"/>
              </a:ext>
            </a:extLst>
          </p:cNvPr>
          <p:cNvSpPr txBox="1"/>
          <p:nvPr/>
        </p:nvSpPr>
        <p:spPr>
          <a:xfrm>
            <a:off x="391432" y="384543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u="sng" dirty="0">
                <a:solidFill>
                  <a:srgbClr val="FFFF00"/>
                </a:solidFill>
              </a:rPr>
              <a:t>Older brave</a:t>
            </a:r>
            <a:r>
              <a:rPr lang="en-GB" sz="3200" dirty="0">
                <a:solidFill>
                  <a:schemeClr val="bg1"/>
                </a:solidFill>
              </a:rPr>
              <a:t> girls play </a:t>
            </a:r>
            <a:r>
              <a:rPr lang="en-GB" sz="3200" b="1" u="sng">
                <a:solidFill>
                  <a:srgbClr val="FFFF00"/>
                </a:solidFill>
              </a:rPr>
              <a:t>attacking</a:t>
            </a:r>
            <a:r>
              <a:rPr lang="en-GB" sz="3200">
                <a:solidFill>
                  <a:schemeClr val="bg1"/>
                </a:solidFill>
              </a:rPr>
              <a:t> and </a:t>
            </a:r>
            <a:r>
              <a:rPr lang="en-GB" sz="3200" b="1" u="sng">
                <a:solidFill>
                  <a:srgbClr val="FFFF00"/>
                </a:solidFill>
              </a:rPr>
              <a:t>attractive</a:t>
            </a:r>
            <a:r>
              <a:rPr lang="en-GB" sz="320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football.</a:t>
            </a: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think of an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adjective to add each sentence!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0028DBC8-8CE7-535D-2C37-A098FD6AD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The boy talks in the classroom.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F6D34FF-66FE-B537-FB86-2F460A842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The girl chats on her phone.</a:t>
            </a:r>
          </a:p>
        </p:txBody>
      </p: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260658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Aimee flies above the ground.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97349" y="2462640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97349" y="2478036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CC527B6-C33E-4BE1-202D-C6D7DFF83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3458332"/>
            <a:ext cx="693447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handsome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boy talks in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tidy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classroom.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578E46-E808-200E-6BDE-12FABC5A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7" y="4308456"/>
            <a:ext cx="6156656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	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brave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girl chats on her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new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phone.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5D18F02-EA40-0D93-007D-BF0177441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9786" y="2606582"/>
            <a:ext cx="693447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	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Happy</a:t>
            </a:r>
            <a:r>
              <a:rPr lang="en-GB" altLang="en-US" sz="2000" b="1" dirty="0">
                <a:solidFill>
                  <a:srgbClr val="FF0000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Aimee flies above the </a:t>
            </a:r>
            <a:r>
              <a:rPr lang="en-GB" altLang="en-US" sz="2000" b="1" u="sng" dirty="0">
                <a:solidFill>
                  <a:srgbClr val="FF0000"/>
                </a:solidFill>
                <a:latin typeface="Andika" panose="02000000000000000000" pitchFamily="2" charset="0"/>
              </a:rPr>
              <a:t>dirty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ground.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ugly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600891" y="5670569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“Ugly” is an adjective as it describes a noun.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ugly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114676" y="4837895"/>
            <a:ext cx="58674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164809" y="3781646"/>
            <a:ext cx="1049777" cy="774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143910" y="4288744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840349" y="41942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867025" y="3700120"/>
            <a:ext cx="1038226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quickly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quickly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F2D098-A7B2-E8BC-F9C4-A4FB0B28B172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“Quickly” is an adverb as it describes a verb.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cosy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cosy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DA0E07-7005-21C0-4F0F-412566A6BF6E}"/>
              </a:ext>
            </a:extLst>
          </p:cNvPr>
          <p:cNvSpPr txBox="1"/>
          <p:nvPr/>
        </p:nvSpPr>
        <p:spPr>
          <a:xfrm>
            <a:off x="600891" y="5670569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“Cosy” is an adjective as it describes a noun.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711CB7-6A03-608B-C471-240BE59FF329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“Ate” is a verb (simple past tense).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05CB06-187D-E475-4D57-E9314FA69DE9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“Toward” is a preposition.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C9345D-046B-DD0E-0B9E-5D9D32133868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“the” is a determiner.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8201028" y="3948284"/>
            <a:ext cx="1028698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852381" y="3907717"/>
            <a:ext cx="1138594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2184162" y="5089039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8108661" y="4473918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814710" y="4451862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538758" y="5157025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blue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6340CE-F78E-F28B-E800-718F47D75DB0}"/>
              </a:ext>
            </a:extLst>
          </p:cNvPr>
          <p:cNvSpPr txBox="1"/>
          <p:nvPr/>
        </p:nvSpPr>
        <p:spPr>
          <a:xfrm>
            <a:off x="600891" y="5670569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adjective as it describes a noun.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snatched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snatched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236907-0978-F0DD-FB32-910C8D4AE171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“snatched” is a verb 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anxious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anxious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8A56A5-6183-32FF-B408-291151431449}"/>
              </a:ext>
            </a:extLst>
          </p:cNvPr>
          <p:cNvSpPr txBox="1"/>
          <p:nvPr/>
        </p:nvSpPr>
        <p:spPr>
          <a:xfrm>
            <a:off x="528636" y="536073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“Anxious” is an adjective as it describes a noun. (Anxiously is an adverb as it describes a verb.)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word below an adjective.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school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school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E04CEF-DDCD-4172-86A1-A91B834D2DEF}"/>
              </a:ext>
            </a:extLst>
          </p:cNvPr>
          <p:cNvSpPr txBox="1"/>
          <p:nvPr/>
        </p:nvSpPr>
        <p:spPr>
          <a:xfrm>
            <a:off x="528636" y="5433201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“School” is a noun. It is a place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or object.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8F26F2E-174F-83AE-5305-BD79B4EA7A63}"/>
              </a:ext>
            </a:extLst>
          </p:cNvPr>
          <p:cNvSpPr txBox="1">
            <a:spLocks/>
          </p:cNvSpPr>
          <p:nvPr/>
        </p:nvSpPr>
        <p:spPr>
          <a:xfrm>
            <a:off x="3363007" y="1656748"/>
            <a:ext cx="7498663" cy="468690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write three sentences about Aimee using at least two adjectives?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example, “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Clever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Aimee solved the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hard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difficult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problem.”</a:t>
            </a:r>
          </a:p>
          <a:p>
            <a:pPr marL="452438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marL="452438"/>
            <a:r>
              <a:rPr lang="en-GB" sz="2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 to use full stops and capital letters.</a:t>
            </a: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346257CA-37B1-9692-7F51-20FD9BFA547A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6" name="Amber Oval">
            <a:extLst>
              <a:ext uri="{FF2B5EF4-FFF2-40B4-BE49-F238E27FC236}">
                <a16:creationId xmlns:a16="http://schemas.microsoft.com/office/drawing/2014/main" id="{553BC89F-5058-0D40-2483-B1C36D2EE98F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28720F4-E484-4167-0546-1FB007780190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6B5C03-F847-BE80-598C-5DF7739D357F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6" name="Last 60 seconds">
            <a:extLst>
              <a:ext uri="{FF2B5EF4-FFF2-40B4-BE49-F238E27FC236}">
                <a16:creationId xmlns:a16="http://schemas.microsoft.com/office/drawing/2014/main" id="{D1C6E0E0-D430-1806-D846-8E9C0DF70BBE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7" name="Grey Oval">
            <a:extLst>
              <a:ext uri="{FF2B5EF4-FFF2-40B4-BE49-F238E27FC236}">
                <a16:creationId xmlns:a16="http://schemas.microsoft.com/office/drawing/2014/main" id="{CEF28D70-9270-253C-EAD9-F5462999C809}"/>
              </a:ext>
            </a:extLst>
          </p:cNvPr>
          <p:cNvSpPr/>
          <p:nvPr/>
        </p:nvSpPr>
        <p:spPr>
          <a:xfrm>
            <a:off x="580034" y="2575918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C36402C-2ACC-DFD4-4A6D-70D642F541AC}"/>
              </a:ext>
            </a:extLst>
          </p:cNvPr>
          <p:cNvSpPr/>
          <p:nvPr/>
        </p:nvSpPr>
        <p:spPr>
          <a:xfrm>
            <a:off x="1808364" y="3810946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1D8B16B-D303-6D91-4BFE-8C609A64C5AE}"/>
              </a:ext>
            </a:extLst>
          </p:cNvPr>
          <p:cNvCxnSpPr>
            <a:cxnSpLocks/>
            <a:stCxn id="17" idx="0"/>
          </p:cNvCxnSpPr>
          <p:nvPr/>
        </p:nvCxnSpPr>
        <p:spPr>
          <a:xfrm flipH="1">
            <a:off x="1848751" y="2575918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D0B92-9ED5-12BB-366A-DF74B39C552C}"/>
              </a:ext>
            </a:extLst>
          </p:cNvPr>
          <p:cNvCxnSpPr/>
          <p:nvPr/>
        </p:nvCxnSpPr>
        <p:spPr>
          <a:xfrm>
            <a:off x="1855604" y="4885228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72984A4-0557-2DCD-66BB-A40203CCA32A}"/>
              </a:ext>
            </a:extLst>
          </p:cNvPr>
          <p:cNvCxnSpPr>
            <a:cxnSpLocks/>
          </p:cNvCxnSpPr>
          <p:nvPr/>
        </p:nvCxnSpPr>
        <p:spPr>
          <a:xfrm>
            <a:off x="2449966" y="4676992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F11A951-3039-BFE4-E517-747E2E6F092E}"/>
              </a:ext>
            </a:extLst>
          </p:cNvPr>
          <p:cNvCxnSpPr>
            <a:cxnSpLocks/>
          </p:cNvCxnSpPr>
          <p:nvPr/>
        </p:nvCxnSpPr>
        <p:spPr>
          <a:xfrm>
            <a:off x="1126913" y="2793171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1E253FE-1ED3-8FFE-DA49-DD64AC024A09}"/>
              </a:ext>
            </a:extLst>
          </p:cNvPr>
          <p:cNvCxnSpPr>
            <a:cxnSpLocks/>
          </p:cNvCxnSpPr>
          <p:nvPr/>
        </p:nvCxnSpPr>
        <p:spPr>
          <a:xfrm>
            <a:off x="711708" y="3286907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268FE99-4341-A598-9836-6EFFE052182C}"/>
              </a:ext>
            </a:extLst>
          </p:cNvPr>
          <p:cNvCxnSpPr>
            <a:cxnSpLocks/>
          </p:cNvCxnSpPr>
          <p:nvPr/>
        </p:nvCxnSpPr>
        <p:spPr>
          <a:xfrm>
            <a:off x="2748382" y="4315616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6148CC-7690-BE13-E553-6A58C1648833}"/>
              </a:ext>
            </a:extLst>
          </p:cNvPr>
          <p:cNvCxnSpPr>
            <a:cxnSpLocks/>
          </p:cNvCxnSpPr>
          <p:nvPr/>
        </p:nvCxnSpPr>
        <p:spPr>
          <a:xfrm>
            <a:off x="2880726" y="3848255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8CF59A-9536-F0A3-618E-605D44005A49}"/>
              </a:ext>
            </a:extLst>
          </p:cNvPr>
          <p:cNvCxnSpPr>
            <a:cxnSpLocks/>
          </p:cNvCxnSpPr>
          <p:nvPr/>
        </p:nvCxnSpPr>
        <p:spPr>
          <a:xfrm>
            <a:off x="581635" y="386988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8811A1-45D5-EBAA-3476-3F6633641459}"/>
              </a:ext>
            </a:extLst>
          </p:cNvPr>
          <p:cNvCxnSpPr>
            <a:cxnSpLocks/>
          </p:cNvCxnSpPr>
          <p:nvPr/>
        </p:nvCxnSpPr>
        <p:spPr>
          <a:xfrm flipV="1">
            <a:off x="2801460" y="330095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6F79574-CD24-5274-F3FB-29EC745E5A95}"/>
              </a:ext>
            </a:extLst>
          </p:cNvPr>
          <p:cNvCxnSpPr>
            <a:cxnSpLocks/>
          </p:cNvCxnSpPr>
          <p:nvPr/>
        </p:nvCxnSpPr>
        <p:spPr>
          <a:xfrm flipV="1">
            <a:off x="741475" y="433201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o 30 seconds">
            <a:extLst>
              <a:ext uri="{FF2B5EF4-FFF2-40B4-BE49-F238E27FC236}">
                <a16:creationId xmlns:a16="http://schemas.microsoft.com/office/drawing/2014/main" id="{E07454F5-1E0C-CF54-F617-BA3D9C971709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A3E80B2-25FB-3669-F0DD-2198531A11DD}"/>
              </a:ext>
            </a:extLst>
          </p:cNvPr>
          <p:cNvCxnSpPr>
            <a:cxnSpLocks/>
          </p:cNvCxnSpPr>
          <p:nvPr/>
        </p:nvCxnSpPr>
        <p:spPr>
          <a:xfrm flipV="1">
            <a:off x="1102105" y="467699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12E5FA4-E10D-BD5B-1B96-3577616233FC}"/>
              </a:ext>
            </a:extLst>
          </p:cNvPr>
          <p:cNvCxnSpPr>
            <a:cxnSpLocks/>
          </p:cNvCxnSpPr>
          <p:nvPr/>
        </p:nvCxnSpPr>
        <p:spPr>
          <a:xfrm flipV="1">
            <a:off x="2505615" y="2834668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A0A9BDF-809E-0361-78DB-C73481A388C9}"/>
              </a:ext>
            </a:extLst>
          </p:cNvPr>
          <p:cNvGrpSpPr>
            <a:grpSpLocks/>
          </p:cNvGrpSpPr>
          <p:nvPr/>
        </p:nvGrpSpPr>
        <p:grpSpPr bwMode="auto">
          <a:xfrm>
            <a:off x="1854832" y="2765778"/>
            <a:ext cx="7938" cy="2208212"/>
            <a:chOff x="6948614" y="3503140"/>
            <a:chExt cx="7930" cy="2208694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53CEE151-9D1F-5ECD-29E3-8FC675726CF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DDAE03FD-655F-C982-3EBC-7D3254B95C6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2 minutes start">
            <a:extLst>
              <a:ext uri="{FF2B5EF4-FFF2-40B4-BE49-F238E27FC236}">
                <a16:creationId xmlns:a16="http://schemas.microsoft.com/office/drawing/2014/main" id="{805FA77A-5F76-D3D2-E85B-9521357E1CC4}"/>
              </a:ext>
            </a:extLst>
          </p:cNvPr>
          <p:cNvSpPr txBox="1"/>
          <p:nvPr/>
        </p:nvSpPr>
        <p:spPr>
          <a:xfrm>
            <a:off x="572653" y="5379151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E12177E-B3D2-0F81-7C0F-60DE6730D327}"/>
              </a:ext>
            </a:extLst>
          </p:cNvPr>
          <p:cNvSpPr txBox="1"/>
          <p:nvPr/>
        </p:nvSpPr>
        <p:spPr>
          <a:xfrm>
            <a:off x="645899" y="1868502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B9E476-97EF-FEEA-1216-A71CB0D3A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347694"/>
            <a:ext cx="8062577" cy="961360"/>
          </a:xfrm>
          <a:prstGeom prst="roundRect">
            <a:avLst>
              <a:gd name="adj" fmla="val 2757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8" name="Picture 7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D4A415-9B04-4B84-1E89-3E4580321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1533" y="1049440"/>
            <a:ext cx="2462274" cy="305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159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31928 0.371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44" y="2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7" grpId="0" animBg="1"/>
      <p:bldP spid="29" grpId="0" animBg="1"/>
      <p:bldP spid="3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190037"/>
          <a:ext cx="12192000" cy="5962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82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29889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39913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13136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3349">
                <a:tc>
                  <a:txBody>
                    <a:bodyPr/>
                    <a:lstStyle/>
                    <a:p>
                      <a:r>
                        <a:rPr lang="en-GB" sz="2400" dirty="0"/>
                        <a:t>Adjectives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Introduction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Gadjective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10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in the sentence: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gentle girl helped a toy.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Gadj, GSpotAdj2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8716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– </a:t>
                      </a:r>
                      <a:b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| Noun | 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Adjective | Noun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cat runs fast.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518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 - Subject | Adverb | Verb | Adjective | Noun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quickly catches a small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77664923"/>
                  </a:ext>
                </a:extLst>
              </a:tr>
              <a:tr h="6513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800" kern="10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52686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8179509" y="3918244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867025" y="3822949"/>
            <a:ext cx="1104900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612933" y="5048710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876183" y="436601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8243481" y="441153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2306280" y="5049126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930120" y="53032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4202359" y="43900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“ powerful 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5854172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6126411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collects  powerful 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5930768" y="1649737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6275696" y="2672661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138019" y="1649493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730120" y="267265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8126023" y="265450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63237" y="1649738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3999847" y="1649738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4133208" y="2594683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1507</Words>
  <Application>Microsoft Office PowerPoint</Application>
  <PresentationFormat>Widescreen</PresentationFormat>
  <Paragraphs>360</Paragraphs>
  <Slides>49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Adjectives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 You have 1 minute to think of an  adjective to add each sentence!</vt:lpstr>
      <vt:lpstr>How about?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2025-12-22T09:39:22Z</dcterms:modified>
</cp:coreProperties>
</file>