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83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8729C2-1238-4CDC-A16B-661367E312D7}" v="3" dt="2025-12-12T13:09:17.0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three sentences about Aimee using at least two adjectives?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solved the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hard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190037"/>
          <a:ext cx="12192000" cy="5962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3349">
                <a:tc>
                  <a:txBody>
                    <a:bodyPr/>
                    <a:lstStyle/>
                    <a:p>
                      <a:r>
                        <a:rPr lang="en-GB" sz="2400" dirty="0"/>
                        <a:t>Adjectives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0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10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– </a:t>
                      </a:r>
                      <a:b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Subject | 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in the sentence: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gentle girl helped a toy.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Gadj, GSpotAdj2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8716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– </a:t>
                      </a:r>
                      <a:b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- Adjective | Noun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 fast.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GSpotAdj3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518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- Subject | Adverb | Verb | Adjective | Noun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quickly catches a small mouse.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GSpotAdj4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52686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Microsoft Office PowerPoint</Application>
  <PresentationFormat>Widescreen</PresentationFormat>
  <Paragraphs>53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2025-12-22T09:39:33Z</dcterms:modified>
</cp:coreProperties>
</file>