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0"/>
  </p:notesMasterIdLst>
  <p:sldIdLst>
    <p:sldId id="390" r:id="rId2"/>
    <p:sldId id="408" r:id="rId3"/>
    <p:sldId id="468" r:id="rId4"/>
    <p:sldId id="445" r:id="rId5"/>
    <p:sldId id="446" r:id="rId6"/>
    <p:sldId id="447" r:id="rId7"/>
    <p:sldId id="469" r:id="rId8"/>
    <p:sldId id="470" r:id="rId9"/>
  </p:sldIdLst>
  <p:sldSz cx="12192000" cy="6858000"/>
  <p:notesSz cx="6858000" cy="9144000"/>
  <p:embeddedFontLst>
    <p:embeddedFont>
      <p:font typeface="Andika" panose="02000000000000000000" pitchFamily="2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2A678A1-3E70-4362-B396-1EFD19302EA4}" v="2" dt="2025-12-09T11:36:37.99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attern of different objects&#10;&#10;AI-generated content may be incorrect.">
            <a:extLst>
              <a:ext uri="{FF2B5EF4-FFF2-40B4-BE49-F238E27FC236}">
                <a16:creationId xmlns:a16="http://schemas.microsoft.com/office/drawing/2014/main" id="{504281F1-8FEF-789A-78F8-E1EE57B6C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92433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child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92433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swims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924691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nice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92433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book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92433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cow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924691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Pete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924691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Sunday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924691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sells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292433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loud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924691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June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2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292433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Earth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924691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box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22" y="73254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 L 0.51459 -0.108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28516 -0.1092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85185E-6 L 0.28672 -0.1143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36" y="-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4.44444E-6 L 0.28594 4.44444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0 L 0.82656 -0.112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547" y="-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44444E-6 L 0.33985 -0.0055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07407E-6 L 0.33985 -0.1178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1.85185E-6 L 0.69349 -0.2296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74" y="-1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64688 -0.3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22222E-6 L 0.33985 -0.2298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1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75 -0.2254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85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4.07407E-6 L 0.15131 -0.21157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65" y="-1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114676" y="4837895"/>
            <a:ext cx="586740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8164809" y="3781646"/>
            <a:ext cx="1049777" cy="774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143910" y="4288744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840349" y="419420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2867025" y="3700120"/>
            <a:ext cx="1038226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8201028" y="3948284"/>
            <a:ext cx="1028698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2852381" y="3907717"/>
            <a:ext cx="1138594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184162" y="5089039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8108661" y="4473918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2814710" y="4451862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7538758" y="5157025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8179509" y="3918244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2867025" y="3822949"/>
            <a:ext cx="1104900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7612933" y="5048710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2876183" y="436601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8243481" y="441153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306280" y="5049126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930120" y="53032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202359" y="43900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5854172" y="53794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6126411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275696" y="2672661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2730120" y="267265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8126023" y="265450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133208" y="2594683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: Rounded Corners 11">
            <a:hlinkClick r:id="rId3"/>
            <a:extLst>
              <a:ext uri="{FF2B5EF4-FFF2-40B4-BE49-F238E27FC236}">
                <a16:creationId xmlns:a16="http://schemas.microsoft.com/office/drawing/2014/main" id="{BD1FBA8D-35DF-1108-1B19-1C616BD82AB2}"/>
              </a:ext>
            </a:extLst>
          </p:cNvPr>
          <p:cNvSpPr/>
          <p:nvPr/>
        </p:nvSpPr>
        <p:spPr>
          <a:xfrm>
            <a:off x="8514413" y="5524105"/>
            <a:ext cx="3492065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246</Words>
  <Application>Microsoft Office PowerPoint</Application>
  <PresentationFormat>Widescreen</PresentationFormat>
  <Paragraphs>51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2025-12-22T09:39:52Z</dcterms:modified>
</cp:coreProperties>
</file>