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47" r:id="rId3"/>
    <p:sldId id="532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CBDDB4-BE86-4E0A-B609-7F1EF33F763C}" v="36" dt="2025-12-15T12:09:47.4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1310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all containing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similes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 sentence about Emile.</a:t>
            </a: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 sentence about Aimee.</a:t>
            </a: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 sentence about Scrambler.</a:t>
            </a: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</a:t>
            </a: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that “as” or “like” should be in every sentence.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898" y="4612922"/>
            <a:ext cx="1631994" cy="202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4.58333E-6 1.11111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9127495"/>
              </p:ext>
            </p:extLst>
          </p:nvPr>
        </p:nvGraphicFramePr>
        <p:xfrm>
          <a:off x="76201" y="123824"/>
          <a:ext cx="12011024" cy="6070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Simile?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simile in the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 smile was as bright as the sun.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Gsimile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Metaphor?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metaphor in the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windowsill.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Gmetaphor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Which word personifies the subject?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personifies the subject: "The old house sighed in the wind."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Gpersonification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Is there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personification in the sentence 'The wind whispered secrets through the trees.'?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is an onomatopoeia: "The bucket clanged loudly on the floor."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 1?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7221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Is there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an onomatopoeia in the sentence 'The bees buzzed in the garden.'?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Alliteration, metaphor, simile or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alliteration, a metaphor, a simile or personification in this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Gallit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</Words>
  <Application>Microsoft Office PowerPoint</Application>
  <PresentationFormat>Widescreen</PresentationFormat>
  <Paragraphs>49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2025-12-22T09:42:50Z</dcterms:modified>
</cp:coreProperties>
</file>