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sldIdLst>
    <p:sldId id="390" r:id="rId2"/>
    <p:sldId id="408" r:id="rId3"/>
    <p:sldId id="448" r:id="rId4"/>
    <p:sldId id="449" r:id="rId5"/>
    <p:sldId id="450" r:id="rId6"/>
    <p:sldId id="441" r:id="rId7"/>
    <p:sldId id="442" r:id="rId8"/>
    <p:sldId id="443" r:id="rId9"/>
    <p:sldId id="444" r:id="rId10"/>
    <p:sldId id="445" r:id="rId11"/>
    <p:sldId id="468" r:id="rId12"/>
    <p:sldId id="469" r:id="rId13"/>
    <p:sldId id="446" r:id="rId14"/>
    <p:sldId id="470" r:id="rId15"/>
    <p:sldId id="471" r:id="rId16"/>
    <p:sldId id="472" r:id="rId17"/>
  </p:sldIdLst>
  <p:sldSz cx="12192000" cy="6858000"/>
  <p:notesSz cx="6858000" cy="9144000"/>
  <p:embeddedFontLst>
    <p:embeddedFont>
      <p:font typeface="Andika" panose="02000000000000000000" pitchFamily="2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F5B843-FFD5-436D-9EF4-109B963FB445}" v="2" dt="2025-12-09T11:40:19.92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5B0370-5FCE-BC68-6700-CA4116F09D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36AC198-B07E-9BCA-4D47-812FC31D14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E43EAC9-5B3B-3A8C-D8BA-E33C5E41E3F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hat does the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robot see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234393F-6AEE-B4C9-055F-CB4A1137629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red </a:t>
            </a:r>
            <a:r>
              <a:rPr lang="en-GB" sz="4000">
                <a:solidFill>
                  <a:schemeClr val="bg1"/>
                </a:solidFill>
                <a:ea typeface="Andika"/>
                <a:cs typeface="Andika"/>
              </a:rPr>
              <a:t>gems </a:t>
            </a:r>
            <a:r>
              <a:rPr lang="en-GB" sz="4000">
                <a:solidFill>
                  <a:srgbClr val="FFFF00"/>
                </a:solidFill>
                <a:ea typeface="Andika"/>
                <a:cs typeface="Andika"/>
              </a:rPr>
              <a:t>shone</a:t>
            </a:r>
            <a:r>
              <a:rPr lang="en-GB" sz="400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in front of Emile.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854071-2C85-0701-8DEC-7272874C485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alien is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green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grass.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A633CF0-E0CB-3C29-3E1B-6EAD88DD86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red </a:t>
            </a:r>
            <a:r>
              <a:rPr lang="en-GB" sz="400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shone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front of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74184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840480" y="5009345"/>
            <a:ext cx="4379496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spots green aliens.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460933" y="4434508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516622" y="4442801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B9FE94E-6DF8-A527-022C-E1901FF99A41}"/>
              </a:ext>
            </a:extLst>
          </p:cNvPr>
          <p:cNvSpPr/>
          <p:nvPr/>
        </p:nvSpPr>
        <p:spPr>
          <a:xfrm>
            <a:off x="7401885" y="3859480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B22414D-A76A-B9B2-ACE0-7417F28309B9}"/>
              </a:ext>
            </a:extLst>
          </p:cNvPr>
          <p:cNvSpPr/>
          <p:nvPr/>
        </p:nvSpPr>
        <p:spPr>
          <a:xfrm>
            <a:off x="3505199" y="3867772"/>
            <a:ext cx="111442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  <p:bldP spid="6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spots green aliens.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861951" y="507031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357442" y="445128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492499" y="443313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6787539" y="5114218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0A57B7B-E1E5-DDFE-FD5A-87721A8C37A1}"/>
              </a:ext>
            </a:extLst>
          </p:cNvPr>
          <p:cNvSpPr/>
          <p:nvPr/>
        </p:nvSpPr>
        <p:spPr>
          <a:xfrm>
            <a:off x="7401885" y="3859480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066F80D-804B-90F1-F636-1B74EDAAEF8C}"/>
              </a:ext>
            </a:extLst>
          </p:cNvPr>
          <p:cNvSpPr/>
          <p:nvPr/>
        </p:nvSpPr>
        <p:spPr>
          <a:xfrm>
            <a:off x="3505199" y="3867772"/>
            <a:ext cx="111442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spots green aliens.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6906133" y="5040802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457721" y="440220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499998" y="4420361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967852" y="5092548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2FCC0CB-74B9-D746-C919-90A0508444E1}"/>
              </a:ext>
            </a:extLst>
          </p:cNvPr>
          <p:cNvSpPr/>
          <p:nvPr/>
        </p:nvSpPr>
        <p:spPr>
          <a:xfrm>
            <a:off x="7401885" y="3859480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87702BF-68B4-B039-113D-EC61E7FD9833}"/>
              </a:ext>
            </a:extLst>
          </p:cNvPr>
          <p:cNvSpPr/>
          <p:nvPr/>
        </p:nvSpPr>
        <p:spPr>
          <a:xfrm>
            <a:off x="3505199" y="3867772"/>
            <a:ext cx="111442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  <p:bldP spid="14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spots green aliens.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185138" y="53508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457377" y="44377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spots green aliens.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“green”?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646129" y="534867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5918368" y="44355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spots green aliens.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163199" y="2720924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4406498">
            <a:off x="3198959" y="2602653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6739254">
            <a:off x="7906979" y="2701465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648246" y="2670914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hlinkClick r:id="rId3"/>
            <a:extLst>
              <a:ext uri="{FF2B5EF4-FFF2-40B4-BE49-F238E27FC236}">
                <a16:creationId xmlns:a16="http://schemas.microsoft.com/office/drawing/2014/main" id="{925E3AC2-C039-3540-9EED-BFE854AE11BD}"/>
              </a:ext>
            </a:extLst>
          </p:cNvPr>
          <p:cNvSpPr/>
          <p:nvPr/>
        </p:nvSpPr>
        <p:spPr>
          <a:xfrm>
            <a:off x="8514413" y="5524105"/>
            <a:ext cx="3492065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192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ball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192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sing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825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large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192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book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192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day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825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Bob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825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825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think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192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old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825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Sunday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192808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Wales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825066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country</a:t>
            </a: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0" y="178551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51459 -0.108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28515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28515 -0.1004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58" y="-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28594 -3.33333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82969 -0.1138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03" y="-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33412 -0.00277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06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33334 -0.1092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67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69193 -0.22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96" y="-1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64687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33255 -0.22824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28" y="-1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46797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33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L 0.15365 -0.20463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2" y="-10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does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see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red </a:t>
            </a:r>
            <a:r>
              <a:rPr lang="en-GB" sz="4000">
                <a:solidFill>
                  <a:schemeClr val="bg1"/>
                </a:solidFill>
                <a:ea typeface="Andika"/>
                <a:cs typeface="Andika"/>
              </a:rPr>
              <a:t>gems shone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in front of Emile.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alien is as green as grass.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plural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red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shone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front of Emile.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80CA68-792D-D67B-D70E-39C2EF58A0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319D0B4-691D-0BA8-7B30-9BCC34427D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328660-A4BD-FC50-0EF0-4AB4AC40B52C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does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see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89BE4C9-A9DF-5A0B-FBF3-50C3A0190F0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red </a:t>
            </a:r>
            <a:r>
              <a:rPr lang="en-GB" sz="4000">
                <a:solidFill>
                  <a:schemeClr val="bg1"/>
                </a:solidFill>
                <a:ea typeface="Andika"/>
                <a:cs typeface="Andika"/>
              </a:rPr>
              <a:t>gems shone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in front of Emile.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61719BA-51ED-4DF4-3D79-D793EE8228D0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alien is as green as grass.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4A6474D-89F0-C6DB-5662-A64DAE1AD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plural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red </a:t>
            </a:r>
            <a:r>
              <a:rPr lang="en-GB" sz="40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shone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front of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8786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F730BB-54C6-25FB-4B43-E399AFFD3F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BEBB442-9373-C3CD-9DFA-AAD3A307DC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BF818E-2E08-9934-B225-9107F662A272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does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see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0B3E16A-6D6E-F3A3-4DCC-076D1FDE460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red </a:t>
            </a:r>
            <a:r>
              <a:rPr lang="en-GB" sz="4000">
                <a:solidFill>
                  <a:schemeClr val="bg1"/>
                </a:solidFill>
                <a:ea typeface="Andika"/>
                <a:cs typeface="Andika"/>
              </a:rPr>
              <a:t>gems shone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in front of Emile.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93A6DC3-CB86-4DA5-D04F-8ECEFD7B4093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alien is as green as grass.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18532E-A3E7-047C-B7D7-232CE94A11C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red </a:t>
            </a:r>
            <a:r>
              <a:rPr lang="en-GB" sz="400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shone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front of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17718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DA36AC-A9FB-E286-7522-0CC6F774B4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8F95881-5365-58AC-6E43-DA254713BD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6A16822-2065-3942-9CB4-58002354E007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hat does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therobot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see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7C0AD3C-E1D4-56FD-C645-FD71E56E606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red </a:t>
            </a:r>
            <a:r>
              <a:rPr lang="en-GB" sz="4000">
                <a:solidFill>
                  <a:schemeClr val="bg1"/>
                </a:solidFill>
                <a:ea typeface="Andika"/>
                <a:cs typeface="Andika"/>
              </a:rPr>
              <a:t>gems shone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in front of Emile.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30775B1-9BED-ABD8-988D-D0498BDB379A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alien is as green as grass.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C5FED-DAD9-B204-3D12-8B0CEBF30EB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red </a:t>
            </a:r>
            <a:r>
              <a:rPr lang="en-GB" sz="400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shone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front of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3903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B1B5D9-A206-36FB-71D8-AA85C2655A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45C4256-9584-C9F6-D5D2-6383C11755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95C2A91-2F50-5867-2A40-371B34F6D6F0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hat does the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robot see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64EB0E-9F8E-0701-1608-3116B056E5B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red </a:t>
            </a:r>
            <a:r>
              <a:rPr lang="en-GB" sz="4000">
                <a:solidFill>
                  <a:schemeClr val="bg1"/>
                </a:solidFill>
                <a:ea typeface="Andika"/>
                <a:cs typeface="Andika"/>
              </a:rPr>
              <a:t>gems shone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in front of Emile.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018CE20-715C-9A19-3BA1-C344C9D60F05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alien is as green as grass.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AD1E12F-4ACE-CAC8-C81E-C07EFCB02B5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red </a:t>
            </a:r>
            <a:r>
              <a:rPr lang="en-GB" sz="400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shone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front of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28510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C8BD05-10CB-E617-19E3-23207FC92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542C998-00C5-B083-0620-888D9D52CC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F36B9DF-FC4C-7E07-7A3D-1F161C2BAC3B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hat does the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robot see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461779C-A5A1-6C42-105E-F8A5F267A77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red </a:t>
            </a:r>
            <a:r>
              <a:rPr lang="en-GB" sz="4000">
                <a:solidFill>
                  <a:schemeClr val="bg1"/>
                </a:solidFill>
                <a:ea typeface="Andika"/>
                <a:cs typeface="Andika"/>
              </a:rPr>
              <a:t>gems shone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in front of Emile.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48B932-E53B-5118-5DA2-C28B087F1023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alien is as green as grass.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6D81071-38AF-B4D4-3C5D-B77F53D8215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red </a:t>
            </a:r>
            <a:r>
              <a:rPr lang="en-GB" sz="400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shone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front of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86477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416DB3-0DED-63C4-10A1-2301403956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56E2D2E-FD41-B434-739A-A4D6C3E471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475C3E-4844-D7A5-6F3F-BBD81A0D04C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hat does the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robot see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CB1F846-EB83-F658-A90A-87374CBD57E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red </a:t>
            </a:r>
            <a:r>
              <a:rPr lang="en-GB" sz="4000">
                <a:solidFill>
                  <a:schemeClr val="bg1"/>
                </a:solidFill>
                <a:ea typeface="Andika"/>
                <a:cs typeface="Andika"/>
              </a:rPr>
              <a:t>gems </a:t>
            </a:r>
            <a:r>
              <a:rPr lang="en-GB" sz="4000">
                <a:solidFill>
                  <a:srgbClr val="FFFF00"/>
                </a:solidFill>
                <a:ea typeface="Andika"/>
                <a:cs typeface="Andika"/>
              </a:rPr>
              <a:t>shone</a:t>
            </a:r>
            <a:r>
              <a:rPr lang="en-GB" sz="400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in front of Emile.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4DD1EF3-7D64-1907-477E-7422401DAF77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alien is as green as grass.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E948114-B0D3-B8EE-9206-0DD8C3CDA77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red </a:t>
            </a:r>
            <a:r>
              <a:rPr lang="en-GB" sz="400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shone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front of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61800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908</Words>
  <Application>Microsoft Office PowerPoint</Application>
  <PresentationFormat>Widescreen</PresentationFormat>
  <Paragraphs>171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2025-12-22T09:40:13Z</dcterms:modified>
</cp:coreProperties>
</file>