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390" r:id="rId2"/>
    <p:sldId id="408" r:id="rId3"/>
    <p:sldId id="480" r:id="rId4"/>
    <p:sldId id="481" r:id="rId5"/>
    <p:sldId id="482" r:id="rId6"/>
    <p:sldId id="483" r:id="rId7"/>
    <p:sldId id="484" r:id="rId8"/>
    <p:sldId id="485" r:id="rId9"/>
    <p:sldId id="486" r:id="rId10"/>
    <p:sldId id="487" r:id="rId11"/>
    <p:sldId id="468" r:id="rId12"/>
    <p:sldId id="445" r:id="rId13"/>
    <p:sldId id="446" r:id="rId14"/>
    <p:sldId id="447" r:id="rId15"/>
    <p:sldId id="469" r:id="rId16"/>
  </p:sldIdLst>
  <p:sldSz cx="12192000" cy="6858000"/>
  <p:notesSz cx="6858000" cy="9144000"/>
  <p:embeddedFontLst>
    <p:embeddedFont>
      <p:font typeface="Andika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2B86BE-0E3D-4911-86BF-C1C40B021B9E}" v="2" dt="2025-12-09T11:40:24.8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FA059E-FE69-F986-B662-BA1AF2BAF0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7FD527C-2BCF-751F-ED28-C17F17F8D5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45DEF2-43FB-E800-1476-CB8366EC283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fast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D1F5E1-86F1-20D5-9CE4-0550A262EBE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blasts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loud horn.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8C4707-955B-B67E-D693-173737D177CE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 is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074FAF-D25F-7502-27BF-1C3AE4E0500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blasts a loud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horn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12873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543175" y="4837895"/>
            <a:ext cx="747008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696328" y="3681718"/>
            <a:ext cx="124777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774427" y="4194207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523993" y="420721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198530" y="3700120"/>
            <a:ext cx="2106769" cy="644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8751878" y="3859613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192347" y="3822949"/>
            <a:ext cx="2106769" cy="84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908377" y="500427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659512" y="438524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538925" y="436709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089609" y="5068354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8751878" y="3859613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192347" y="3822949"/>
            <a:ext cx="2106769" cy="84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185302" y="499007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601334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815850" y="435290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031431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9301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202359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stole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6435196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707435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F487E194-D423-AD39-F394-BF0322F8623A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woman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skip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funny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shop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fish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Ben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Friday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pull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kind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April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London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hat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fast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blasts a loud horn.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 is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proper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blasts a loud horn. 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37F7FB-3A75-6612-E096-D5398D8C61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95F20E4-B920-3642-3F16-2964419E45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1385A3D-B401-05C4-4B39-DDC49965C54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fast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BEEDA8-8D1F-4284-CF8D-D60772C2E20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blasts a loud horn.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BFB6ABB-F277-46F7-6615-8A54D6D9B423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 is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A8925B5-468A-A8AB-2026-2CF5D500017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proper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blasts a loud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horn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375495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FA2F0B-7654-3745-CF41-61F2762E8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CBCAD2-85CC-F308-FB44-8C319871D2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001A78-D787-5121-0E06-6F2D40A9393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fast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896D236-FCB0-E7F2-3585-29C7CEEA488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blasts a loud horn.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FD6A4D9-4138-5D15-F7C5-DCD600B6C88E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 is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D1AEEF2-B3A5-3D45-6250-472D5927F7B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blasts a loud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horn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3737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FBC40-313D-36D2-87B5-554C7C791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15A80D-01DD-BB13-F5C3-4A21AB406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89D6F3-138F-CA21-C7DD-85CC12072E6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fast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DBE99-B450-6E75-4133-E1ADB516781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blasts a loud horn.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E8933E-E78B-57D3-9B54-28845CAB26C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 is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A2EA01-0E34-683E-EA80-5B502EE930E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blasts a loud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horn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234689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30E930-D97B-7887-D51D-E8A07B1978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C865103-0096-1847-07CA-4597CE6A0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D643D4-9D27-B19F-9AB7-8A9569D1F68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fast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AE6BB7-6212-B147-81EB-663D1EAC7BD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blasts a loud horn.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8896B9-64EF-FBC4-5D27-D1DAD1D8A970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 is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6199A3-509A-70A0-700B-06DF425E4EE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blasts a loud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horn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102982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20C99-180D-7FE1-AA77-7A31E2870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1C208E2-344F-84E9-4F31-208B66351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0B0F7C-B11B-DC25-2FCF-50E952512A2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fast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29DA13-CD59-74F2-28CF-68443E4269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blasts a loud horn.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DAE13B-049C-2A1E-3A86-6080F666C83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 is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B527B3-217F-607B-524A-53D772824DD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blasts a loud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horn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53972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6FCF12-51B0-5CDF-F5E4-44F4143A1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EC8D17B-1B8C-47C7-42F3-39E7CEB83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B9B292-2BC1-DD99-F7FF-21764BDC4D9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fast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3967702-5319-86B2-8D36-18BD12CA316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blasts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loud horn.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615671-D6FA-275B-191F-6FAF3B72E12A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 is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EE3EEE-5D07-BC2C-F108-35A3B97A9B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blasts a loud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horn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355689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792</Words>
  <Application>Microsoft Office PowerPoint</Application>
  <PresentationFormat>Widescreen</PresentationFormat>
  <Paragraphs>189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</cp:revision>
  <dcterms:created xsi:type="dcterms:W3CDTF">2022-05-31T09:42:07Z</dcterms:created>
  <dcterms:modified xsi:type="dcterms:W3CDTF">2025-12-22T09:48:16Z</dcterms:modified>
</cp:coreProperties>
</file>