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390" r:id="rId2"/>
    <p:sldId id="458" r:id="rId3"/>
    <p:sldId id="459" r:id="rId4"/>
    <p:sldId id="467" r:id="rId5"/>
    <p:sldId id="460" r:id="rId6"/>
    <p:sldId id="363" r:id="rId7"/>
    <p:sldId id="471" r:id="rId8"/>
    <p:sldId id="472" r:id="rId9"/>
    <p:sldId id="437" r:id="rId10"/>
    <p:sldId id="438" r:id="rId11"/>
    <p:sldId id="441" r:id="rId12"/>
    <p:sldId id="442" r:id="rId13"/>
    <p:sldId id="465" r:id="rId14"/>
    <p:sldId id="434" r:id="rId15"/>
    <p:sldId id="443" r:id="rId16"/>
    <p:sldId id="444" r:id="rId17"/>
    <p:sldId id="466" r:id="rId18"/>
    <p:sldId id="473" r:id="rId19"/>
    <p:sldId id="439" r:id="rId20"/>
    <p:sldId id="440" r:id="rId21"/>
    <p:sldId id="474" r:id="rId22"/>
    <p:sldId id="475" r:id="rId23"/>
    <p:sldId id="476" r:id="rId24"/>
    <p:sldId id="477" r:id="rId25"/>
    <p:sldId id="478" r:id="rId26"/>
    <p:sldId id="479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46A0F0-6B4B-4C32-AB71-3B5293F3512E}" v="2" dt="2025-12-09T11:41:03.9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6444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64A6A5B-53BA-1DC3-5D46-4783C469C879}"/>
              </a:ext>
            </a:extLst>
          </p:cNvPr>
          <p:cNvSpPr txBox="1"/>
          <p:nvPr/>
        </p:nvSpPr>
        <p:spPr>
          <a:xfrm>
            <a:off x="330336" y="2780017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Aimee is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cool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ice.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B79758-DABC-606C-1018-9AD85A94E9E8}"/>
              </a:ext>
            </a:extLst>
          </p:cNvPr>
          <p:cNvSpPr txBox="1"/>
          <p:nvPr/>
        </p:nvSpPr>
        <p:spPr>
          <a:xfrm>
            <a:off x="342900" y="5611561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a simile.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6A4C3C-F5EA-9BB4-F583-10702CA956F3}"/>
              </a:ext>
            </a:extLst>
          </p:cNvPr>
          <p:cNvSpPr txBox="1"/>
          <p:nvPr/>
        </p:nvSpPr>
        <p:spPr>
          <a:xfrm>
            <a:off x="342900" y="203879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sneaks silently through slippery streets.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8A645CD-B940-2204-E5B8-8668FE3D5878}"/>
              </a:ext>
            </a:extLst>
          </p:cNvPr>
          <p:cNvSpPr txBox="1"/>
          <p:nvPr/>
        </p:nvSpPr>
        <p:spPr>
          <a:xfrm>
            <a:off x="342900" y="203879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sneaks silently through slippery streets.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919A3E-0830-F44E-F9CF-532624F4092F}"/>
              </a:ext>
            </a:extLst>
          </p:cNvPr>
          <p:cNvSpPr txBox="1"/>
          <p:nvPr/>
        </p:nvSpPr>
        <p:spPr>
          <a:xfrm>
            <a:off x="469174" y="4680289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uses alliteration because several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words in the sentence begin with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same sound — the /s/ sound.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63D67C-9ED6-1FC5-5B32-4E743A3A8332}"/>
              </a:ext>
            </a:extLst>
          </p:cNvPr>
          <p:cNvSpPr txBox="1"/>
          <p:nvPr/>
        </p:nvSpPr>
        <p:spPr>
          <a:xfrm>
            <a:off x="342900" y="2399318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is a mystery waiting to be solved.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DE9D06-F8CC-2552-6581-681761033F41}"/>
              </a:ext>
            </a:extLst>
          </p:cNvPr>
          <p:cNvSpPr txBox="1"/>
          <p:nvPr/>
        </p:nvSpPr>
        <p:spPr>
          <a:xfrm>
            <a:off x="342900" y="2399318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is a mystery waiting to be solved.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2C4549-14B6-CA14-D652-60B06DF7D8E6}"/>
              </a:ext>
            </a:extLst>
          </p:cNvPr>
          <p:cNvSpPr txBox="1"/>
          <p:nvPr/>
        </p:nvSpPr>
        <p:spPr>
          <a:xfrm>
            <a:off x="342900" y="5611561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a metaphor.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74BB75-23B8-93D2-0F37-59FEA7AD7CCC}"/>
              </a:ext>
            </a:extLst>
          </p:cNvPr>
          <p:cNvSpPr txBox="1"/>
          <p:nvPr/>
        </p:nvSpPr>
        <p:spPr>
          <a:xfrm>
            <a:off x="342900" y="2784117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Aimee is as clever as a fox.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85FE72A-D3C0-12D5-5540-2262CDD637BF}"/>
              </a:ext>
            </a:extLst>
          </p:cNvPr>
          <p:cNvSpPr txBox="1"/>
          <p:nvPr/>
        </p:nvSpPr>
        <p:spPr>
          <a:xfrm>
            <a:off x="342900" y="2784117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Aimee is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clever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a fox.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A2B2C4-8E9D-4D3C-3225-6197BBFE0394}"/>
              </a:ext>
            </a:extLst>
          </p:cNvPr>
          <p:cNvSpPr txBox="1"/>
          <p:nvPr/>
        </p:nvSpPr>
        <p:spPr>
          <a:xfrm>
            <a:off x="342900" y="5611561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a simile.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BBC1CA-66FB-5CE7-3E05-A45E30F39BDA}"/>
              </a:ext>
            </a:extLst>
          </p:cNvPr>
          <p:cNvSpPr txBox="1"/>
          <p:nvPr/>
        </p:nvSpPr>
        <p:spPr>
          <a:xfrm>
            <a:off x="355464" y="2639152"/>
            <a:ext cx="11596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is a shadow in the night.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60CB4C-0229-3E2B-3974-D6A92D57FCD4}"/>
              </a:ext>
            </a:extLst>
          </p:cNvPr>
          <p:cNvSpPr txBox="1"/>
          <p:nvPr/>
        </p:nvSpPr>
        <p:spPr>
          <a:xfrm>
            <a:off x="342900" y="5611561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a metaphor.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8B4F44-006A-8A70-A121-95AD806BC845}"/>
              </a:ext>
            </a:extLst>
          </p:cNvPr>
          <p:cNvSpPr txBox="1"/>
          <p:nvPr/>
        </p:nvSpPr>
        <p:spPr>
          <a:xfrm>
            <a:off x="355464" y="2639152"/>
            <a:ext cx="11596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is a shadow in the night.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68E48B-3E55-B971-347E-1654F2AC7994}"/>
              </a:ext>
            </a:extLst>
          </p:cNvPr>
          <p:cNvSpPr txBox="1"/>
          <p:nvPr/>
        </p:nvSpPr>
        <p:spPr>
          <a:xfrm>
            <a:off x="342900" y="2306707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Aimee always answers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all alarm alerts.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Alliteration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76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661A10A-80AF-E50C-96B9-73D73A544E34}"/>
              </a:ext>
            </a:extLst>
          </p:cNvPr>
          <p:cNvSpPr txBox="1"/>
          <p:nvPr/>
        </p:nvSpPr>
        <p:spPr>
          <a:xfrm>
            <a:off x="469174" y="4680289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uses alliteration because several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words in the sentence begin with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same sound — the /a/ sound.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5D319A-2290-1979-25CF-7EC59351B559}"/>
              </a:ext>
            </a:extLst>
          </p:cNvPr>
          <p:cNvSpPr txBox="1"/>
          <p:nvPr/>
        </p:nvSpPr>
        <p:spPr>
          <a:xfrm>
            <a:off x="342899" y="2177711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imee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lways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nswers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ll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larm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lerts.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501" y="530352"/>
            <a:ext cx="11563950" cy="592759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B6405D-9EF4-2A1D-BD64-FAF525EC7102}"/>
              </a:ext>
            </a:extLst>
          </p:cNvPr>
          <p:cNvSpPr txBox="1"/>
          <p:nvPr/>
        </p:nvSpPr>
        <p:spPr>
          <a:xfrm>
            <a:off x="359200" y="2921168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is like a snake.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7632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9762EA7-7A54-B3E3-8BA3-8F3819DAA78B}"/>
              </a:ext>
            </a:extLst>
          </p:cNvPr>
          <p:cNvSpPr txBox="1"/>
          <p:nvPr/>
        </p:nvSpPr>
        <p:spPr>
          <a:xfrm>
            <a:off x="342900" y="5611561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a simile.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D98804-12C2-5246-F8C0-F032939F596F}"/>
              </a:ext>
            </a:extLst>
          </p:cNvPr>
          <p:cNvSpPr txBox="1"/>
          <p:nvPr/>
        </p:nvSpPr>
        <p:spPr>
          <a:xfrm>
            <a:off x="359200" y="2921168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is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like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a snake.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3CF12D-2E15-3705-82E2-F13A27E83E91}"/>
              </a:ext>
            </a:extLst>
          </p:cNvPr>
          <p:cNvSpPr txBox="1"/>
          <p:nvPr/>
        </p:nvSpPr>
        <p:spPr>
          <a:xfrm>
            <a:off x="342900" y="233137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is as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slippery as a snake.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6C8C4E1-B8C2-4459-A1C9-39FEA78758DE}"/>
              </a:ext>
            </a:extLst>
          </p:cNvPr>
          <p:cNvSpPr txBox="1"/>
          <p:nvPr/>
        </p:nvSpPr>
        <p:spPr>
          <a:xfrm>
            <a:off x="469174" y="4317661"/>
            <a:ext cx="11596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uses alliteration because several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words in the sentence begin with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same sound — the /s/ sound.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also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simile!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057E98-8862-D3A9-AB72-84269B8D0E3A}"/>
              </a:ext>
            </a:extLst>
          </p:cNvPr>
          <p:cNvSpPr txBox="1"/>
          <p:nvPr/>
        </p:nvSpPr>
        <p:spPr>
          <a:xfrm>
            <a:off x="342900" y="2177711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crambler is as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lippery as a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nake.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? </a:t>
            </a:r>
            <a:b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A20CC2-48EA-2C4D-FF0B-DB1CE03A6B78}"/>
              </a:ext>
            </a:extLst>
          </p:cNvPr>
          <p:cNvSpPr txBox="1"/>
          <p:nvPr/>
        </p:nvSpPr>
        <p:spPr>
          <a:xfrm>
            <a:off x="373471" y="2902879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has a heart of gold.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7B61BDB-E206-9CE2-2155-2A7C00F68A26}"/>
              </a:ext>
            </a:extLst>
          </p:cNvPr>
          <p:cNvSpPr txBox="1"/>
          <p:nvPr/>
        </p:nvSpPr>
        <p:spPr>
          <a:xfrm>
            <a:off x="342900" y="5611561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a metaphor.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625EDB-AAA4-D372-D34B-3DC6DE5A6950}"/>
              </a:ext>
            </a:extLst>
          </p:cNvPr>
          <p:cNvSpPr txBox="1"/>
          <p:nvPr/>
        </p:nvSpPr>
        <p:spPr>
          <a:xfrm>
            <a:off x="373471" y="2902879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has a heart of gold.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6" name="Rectangle: Rounded Corners 5">
            <a:hlinkClick r:id="rId6"/>
            <a:extLst>
              <a:ext uri="{FF2B5EF4-FFF2-40B4-BE49-F238E27FC236}">
                <a16:creationId xmlns:a16="http://schemas.microsoft.com/office/drawing/2014/main" id="{CEA91334-B793-03D9-C418-12A2AFBB8C41}"/>
              </a:ext>
            </a:extLst>
          </p:cNvPr>
          <p:cNvSpPr/>
          <p:nvPr/>
        </p:nvSpPr>
        <p:spPr>
          <a:xfrm>
            <a:off x="8447386" y="192919"/>
            <a:ext cx="3492065" cy="1159496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37147" y="267874"/>
            <a:ext cx="11405937" cy="99219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these statements have in common?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37146" y="1446187"/>
            <a:ext cx="11405937" cy="99219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Betty Botter bought some butter, but she said the butter’s bitter.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86784-ED8C-D6B3-5AEF-1CC9F67E85E2}"/>
              </a:ext>
            </a:extLst>
          </p:cNvPr>
          <p:cNvSpPr txBox="1">
            <a:spLocks/>
          </p:cNvSpPr>
          <p:nvPr/>
        </p:nvSpPr>
        <p:spPr>
          <a:xfrm>
            <a:off x="437146" y="2570738"/>
            <a:ext cx="11405937" cy="99219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She sells seashells by the seashore. The shells she sells are surely seashells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1D7506-EB9E-F88B-82A9-DBF71C766F8D}"/>
              </a:ext>
            </a:extLst>
          </p:cNvPr>
          <p:cNvSpPr txBox="1">
            <a:spLocks/>
          </p:cNvSpPr>
          <p:nvPr/>
        </p:nvSpPr>
        <p:spPr>
          <a:xfrm>
            <a:off x="437146" y="3695289"/>
            <a:ext cx="11405937" cy="99219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Peter Piper picked a peck of pickled peppers. A peck of pickled peppers Peter Piper picked.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E50EB6F-8722-86D5-8AFD-4429CC098198}"/>
              </a:ext>
            </a:extLst>
          </p:cNvPr>
          <p:cNvSpPr txBox="1">
            <a:spLocks/>
          </p:cNvSpPr>
          <p:nvPr/>
        </p:nvSpPr>
        <p:spPr>
          <a:xfrm>
            <a:off x="437146" y="4819840"/>
            <a:ext cx="11405937" cy="99219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sometimes called “tongue twisters”.</a:t>
            </a:r>
          </a:p>
        </p:txBody>
      </p:sp>
    </p:spTree>
    <p:extLst>
      <p:ext uri="{BB962C8B-B14F-4D97-AF65-F5344CB8AC3E}">
        <p14:creationId xmlns:p14="http://schemas.microsoft.com/office/powerpoint/2010/main" val="414129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6758 -0.1532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64" y="-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413FC-7E7E-147E-72BF-52C457579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98DD1CF-A534-C15B-C6D1-A4440B1E98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04EEE4C-6410-95FD-58E4-D96B6BF99136}"/>
              </a:ext>
            </a:extLst>
          </p:cNvPr>
          <p:cNvSpPr txBox="1">
            <a:spLocks/>
          </p:cNvSpPr>
          <p:nvPr/>
        </p:nvSpPr>
        <p:spPr>
          <a:xfrm>
            <a:off x="393031" y="307211"/>
            <a:ext cx="11405937" cy="99219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why they are called “tongue twisters”?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EDD4F-DAA9-11DD-BD54-78A8ED633B39}"/>
              </a:ext>
            </a:extLst>
          </p:cNvPr>
          <p:cNvSpPr txBox="1">
            <a:spLocks/>
          </p:cNvSpPr>
          <p:nvPr/>
        </p:nvSpPr>
        <p:spPr>
          <a:xfrm>
            <a:off x="954232" y="1648080"/>
            <a:ext cx="10283534" cy="99219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Betty Botter bought some butter, but she said the butter’s bitter.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1CD197-8435-B9CD-1F63-74D65D4F6423}"/>
              </a:ext>
            </a:extLst>
          </p:cNvPr>
          <p:cNvSpPr txBox="1">
            <a:spLocks/>
          </p:cNvSpPr>
          <p:nvPr/>
        </p:nvSpPr>
        <p:spPr>
          <a:xfrm>
            <a:off x="954232" y="2772631"/>
            <a:ext cx="10283534" cy="99219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She sells seashells by the seashore. The shells she sells are surely seashells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8380CD9-EDF4-D893-60D6-C8D97FA90359}"/>
              </a:ext>
            </a:extLst>
          </p:cNvPr>
          <p:cNvSpPr txBox="1">
            <a:spLocks/>
          </p:cNvSpPr>
          <p:nvPr/>
        </p:nvSpPr>
        <p:spPr>
          <a:xfrm>
            <a:off x="954232" y="3897182"/>
            <a:ext cx="10283534" cy="99219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Peter Piper picked a peck of pickled peppers. A peck of pickled peppers Peter Piper picked.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BA408DA-337B-79CA-9485-90D317F777AB}"/>
              </a:ext>
            </a:extLst>
          </p:cNvPr>
          <p:cNvSpPr txBox="1">
            <a:spLocks/>
          </p:cNvSpPr>
          <p:nvPr/>
        </p:nvSpPr>
        <p:spPr>
          <a:xfrm>
            <a:off x="316831" y="5242505"/>
            <a:ext cx="11405937" cy="99219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grammatical term is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alliteration</a:t>
            </a:r>
          </a:p>
        </p:txBody>
      </p:sp>
    </p:spTree>
    <p:extLst>
      <p:ext uri="{BB962C8B-B14F-4D97-AF65-F5344CB8AC3E}">
        <p14:creationId xmlns:p14="http://schemas.microsoft.com/office/powerpoint/2010/main" val="64832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yellow background with different objects&#10;&#10;AI-generated content may be incorrect.">
            <a:extLst>
              <a:ext uri="{FF2B5EF4-FFF2-40B4-BE49-F238E27FC236}">
                <a16:creationId xmlns:a16="http://schemas.microsoft.com/office/drawing/2014/main" id="{B64E6925-CBC9-B38F-FBDA-0A4A84667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2305916" y="369545"/>
            <a:ext cx="7580167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where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same consonant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sound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repeated at the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beginning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closely connected words. </a:t>
            </a:r>
            <a:endParaRPr lang="en-GB" sz="32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2305915" y="2752479"/>
            <a:ext cx="7504835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It's often used to create rhythm, mood,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emphasis in writing.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1896340" y="4152655"/>
            <a:ext cx="8323984" cy="20576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used a lot in poetry &amp; songs, in newspaper headlines and even in brands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(Coca-Cola, Dunkin Donuts).</a:t>
            </a:r>
          </a:p>
        </p:txBody>
      </p:sp>
    </p:spTree>
    <p:extLst>
      <p:ext uri="{BB962C8B-B14F-4D97-AF65-F5344CB8AC3E}">
        <p14:creationId xmlns:p14="http://schemas.microsoft.com/office/powerpoint/2010/main" val="287620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blue background with different objects&#10;&#10;AI-generated content may be incorrect.">
            <a:extLst>
              <a:ext uri="{FF2B5EF4-FFF2-40B4-BE49-F238E27FC236}">
                <a16:creationId xmlns:a16="http://schemas.microsoft.com/office/drawing/2014/main" id="{BF2F1F71-8CA9-8008-9E2C-79FB89C05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83051"/>
            <a:ext cx="10283535" cy="95884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sentences contain alliteration?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220067" y="1734392"/>
            <a:ext cx="975187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whispering winds were wild and wicked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220067" y="4957228"/>
            <a:ext cx="975187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mountains towered over the silent lake.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220067" y="2540101"/>
            <a:ext cx="975187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winds roared around the building.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220067" y="3345810"/>
            <a:ext cx="975187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curious cat cautiously crept through the cluttered corridor.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220067" y="4151519"/>
            <a:ext cx="975187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cat sang a sad lament.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9066A51-2926-C6C6-B9AE-5990A5E681C7}"/>
              </a:ext>
            </a:extLst>
          </p:cNvPr>
          <p:cNvSpPr txBox="1"/>
          <p:nvPr/>
        </p:nvSpPr>
        <p:spPr>
          <a:xfrm>
            <a:off x="1220067" y="5762935"/>
            <a:ext cx="9751870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Mighty mountains majestically mirrored in the moonlit lake.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61C291-423D-7C20-DDDF-09EBA6DE8E60}"/>
              </a:ext>
            </a:extLst>
          </p:cNvPr>
          <p:cNvSpPr txBox="1"/>
          <p:nvPr/>
        </p:nvSpPr>
        <p:spPr>
          <a:xfrm>
            <a:off x="1220066" y="1736823"/>
            <a:ext cx="9751869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whispering winds were wild and wicked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C387E1-955A-A7BA-4353-F41BF80D3610}"/>
              </a:ext>
            </a:extLst>
          </p:cNvPr>
          <p:cNvSpPr txBox="1"/>
          <p:nvPr/>
        </p:nvSpPr>
        <p:spPr>
          <a:xfrm>
            <a:off x="1220066" y="3343379"/>
            <a:ext cx="9751869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curious cat cautiously crept through the cluttered corridor.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FC71BD-C695-7002-B4F3-F6963674EE87}"/>
              </a:ext>
            </a:extLst>
          </p:cNvPr>
          <p:cNvSpPr txBox="1"/>
          <p:nvPr/>
        </p:nvSpPr>
        <p:spPr>
          <a:xfrm>
            <a:off x="1220065" y="5762935"/>
            <a:ext cx="9751870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Mighty mountains majestically mirrored in the moonlit lake.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AA61FE-5D98-B052-3C06-5843480D1864}"/>
              </a:ext>
            </a:extLst>
          </p:cNvPr>
          <p:cNvSpPr txBox="1"/>
          <p:nvPr/>
        </p:nvSpPr>
        <p:spPr>
          <a:xfrm>
            <a:off x="1220065" y="1736823"/>
            <a:ext cx="9751869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hispering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inds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ere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ild and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icked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991930-60D8-130F-1481-FE10695D73FA}"/>
              </a:ext>
            </a:extLst>
          </p:cNvPr>
          <p:cNvSpPr txBox="1"/>
          <p:nvPr/>
        </p:nvSpPr>
        <p:spPr>
          <a:xfrm>
            <a:off x="1220065" y="3343379"/>
            <a:ext cx="9751869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</a:t>
            </a:r>
            <a:r>
              <a:rPr lang="en-GB" sz="2400" u="sng" dirty="0">
                <a:solidFill>
                  <a:srgbClr val="FFFF00"/>
                </a:solidFill>
              </a:rPr>
              <a:t>c</a:t>
            </a:r>
            <a:r>
              <a:rPr lang="en-GB" sz="2400" dirty="0">
                <a:solidFill>
                  <a:schemeClr val="bg1"/>
                </a:solidFill>
              </a:rPr>
              <a:t>urious </a:t>
            </a:r>
            <a:r>
              <a:rPr lang="en-GB" sz="2400" u="sng" dirty="0">
                <a:solidFill>
                  <a:srgbClr val="FFFF00"/>
                </a:solidFill>
              </a:rPr>
              <a:t>c</a:t>
            </a:r>
            <a:r>
              <a:rPr lang="en-GB" sz="2400" dirty="0">
                <a:solidFill>
                  <a:schemeClr val="bg1"/>
                </a:solidFill>
              </a:rPr>
              <a:t>at </a:t>
            </a:r>
            <a:r>
              <a:rPr lang="en-GB" sz="2400" u="sng" dirty="0">
                <a:solidFill>
                  <a:srgbClr val="FFFF00"/>
                </a:solidFill>
              </a:rPr>
              <a:t>c</a:t>
            </a:r>
            <a:r>
              <a:rPr lang="en-GB" sz="2400" dirty="0">
                <a:solidFill>
                  <a:schemeClr val="bg1"/>
                </a:solidFill>
              </a:rPr>
              <a:t>autiously </a:t>
            </a:r>
            <a:r>
              <a:rPr lang="en-GB" sz="2400" u="sng" dirty="0">
                <a:solidFill>
                  <a:srgbClr val="FFFF00"/>
                </a:solidFill>
              </a:rPr>
              <a:t>c</a:t>
            </a:r>
            <a:r>
              <a:rPr lang="en-GB" sz="2400" dirty="0">
                <a:solidFill>
                  <a:schemeClr val="bg1"/>
                </a:solidFill>
              </a:rPr>
              <a:t>rept through the </a:t>
            </a:r>
            <a:r>
              <a:rPr lang="en-GB" sz="2400" u="sng" dirty="0">
                <a:solidFill>
                  <a:srgbClr val="FFFF00"/>
                </a:solidFill>
              </a:rPr>
              <a:t>c</a:t>
            </a:r>
            <a:r>
              <a:rPr lang="en-GB" sz="2400" dirty="0">
                <a:solidFill>
                  <a:schemeClr val="bg1"/>
                </a:solidFill>
              </a:rPr>
              <a:t>luttered </a:t>
            </a:r>
            <a:r>
              <a:rPr lang="en-GB" sz="2400" u="sng" dirty="0">
                <a:solidFill>
                  <a:srgbClr val="FFFF00"/>
                </a:solidFill>
              </a:rPr>
              <a:t>c</a:t>
            </a:r>
            <a:r>
              <a:rPr lang="en-GB" sz="2400" dirty="0">
                <a:solidFill>
                  <a:schemeClr val="bg1"/>
                </a:solidFill>
              </a:rPr>
              <a:t>orridor.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B23582-50EE-6C2B-14C9-FB307ABB0AAC}"/>
              </a:ext>
            </a:extLst>
          </p:cNvPr>
          <p:cNvSpPr txBox="1"/>
          <p:nvPr/>
        </p:nvSpPr>
        <p:spPr>
          <a:xfrm>
            <a:off x="1220064" y="5762935"/>
            <a:ext cx="9751870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>
                <a:solidFill>
                  <a:srgbClr val="FFFF00"/>
                </a:solidFill>
              </a:rPr>
              <a:t>M</a:t>
            </a:r>
            <a:r>
              <a:rPr lang="en-GB" sz="2400" dirty="0">
                <a:solidFill>
                  <a:schemeClr val="bg1"/>
                </a:solidFill>
              </a:rPr>
              <a:t>ighty </a:t>
            </a:r>
            <a:r>
              <a:rPr lang="en-GB" sz="2400" u="sng" dirty="0">
                <a:solidFill>
                  <a:srgbClr val="FFFF00"/>
                </a:solidFill>
              </a:rPr>
              <a:t>m</a:t>
            </a:r>
            <a:r>
              <a:rPr lang="en-GB" sz="2400" dirty="0">
                <a:solidFill>
                  <a:schemeClr val="bg1"/>
                </a:solidFill>
              </a:rPr>
              <a:t>ountains </a:t>
            </a:r>
            <a:r>
              <a:rPr lang="en-GB" sz="2400" u="sng" dirty="0">
                <a:solidFill>
                  <a:srgbClr val="FFFF00"/>
                </a:solidFill>
              </a:rPr>
              <a:t>m</a:t>
            </a:r>
            <a:r>
              <a:rPr lang="en-GB" sz="2400" dirty="0">
                <a:solidFill>
                  <a:schemeClr val="bg1"/>
                </a:solidFill>
              </a:rPr>
              <a:t>ajestically </a:t>
            </a:r>
            <a:r>
              <a:rPr lang="en-GB" sz="2400" u="sng" dirty="0">
                <a:solidFill>
                  <a:srgbClr val="FFFF00"/>
                </a:solidFill>
              </a:rPr>
              <a:t>m</a:t>
            </a:r>
            <a:r>
              <a:rPr lang="en-GB" sz="2400" dirty="0">
                <a:solidFill>
                  <a:schemeClr val="bg1"/>
                </a:solidFill>
              </a:rPr>
              <a:t>irrored in the </a:t>
            </a:r>
            <a:r>
              <a:rPr lang="en-GB" sz="2400" u="sng" dirty="0">
                <a:solidFill>
                  <a:srgbClr val="FFFF00"/>
                </a:solidFill>
              </a:rPr>
              <a:t>m</a:t>
            </a:r>
            <a:r>
              <a:rPr lang="en-GB" sz="2400" dirty="0">
                <a:solidFill>
                  <a:schemeClr val="bg1"/>
                </a:solidFill>
              </a:rPr>
              <a:t>oonlit lake.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27" grpId="0" animBg="1"/>
      <p:bldP spid="3" grpId="0" animBg="1"/>
      <p:bldP spid="4" grpId="0" animBg="1"/>
      <p:bldP spid="7" grpId="0" animBg="1"/>
      <p:bldP spid="8" grpId="0" animBg="1"/>
      <p:bldP spid="10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615344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eats eight enormous eggs.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F54712-8235-E5FE-2C9D-3A8D9FC8EE77}"/>
              </a:ext>
            </a:extLst>
          </p:cNvPr>
          <p:cNvSpPr txBox="1"/>
          <p:nvPr/>
        </p:nvSpPr>
        <p:spPr>
          <a:xfrm>
            <a:off x="297723" y="2615344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eats eight enormous eggs.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2F1049-B239-260B-F6F7-5346920BB87F}"/>
              </a:ext>
            </a:extLst>
          </p:cNvPr>
          <p:cNvSpPr txBox="1"/>
          <p:nvPr/>
        </p:nvSpPr>
        <p:spPr>
          <a:xfrm>
            <a:off x="469174" y="4680289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uses alliteration because several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words in the sentence begin with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same letter and a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similar sound.</a:t>
            </a:r>
            <a:endParaRPr lang="en-GB" sz="36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C11D88-F602-77CB-577D-6A23D0EA8044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uses alliteration.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F9DCAD-97CA-1F26-59AF-8E83CF3DC737}"/>
              </a:ext>
            </a:extLst>
          </p:cNvPr>
          <p:cNvSpPr txBox="1"/>
          <p:nvPr/>
        </p:nvSpPr>
        <p:spPr>
          <a:xfrm>
            <a:off x="330336" y="2780017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Aimee is as cool as ice.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809</Words>
  <Application>Microsoft Office PowerPoint</Application>
  <PresentationFormat>Widescreen</PresentationFormat>
  <Paragraphs>91</Paragraphs>
  <Slides>26</Slides>
  <Notes>1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Alliteration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2025-12-22T09:48:07Z</dcterms:modified>
</cp:coreProperties>
</file>