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70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A29820-F0B9-405A-99B2-5DC7380F182C}" v="3" dt="2025-12-15T12:11:11.0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 about Emile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Aimee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Scrambler that uses alliteration?</a:t>
            </a:r>
          </a:p>
          <a:p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“Emile eats everything, everywhere.”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898" y="4612922"/>
            <a:ext cx="1631994" cy="202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Is there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personification in the sentence 'The wind whispered secrets through the trees.'?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 1?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Is there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an onomatopoeia in the sentence 'The bees buzzed in the garden.'?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Widescreen</PresentationFormat>
  <Paragraphs>44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2025-12-22T09:47:58Z</dcterms:modified>
</cp:coreProperties>
</file>