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28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B11F5B-5796-475C-9489-0E088D6A7361}" v="139" dt="2026-01-13T14:49:23.5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4T12:54:32.018" v="419" actId="47"/>
      <pc:docMkLst>
        <pc:docMk/>
      </pc:docMkLst>
      <pc:sldChg chg="modSp del mod">
        <pc:chgData name="Glen Jones" userId="e846aaca-4b24-4b13-b0d0-f2308e16b284" providerId="ADAL" clId="{ED47ACC3-9597-4D89-A1DC-43CF280EF274}" dt="2026-01-14T12:54:32.018" v="419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3T14:29:22.519" v="2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3T14:40:49.576" v="240" actId="47"/>
        <pc:sldMkLst>
          <pc:docMk/>
          <pc:sldMk cId="1684973580" sldId="296"/>
        </pc:sldMkLst>
      </pc:sldChg>
      <pc:sldChg chg="del">
        <pc:chgData name="Glen Jones" userId="e846aaca-4b24-4b13-b0d0-f2308e16b284" providerId="ADAL" clId="{ED47ACC3-9597-4D89-A1DC-43CF280EF274}" dt="2026-01-14T12:54:32.018" v="419" actId="47"/>
        <pc:sldMkLst>
          <pc:docMk/>
          <pc:sldMk cId="2650129360" sldId="297"/>
        </pc:sldMkLst>
      </pc:sldChg>
      <pc:sldChg chg="del">
        <pc:chgData name="Glen Jones" userId="e846aaca-4b24-4b13-b0d0-f2308e16b284" providerId="ADAL" clId="{ED47ACC3-9597-4D89-A1DC-43CF280EF274}" dt="2026-01-14T12:54:32.018" v="419" actId="47"/>
        <pc:sldMkLst>
          <pc:docMk/>
          <pc:sldMk cId="4287566214" sldId="301"/>
        </pc:sldMkLst>
      </pc:sldChg>
      <pc:sldChg chg="del">
        <pc:chgData name="Glen Jones" userId="e846aaca-4b24-4b13-b0d0-f2308e16b284" providerId="ADAL" clId="{ED47ACC3-9597-4D89-A1DC-43CF280EF274}" dt="2026-01-14T12:54:32.018" v="419" actId="47"/>
        <pc:sldMkLst>
          <pc:docMk/>
          <pc:sldMk cId="0" sldId="360"/>
        </pc:sldMkLst>
      </pc:sldChg>
      <pc:sldChg chg="del">
        <pc:chgData name="Glen Jones" userId="e846aaca-4b24-4b13-b0d0-f2308e16b284" providerId="ADAL" clId="{ED47ACC3-9597-4D89-A1DC-43CF280EF274}" dt="2026-01-14T12:54:32.018" v="419" actId="47"/>
        <pc:sldMkLst>
          <pc:docMk/>
          <pc:sldMk cId="2460677033" sldId="366"/>
        </pc:sldMkLst>
      </pc:sldChg>
      <pc:sldChg chg="modSp del mod modAnim">
        <pc:chgData name="Glen Jones" userId="e846aaca-4b24-4b13-b0d0-f2308e16b284" providerId="ADAL" clId="{ED47ACC3-9597-4D89-A1DC-43CF280EF274}" dt="2026-01-14T12:54:32.018" v="419" actId="47"/>
        <pc:sldMkLst>
          <pc:docMk/>
          <pc:sldMk cId="3499639952" sldId="367"/>
        </pc:sldMkLst>
        <pc:spChg chg="mod">
          <ac:chgData name="Glen Jones" userId="e846aaca-4b24-4b13-b0d0-f2308e16b284" providerId="ADAL" clId="{ED47ACC3-9597-4D89-A1DC-43CF280EF274}" dt="2026-01-13T14:41:32.756" v="254" actId="14100"/>
          <ac:spMkLst>
            <pc:docMk/>
            <pc:sldMk cId="3499639952" sldId="36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1-13T14:41:18.127" v="248" actId="14100"/>
          <ac:spMkLst>
            <pc:docMk/>
            <pc:sldMk cId="3499639952" sldId="367"/>
            <ac:spMk id="4" creationId="{FDF82D31-9D8A-91BC-1580-AE9ED5719831}"/>
          </ac:spMkLst>
        </pc:spChg>
        <pc:picChg chg="mod">
          <ac:chgData name="Glen Jones" userId="e846aaca-4b24-4b13-b0d0-f2308e16b284" providerId="ADAL" clId="{ED47ACC3-9597-4D89-A1DC-43CF280EF274}" dt="2026-01-13T14:41:29.196" v="253" actId="1076"/>
          <ac:picMkLst>
            <pc:docMk/>
            <pc:sldMk cId="3499639952" sldId="367"/>
            <ac:picMk id="7" creationId="{BBC398EB-3E5B-170E-55B2-C0B4D163EC8F}"/>
          </ac:picMkLst>
        </pc:picChg>
      </pc:sldChg>
      <pc:sldChg chg="addSp modSp del mod modAnim">
        <pc:chgData name="Glen Jones" userId="e846aaca-4b24-4b13-b0d0-f2308e16b284" providerId="ADAL" clId="{ED47ACC3-9597-4D89-A1DC-43CF280EF274}" dt="2026-01-14T12:54:32.018" v="419" actId="47"/>
        <pc:sldMkLst>
          <pc:docMk/>
          <pc:sldMk cId="2483252389" sldId="371"/>
        </pc:sldMkLst>
        <pc:spChg chg="mod">
          <ac:chgData name="Glen Jones" userId="e846aaca-4b24-4b13-b0d0-f2308e16b284" providerId="ADAL" clId="{ED47ACC3-9597-4D89-A1DC-43CF280EF274}" dt="2026-01-13T14:40:40.777" v="237" actId="1076"/>
          <ac:spMkLst>
            <pc:docMk/>
            <pc:sldMk cId="2483252389" sldId="37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1-13T14:40:46.657" v="239" actId="14100"/>
          <ac:spMkLst>
            <pc:docMk/>
            <pc:sldMk cId="2483252389" sldId="371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1-13T14:40:44.720" v="238" actId="1076"/>
          <ac:spMkLst>
            <pc:docMk/>
            <pc:sldMk cId="2483252389" sldId="371"/>
            <ac:spMk id="4" creationId="{20D94C9B-A48B-B057-57A8-81D247808A65}"/>
          </ac:spMkLst>
        </pc:spChg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138357973" sldId="385"/>
        </pc:sldMkLst>
      </pc:sldChg>
      <pc:sldChg chg="addSp delSp modSp add mod">
        <pc:chgData name="Glen Jones" userId="e846aaca-4b24-4b13-b0d0-f2308e16b284" providerId="ADAL" clId="{ED47ACC3-9597-4D89-A1DC-43CF280EF274}" dt="2026-01-13T14:29:09.507" v="12" actId="115"/>
        <pc:sldMkLst>
          <pc:docMk/>
          <pc:sldMk cId="2515382227" sldId="390"/>
        </pc:sldMkLst>
        <pc:spChg chg="mod">
          <ac:chgData name="Glen Jones" userId="e846aaca-4b24-4b13-b0d0-f2308e16b284" providerId="ADAL" clId="{ED47ACC3-9597-4D89-A1DC-43CF280EF274}" dt="2026-01-13T14:29:09.507" v="12" actId="115"/>
          <ac:spMkLst>
            <pc:docMk/>
            <pc:sldMk cId="2515382227" sldId="390"/>
            <ac:spMk id="3" creationId="{44216E9B-A822-3D56-CF7F-CACC9AF5905C}"/>
          </ac:spMkLst>
        </pc:spChg>
        <pc:picChg chg="add mod">
          <ac:chgData name="Glen Jones" userId="e846aaca-4b24-4b13-b0d0-f2308e16b284" providerId="ADAL" clId="{ED47ACC3-9597-4D89-A1DC-43CF280EF274}" dt="2026-01-13T14:28:51.278" v="5" actId="1076"/>
          <ac:picMkLst>
            <pc:docMk/>
            <pc:sldMk cId="2515382227" sldId="390"/>
            <ac:picMk id="8" creationId="{9D6E1ADC-74A8-020D-4824-E9AF0F9AEC51}"/>
          </ac:picMkLst>
        </pc:picChg>
        <pc:picChg chg="del">
          <ac:chgData name="Glen Jones" userId="e846aaca-4b24-4b13-b0d0-f2308e16b284" providerId="ADAL" clId="{ED47ACC3-9597-4D89-A1DC-43CF280EF274}" dt="2026-01-13T14:28:46.53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2160521376" sldId="408"/>
        </pc:sldMkLst>
        <pc:spChg chg="mod">
          <ac:chgData name="Glen Jones" userId="e846aaca-4b24-4b13-b0d0-f2308e16b284" providerId="ADAL" clId="{ED47ACC3-9597-4D89-A1DC-43CF280EF274}" dt="2026-01-13T14:32:19.241" v="103" actId="20577"/>
          <ac:spMkLst>
            <pc:docMk/>
            <pc:sldMk cId="2160521376" sldId="408"/>
            <ac:spMk id="16" creationId="{435ADC95-2193-EE79-69B8-C7A3010824DB}"/>
          </ac:spMkLst>
        </pc:spChg>
        <pc:spChg chg="mod">
          <ac:chgData name="Glen Jones" userId="e846aaca-4b24-4b13-b0d0-f2308e16b284" providerId="ADAL" clId="{ED47ACC3-9597-4D89-A1DC-43CF280EF274}" dt="2026-01-13T14:32:05.887" v="76" actId="20577"/>
          <ac:spMkLst>
            <pc:docMk/>
            <pc:sldMk cId="2160521376" sldId="408"/>
            <ac:spMk id="17" creationId="{BF6EF441-4AC9-CA99-5211-864507A58B64}"/>
          </ac:spMkLst>
        </pc:spChg>
        <pc:spChg chg="mod">
          <ac:chgData name="Glen Jones" userId="e846aaca-4b24-4b13-b0d0-f2308e16b284" providerId="ADAL" clId="{ED47ACC3-9597-4D89-A1DC-43CF280EF274}" dt="2026-01-13T14:32:13.059" v="93" actId="20577"/>
          <ac:spMkLst>
            <pc:docMk/>
            <pc:sldMk cId="2160521376" sldId="408"/>
            <ac:spMk id="18" creationId="{FD2C80DC-B950-708A-2EB0-F6DAAAC9F091}"/>
          </ac:spMkLst>
        </pc:spChg>
        <pc:spChg chg="mod">
          <ac:chgData name="Glen Jones" userId="e846aaca-4b24-4b13-b0d0-f2308e16b284" providerId="ADAL" clId="{ED47ACC3-9597-4D89-A1DC-43CF280EF274}" dt="2026-01-13T14:32:22.177" v="108" actId="20577"/>
          <ac:spMkLst>
            <pc:docMk/>
            <pc:sldMk cId="2160521376" sldId="408"/>
            <ac:spMk id="19" creationId="{7234AE4E-A5BC-55EB-D0BB-EB13767F00CC}"/>
          </ac:spMkLst>
        </pc:spChg>
        <pc:spChg chg="mod">
          <ac:chgData name="Glen Jones" userId="e846aaca-4b24-4b13-b0d0-f2308e16b284" providerId="ADAL" clId="{ED47ACC3-9597-4D89-A1DC-43CF280EF274}" dt="2026-01-13T14:31:29.557" v="38" actId="20577"/>
          <ac:spMkLst>
            <pc:docMk/>
            <pc:sldMk cId="2160521376" sldId="408"/>
            <ac:spMk id="26" creationId="{D4AF35E5-D7C5-C3CC-28BB-D8DD5236EFE8}"/>
          </ac:spMkLst>
        </pc:spChg>
        <pc:spChg chg="mod">
          <ac:chgData name="Glen Jones" userId="e846aaca-4b24-4b13-b0d0-f2308e16b284" providerId="ADAL" clId="{ED47ACC3-9597-4D89-A1DC-43CF280EF274}" dt="2026-01-13T14:31:40.708" v="51" actId="20577"/>
          <ac:spMkLst>
            <pc:docMk/>
            <pc:sldMk cId="2160521376" sldId="408"/>
            <ac:spMk id="27" creationId="{37D8C83E-792E-6371-7EDC-B909DF913074}"/>
          </ac:spMkLst>
        </pc:spChg>
        <pc:spChg chg="mod">
          <ac:chgData name="Glen Jones" userId="e846aaca-4b24-4b13-b0d0-f2308e16b284" providerId="ADAL" clId="{ED47ACC3-9597-4D89-A1DC-43CF280EF274}" dt="2026-01-13T14:31:44.407" v="56" actId="20577"/>
          <ac:spMkLst>
            <pc:docMk/>
            <pc:sldMk cId="2160521376" sldId="408"/>
            <ac:spMk id="28" creationId="{89E8D4A0-414F-1786-B948-89431118F65A}"/>
          </ac:spMkLst>
        </pc:spChg>
        <pc:spChg chg="mod">
          <ac:chgData name="Glen Jones" userId="e846aaca-4b24-4b13-b0d0-f2308e16b284" providerId="ADAL" clId="{ED47ACC3-9597-4D89-A1DC-43CF280EF274}" dt="2026-01-13T14:31:54.750" v="68" actId="20577"/>
          <ac:spMkLst>
            <pc:docMk/>
            <pc:sldMk cId="2160521376" sldId="408"/>
            <ac:spMk id="29" creationId="{6D482227-CC86-CE54-9C0A-23910B118991}"/>
          </ac:spMkLst>
        </pc:spChg>
        <pc:spChg chg="mod">
          <ac:chgData name="Glen Jones" userId="e846aaca-4b24-4b13-b0d0-f2308e16b284" providerId="ADAL" clId="{ED47ACC3-9597-4D89-A1DC-43CF280EF274}" dt="2026-01-13T14:31:47.708" v="60" actId="20577"/>
          <ac:spMkLst>
            <pc:docMk/>
            <pc:sldMk cId="2160521376" sldId="408"/>
            <ac:spMk id="30" creationId="{01CE0B5B-C9F8-6AD3-6CC6-F6D3E8DA3367}"/>
          </ac:spMkLst>
        </pc:spChg>
        <pc:spChg chg="mod">
          <ac:chgData name="Glen Jones" userId="e846aaca-4b24-4b13-b0d0-f2308e16b284" providerId="ADAL" clId="{ED47ACC3-9597-4D89-A1DC-43CF280EF274}" dt="2026-01-13T14:31:34.838" v="43" actId="20577"/>
          <ac:spMkLst>
            <pc:docMk/>
            <pc:sldMk cId="2160521376" sldId="408"/>
            <ac:spMk id="31" creationId="{238E32B8-D74C-C400-EC22-165D9B93717A}"/>
          </ac:spMkLst>
        </pc:spChg>
        <pc:spChg chg="mod">
          <ac:chgData name="Glen Jones" userId="e846aaca-4b24-4b13-b0d0-f2308e16b284" providerId="ADAL" clId="{ED47ACC3-9597-4D89-A1DC-43CF280EF274}" dt="2026-01-13T14:31:50.583" v="64" actId="20577"/>
          <ac:spMkLst>
            <pc:docMk/>
            <pc:sldMk cId="2160521376" sldId="408"/>
            <ac:spMk id="32" creationId="{5EA5982F-6F9E-629F-8BC5-67C37C6C4B70}"/>
          </ac:spMkLst>
        </pc:spChg>
        <pc:spChg chg="mod">
          <ac:chgData name="Glen Jones" userId="e846aaca-4b24-4b13-b0d0-f2308e16b284" providerId="ADAL" clId="{ED47ACC3-9597-4D89-A1DC-43CF280EF274}" dt="2026-01-13T14:32:01.869" v="72" actId="20577"/>
          <ac:spMkLst>
            <pc:docMk/>
            <pc:sldMk cId="2160521376" sldId="408"/>
            <ac:spMk id="33" creationId="{13B8606D-7BB4-40CB-27B7-BE96F4146BC2}"/>
          </ac:spMkLst>
        </pc:spChg>
      </pc:sldChg>
      <pc:sldChg chg="modSp add del">
        <pc:chgData name="Glen Jones" userId="e846aaca-4b24-4b13-b0d0-f2308e16b284" providerId="ADAL" clId="{ED47ACC3-9597-4D89-A1DC-43CF280EF274}" dt="2026-01-14T12:54:32.018" v="419" actId="47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3T14:38:31.577" v="185"/>
          <ac:spMkLst>
            <pc:docMk/>
            <pc:sldMk cId="221445646" sldId="409"/>
            <ac:spMk id="4" creationId="{4A2A3D15-5625-4BC5-287F-0CE77FF5CDCE}"/>
          </ac:spMkLst>
        </pc:spChg>
      </pc:sldChg>
      <pc:sldChg chg="modSp add del">
        <pc:chgData name="Glen Jones" userId="e846aaca-4b24-4b13-b0d0-f2308e16b284" providerId="ADAL" clId="{ED47ACC3-9597-4D89-A1DC-43CF280EF274}" dt="2026-01-14T12:54:32.018" v="419" actId="47"/>
        <pc:sldMkLst>
          <pc:docMk/>
          <pc:sldMk cId="818189174" sldId="416"/>
        </pc:sldMkLst>
        <pc:graphicFrameChg chg="mod">
          <ac:chgData name="Glen Jones" userId="e846aaca-4b24-4b13-b0d0-f2308e16b284" providerId="ADAL" clId="{ED47ACC3-9597-4D89-A1DC-43CF280EF274}" dt="2026-01-13T14:45:17.401" v="358" actId="478"/>
          <ac:graphicFrameMkLst>
            <pc:docMk/>
            <pc:sldMk cId="818189174" sldId="416"/>
            <ac:graphicFrameMk id="4" creationId="{63BBBDD7-5EE5-AB74-AC48-D88432E8A4DE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3T14:45:20.157" v="359" actId="47"/>
        <pc:sldMkLst>
          <pc:docMk/>
          <pc:sldMk cId="1144376670" sldId="419"/>
        </pc:sldMkLst>
      </pc:sldChg>
      <pc:sldChg chg="modSp add mod ord">
        <pc:chgData name="Glen Jones" userId="e846aaca-4b24-4b13-b0d0-f2308e16b284" providerId="ADAL" clId="{ED47ACC3-9597-4D89-A1DC-43CF280EF274}" dt="2026-01-13T14:43:37.806" v="354" actId="20577"/>
        <pc:sldMkLst>
          <pc:docMk/>
          <pc:sldMk cId="3306159819" sldId="428"/>
        </pc:sldMkLst>
        <pc:spChg chg="mod">
          <ac:chgData name="Glen Jones" userId="e846aaca-4b24-4b13-b0d0-f2308e16b284" providerId="ADAL" clId="{ED47ACC3-9597-4D89-A1DC-43CF280EF274}" dt="2026-01-13T14:43:37.806" v="354" actId="20577"/>
          <ac:spMkLst>
            <pc:docMk/>
            <pc:sldMk cId="3306159819" sldId="428"/>
            <ac:spMk id="4" creationId="{98F26F2E-174F-83AE-5305-BD79B4EA7A63}"/>
          </ac:spMkLst>
        </pc:spChg>
        <pc:picChg chg="mod">
          <ac:chgData name="Glen Jones" userId="e846aaca-4b24-4b13-b0d0-f2308e16b284" providerId="ADAL" clId="{ED47ACC3-9597-4D89-A1DC-43CF280EF274}" dt="2026-01-13T14:43:21.666" v="338" actId="1076"/>
          <ac:picMkLst>
            <pc:docMk/>
            <pc:sldMk cId="3306159819" sldId="428"/>
            <ac:picMk id="8" creationId="{36D4A415-9B04-4B84-1E89-3E4580321E88}"/>
          </ac:picMkLst>
        </pc:picChg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454122617" sldId="438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715002870" sldId="439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789939820" sldId="440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2373258804" sldId="441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3289701193" sldId="442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844737360" sldId="443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3781783982" sldId="444"/>
        </pc:sldMkLst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3T14:39:31.468" v="213" actId="20577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3T14:39:43.548" v="218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3T14:39:38.068" v="215" actId="1076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3T14:39:39.358" v="216" actId="1076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3T14:39:41.317" v="217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3T14:39:35.577" v="214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3T14:39:27.670" v="206" actId="6549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3T14:39:57.568" v="223" actId="14100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3T14:39:47.999" v="219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3T14:39:53.906" v="222" actId="14100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3T14:39:49.362" v="220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2920703650" sldId="447"/>
        </pc:sldMkLst>
        <pc:spChg chg="mod">
          <ac:chgData name="Glen Jones" userId="e846aaca-4b24-4b13-b0d0-f2308e16b284" providerId="ADAL" clId="{ED47ACC3-9597-4D89-A1DC-43CF280EF274}" dt="2026-01-13T14:40:09.488" v="231" actId="404"/>
          <ac:spMkLst>
            <pc:docMk/>
            <pc:sldMk cId="2920703650" sldId="447"/>
            <ac:spMk id="4" creationId="{B6AB7543-3524-EB49-499A-D6D5D7DE0A7A}"/>
          </ac:spMkLst>
        </pc:spChg>
        <pc:spChg chg="mod">
          <ac:chgData name="Glen Jones" userId="e846aaca-4b24-4b13-b0d0-f2308e16b284" providerId="ADAL" clId="{ED47ACC3-9597-4D89-A1DC-43CF280EF274}" dt="2026-01-13T14:40:12.587" v="233" actId="1076"/>
          <ac:spMkLst>
            <pc:docMk/>
            <pc:sldMk cId="2920703650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3T14:40:11.348" v="232" actId="1076"/>
          <ac:spMkLst>
            <pc:docMk/>
            <pc:sldMk cId="2920703650" sldId="447"/>
            <ac:spMk id="14" creationId="{C66ACBA7-0368-6DDC-193F-128F84D8A6C0}"/>
          </ac:spMkLst>
        </pc:spChg>
      </pc:sldChg>
      <pc:sldChg chg="modSp add del mod">
        <pc:chgData name="Glen Jones" userId="e846aaca-4b24-4b13-b0d0-f2308e16b284" providerId="ADAL" clId="{ED47ACC3-9597-4D89-A1DC-43CF280EF274}" dt="2026-01-13T14:37:57.225" v="181" actId="47"/>
        <pc:sldMkLst>
          <pc:docMk/>
          <pc:sldMk cId="71122580" sldId="448"/>
        </pc:sldMkLst>
        <pc:spChg chg="mod">
          <ac:chgData name="Glen Jones" userId="e846aaca-4b24-4b13-b0d0-f2308e16b284" providerId="ADAL" clId="{ED47ACC3-9597-4D89-A1DC-43CF280EF274}" dt="2026-01-13T14:36:50.998" v="167" actId="20577"/>
          <ac:spMkLst>
            <pc:docMk/>
            <pc:sldMk cId="71122580" sldId="448"/>
            <ac:spMk id="2" creationId="{C08E4F42-82A7-8265-3FD1-2D8D997C7186}"/>
          </ac:spMkLst>
        </pc:spChg>
        <pc:spChg chg="mod">
          <ac:chgData name="Glen Jones" userId="e846aaca-4b24-4b13-b0d0-f2308e16b284" providerId="ADAL" clId="{ED47ACC3-9597-4D89-A1DC-43CF280EF274}" dt="2026-01-13T14:37:33.478" v="175"/>
          <ac:spMkLst>
            <pc:docMk/>
            <pc:sldMk cId="71122580" sldId="448"/>
            <ac:spMk id="4" creationId="{700D58C7-6785-351D-4835-610D3B7F3EC7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71122580" sldId="448"/>
            <ac:spMk id="5" creationId="{113D57F3-0B29-9D69-33EF-7EEEB4EB3A96}"/>
          </ac:spMkLst>
        </pc:spChg>
        <pc:spChg chg="mod">
          <ac:chgData name="Glen Jones" userId="e846aaca-4b24-4b13-b0d0-f2308e16b284" providerId="ADAL" clId="{ED47ACC3-9597-4D89-A1DC-43CF280EF274}" dt="2026-01-13T14:34:51.454" v="129"/>
          <ac:spMkLst>
            <pc:docMk/>
            <pc:sldMk cId="71122580" sldId="448"/>
            <ac:spMk id="6" creationId="{05C9BCB9-8581-2C6D-183F-2472621629B2}"/>
          </ac:spMkLst>
        </pc:spChg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048385290" sldId="465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3365730972" sldId="466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4055010904" sldId="467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3428528573" sldId="468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4138318043" sldId="469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188107512" sldId="470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2193475781" sldId="471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490931477" sldId="472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496275698" sldId="473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430352644" sldId="474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3372812666" sldId="475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345010590" sldId="476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2634177903" sldId="477"/>
        </pc:sldMkLst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1087946739" sldId="478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1087946739" sldId="47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1087946739" sldId="47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3T14:34:02.247" v="116" actId="20577"/>
          <ac:spMkLst>
            <pc:docMk/>
            <pc:sldMk cId="1087946739" sldId="47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3T14:33:28.367" v="113"/>
          <ac:spMkLst>
            <pc:docMk/>
            <pc:sldMk cId="1087946739" sldId="478"/>
            <ac:spMk id="6" creationId="{0A651C4F-EEAA-1FAE-F05A-3C0A15257652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4016436504" sldId="479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4016436504" sldId="479"/>
            <ac:spMk id="2" creationId="{24E23EF7-012A-CD89-4992-C98885F499E7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4016436504" sldId="479"/>
            <ac:spMk id="4" creationId="{AB867C44-A6DC-3196-8648-113F985ACA31}"/>
          </ac:spMkLst>
        </pc:spChg>
        <pc:spChg chg="mod">
          <ac:chgData name="Glen Jones" userId="e846aaca-4b24-4b13-b0d0-f2308e16b284" providerId="ADAL" clId="{ED47ACC3-9597-4D89-A1DC-43CF280EF274}" dt="2026-01-13T14:35:00.527" v="130" actId="20577"/>
          <ac:spMkLst>
            <pc:docMk/>
            <pc:sldMk cId="4016436504" sldId="479"/>
            <ac:spMk id="5" creationId="{0839501C-43F8-D60B-447E-DCE3675E9F56}"/>
          </ac:spMkLst>
        </pc:spChg>
        <pc:spChg chg="mod">
          <ac:chgData name="Glen Jones" userId="e846aaca-4b24-4b13-b0d0-f2308e16b284" providerId="ADAL" clId="{ED47ACC3-9597-4D89-A1DC-43CF280EF274}" dt="2026-01-13T14:34:12.781" v="118" actId="207"/>
          <ac:spMkLst>
            <pc:docMk/>
            <pc:sldMk cId="4016436504" sldId="479"/>
            <ac:spMk id="6" creationId="{B12169AA-5259-AA82-D728-B3BB751CEB0F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3475080417" sldId="480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3475080417" sldId="480"/>
            <ac:spMk id="2" creationId="{7EE03B1C-2C54-2F48-57B9-545DA52D78F8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3475080417" sldId="480"/>
            <ac:spMk id="4" creationId="{D122C545-DED2-1A94-1D16-7140A0F49525}"/>
          </ac:spMkLst>
        </pc:spChg>
        <pc:spChg chg="mod">
          <ac:chgData name="Glen Jones" userId="e846aaca-4b24-4b13-b0d0-f2308e16b284" providerId="ADAL" clId="{ED47ACC3-9597-4D89-A1DC-43CF280EF274}" dt="2026-01-13T14:35:02.758" v="131" actId="20577"/>
          <ac:spMkLst>
            <pc:docMk/>
            <pc:sldMk cId="3475080417" sldId="480"/>
            <ac:spMk id="5" creationId="{F2A688A5-7671-74C5-0D1D-DB3C0ED072DE}"/>
          </ac:spMkLst>
        </pc:spChg>
        <pc:spChg chg="mod">
          <ac:chgData name="Glen Jones" userId="e846aaca-4b24-4b13-b0d0-f2308e16b284" providerId="ADAL" clId="{ED47ACC3-9597-4D89-A1DC-43CF280EF274}" dt="2026-01-13T14:34:27.927" v="121" actId="207"/>
          <ac:spMkLst>
            <pc:docMk/>
            <pc:sldMk cId="3475080417" sldId="480"/>
            <ac:spMk id="6" creationId="{6FBD636B-8DFF-FBA0-395F-2B56343AE1F9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1035037430" sldId="481"/>
        </pc:sldMkLst>
        <pc:spChg chg="mod">
          <ac:chgData name="Glen Jones" userId="e846aaca-4b24-4b13-b0d0-f2308e16b284" providerId="ADAL" clId="{ED47ACC3-9597-4D89-A1DC-43CF280EF274}" dt="2026-01-13T14:35:59.378" v="149" actId="6549"/>
          <ac:spMkLst>
            <pc:docMk/>
            <pc:sldMk cId="1035037430" sldId="481"/>
            <ac:spMk id="2" creationId="{82572866-A904-46E8-0007-26A8BCE1B4FD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1035037430" sldId="481"/>
            <ac:spMk id="4" creationId="{F4AB9783-8510-F988-E393-A83DE043921E}"/>
          </ac:spMkLst>
        </pc:spChg>
        <pc:spChg chg="mod">
          <ac:chgData name="Glen Jones" userId="e846aaca-4b24-4b13-b0d0-f2308e16b284" providerId="ADAL" clId="{ED47ACC3-9597-4D89-A1DC-43CF280EF274}" dt="2026-01-13T14:35:06.946" v="132" actId="20577"/>
          <ac:spMkLst>
            <pc:docMk/>
            <pc:sldMk cId="1035037430" sldId="481"/>
            <ac:spMk id="5" creationId="{9D230CD4-213F-FB51-00D3-31B542E9F85A}"/>
          </ac:spMkLst>
        </pc:spChg>
        <pc:spChg chg="mod">
          <ac:chgData name="Glen Jones" userId="e846aaca-4b24-4b13-b0d0-f2308e16b284" providerId="ADAL" clId="{ED47ACC3-9597-4D89-A1DC-43CF280EF274}" dt="2026-01-13T14:34:32.986" v="122"/>
          <ac:spMkLst>
            <pc:docMk/>
            <pc:sldMk cId="1035037430" sldId="481"/>
            <ac:spMk id="6" creationId="{44451335-1CF3-9AE4-E5CF-2EF45C57D2BD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2029776907" sldId="482"/>
        </pc:sldMkLst>
        <pc:spChg chg="mod">
          <ac:chgData name="Glen Jones" userId="e846aaca-4b24-4b13-b0d0-f2308e16b284" providerId="ADAL" clId="{ED47ACC3-9597-4D89-A1DC-43CF280EF274}" dt="2026-01-13T14:35:53.157" v="145" actId="207"/>
          <ac:spMkLst>
            <pc:docMk/>
            <pc:sldMk cId="2029776907" sldId="482"/>
            <ac:spMk id="2" creationId="{85622026-C8DB-10FD-71BA-B2F20BAA0F88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2029776907" sldId="482"/>
            <ac:spMk id="4" creationId="{71CB4C83-F693-FFF7-65CA-5BE6E136E6B9}"/>
          </ac:spMkLst>
        </pc:spChg>
        <pc:spChg chg="mod">
          <ac:chgData name="Glen Jones" userId="e846aaca-4b24-4b13-b0d0-f2308e16b284" providerId="ADAL" clId="{ED47ACC3-9597-4D89-A1DC-43CF280EF274}" dt="2026-01-13T14:36:06.343" v="150" actId="20577"/>
          <ac:spMkLst>
            <pc:docMk/>
            <pc:sldMk cId="2029776907" sldId="482"/>
            <ac:spMk id="5" creationId="{1497237D-003A-1949-EEE8-7C9CAD2C8D01}"/>
          </ac:spMkLst>
        </pc:spChg>
        <pc:spChg chg="mod">
          <ac:chgData name="Glen Jones" userId="e846aaca-4b24-4b13-b0d0-f2308e16b284" providerId="ADAL" clId="{ED47ACC3-9597-4D89-A1DC-43CF280EF274}" dt="2026-01-13T14:34:35.598" v="123"/>
          <ac:spMkLst>
            <pc:docMk/>
            <pc:sldMk cId="2029776907" sldId="482"/>
            <ac:spMk id="6" creationId="{10661D08-0C3D-318A-98E1-63972A18BD75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868787153" sldId="483"/>
        </pc:sldMkLst>
        <pc:spChg chg="mod">
          <ac:chgData name="Glen Jones" userId="e846aaca-4b24-4b13-b0d0-f2308e16b284" providerId="ADAL" clId="{ED47ACC3-9597-4D89-A1DC-43CF280EF274}" dt="2026-01-13T14:36:17.808" v="154" actId="207"/>
          <ac:spMkLst>
            <pc:docMk/>
            <pc:sldMk cId="868787153" sldId="483"/>
            <ac:spMk id="2" creationId="{25E245CF-E555-3EC3-4540-28CCC92CB75B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868787153" sldId="483"/>
            <ac:spMk id="4" creationId="{0BFE6C8B-3AF7-3C70-35FD-04EB7120E99F}"/>
          </ac:spMkLst>
        </pc:spChg>
        <pc:spChg chg="mod">
          <ac:chgData name="Glen Jones" userId="e846aaca-4b24-4b13-b0d0-f2308e16b284" providerId="ADAL" clId="{ED47ACC3-9597-4D89-A1DC-43CF280EF274}" dt="2026-01-13T14:36:14.017" v="152" actId="20577"/>
          <ac:spMkLst>
            <pc:docMk/>
            <pc:sldMk cId="868787153" sldId="483"/>
            <ac:spMk id="5" creationId="{F7EE966C-4300-E873-9561-AA27A6E946D1}"/>
          </ac:spMkLst>
        </pc:spChg>
        <pc:spChg chg="mod">
          <ac:chgData name="Glen Jones" userId="e846aaca-4b24-4b13-b0d0-f2308e16b284" providerId="ADAL" clId="{ED47ACC3-9597-4D89-A1DC-43CF280EF274}" dt="2026-01-13T14:34:38.303" v="124"/>
          <ac:spMkLst>
            <pc:docMk/>
            <pc:sldMk cId="868787153" sldId="483"/>
            <ac:spMk id="6" creationId="{9F5B70CC-5493-066A-8A69-2568CB26772F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3964058041" sldId="484"/>
        </pc:sldMkLst>
        <pc:spChg chg="mod">
          <ac:chgData name="Glen Jones" userId="e846aaca-4b24-4b13-b0d0-f2308e16b284" providerId="ADAL" clId="{ED47ACC3-9597-4D89-A1DC-43CF280EF274}" dt="2026-01-13T14:36:31.708" v="156" actId="27636"/>
          <ac:spMkLst>
            <pc:docMk/>
            <pc:sldMk cId="3964058041" sldId="484"/>
            <ac:spMk id="2" creationId="{3DE96256-6597-662C-3D79-8D748E2FFCF0}"/>
          </ac:spMkLst>
        </pc:spChg>
        <pc:spChg chg="mod">
          <ac:chgData name="Glen Jones" userId="e846aaca-4b24-4b13-b0d0-f2308e16b284" providerId="ADAL" clId="{ED47ACC3-9597-4D89-A1DC-43CF280EF274}" dt="2026-01-13T14:37:09.068" v="170" actId="115"/>
          <ac:spMkLst>
            <pc:docMk/>
            <pc:sldMk cId="3964058041" sldId="484"/>
            <ac:spMk id="4" creationId="{24739C9D-263F-03F6-1B25-29EA5B3ACD15}"/>
          </ac:spMkLst>
        </pc:spChg>
        <pc:spChg chg="mod">
          <ac:chgData name="Glen Jones" userId="e846aaca-4b24-4b13-b0d0-f2308e16b284" providerId="ADAL" clId="{ED47ACC3-9597-4D89-A1DC-43CF280EF274}" dt="2026-01-13T14:37:12.970" v="171" actId="20577"/>
          <ac:spMkLst>
            <pc:docMk/>
            <pc:sldMk cId="3964058041" sldId="484"/>
            <ac:spMk id="5" creationId="{152EF717-6EBC-131C-B7C3-24E24197E85D}"/>
          </ac:spMkLst>
        </pc:spChg>
        <pc:spChg chg="mod">
          <ac:chgData name="Glen Jones" userId="e846aaca-4b24-4b13-b0d0-f2308e16b284" providerId="ADAL" clId="{ED47ACC3-9597-4D89-A1DC-43CF280EF274}" dt="2026-01-13T14:34:41.248" v="125"/>
          <ac:spMkLst>
            <pc:docMk/>
            <pc:sldMk cId="3964058041" sldId="484"/>
            <ac:spMk id="6" creationId="{F8FA847C-1841-9F82-25E0-65051874E630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3602175899" sldId="485"/>
        </pc:sldMkLst>
        <pc:spChg chg="mod">
          <ac:chgData name="Glen Jones" userId="e846aaca-4b24-4b13-b0d0-f2308e16b284" providerId="ADAL" clId="{ED47ACC3-9597-4D89-A1DC-43CF280EF274}" dt="2026-01-13T14:36:34.576" v="158" actId="27636"/>
          <ac:spMkLst>
            <pc:docMk/>
            <pc:sldMk cId="3602175899" sldId="485"/>
            <ac:spMk id="2" creationId="{5C55DEB6-FB18-F1A4-226C-9C9B1D994D31}"/>
          </ac:spMkLst>
        </pc:spChg>
        <pc:spChg chg="mod">
          <ac:chgData name="Glen Jones" userId="e846aaca-4b24-4b13-b0d0-f2308e16b284" providerId="ADAL" clId="{ED47ACC3-9597-4D89-A1DC-43CF280EF274}" dt="2026-01-13T14:37:20.248" v="172"/>
          <ac:spMkLst>
            <pc:docMk/>
            <pc:sldMk cId="3602175899" sldId="485"/>
            <ac:spMk id="4" creationId="{B2275E4E-9272-5861-A679-30AA7AF7C4E8}"/>
          </ac:spMkLst>
        </pc:spChg>
        <pc:spChg chg="mod">
          <ac:chgData name="Glen Jones" userId="e846aaca-4b24-4b13-b0d0-f2308e16b284" providerId="ADAL" clId="{ED47ACC3-9597-4D89-A1DC-43CF280EF274}" dt="2026-01-13T14:37:40.356" v="176" actId="20577"/>
          <ac:spMkLst>
            <pc:docMk/>
            <pc:sldMk cId="3602175899" sldId="485"/>
            <ac:spMk id="5" creationId="{0863E790-F292-8DAD-0D4C-76C5FCBCEC48}"/>
          </ac:spMkLst>
        </pc:spChg>
        <pc:spChg chg="mod">
          <ac:chgData name="Glen Jones" userId="e846aaca-4b24-4b13-b0d0-f2308e16b284" providerId="ADAL" clId="{ED47ACC3-9597-4D89-A1DC-43CF280EF274}" dt="2026-01-13T14:34:43.487" v="126"/>
          <ac:spMkLst>
            <pc:docMk/>
            <pc:sldMk cId="3602175899" sldId="485"/>
            <ac:spMk id="6" creationId="{CD58582D-1836-AF79-E501-AEF0339D8B3E}"/>
          </ac:spMkLst>
        </pc:sp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2773428811" sldId="486"/>
        </pc:sldMkLst>
        <pc:spChg chg="mod">
          <ac:chgData name="Glen Jones" userId="e846aaca-4b24-4b13-b0d0-f2308e16b284" providerId="ADAL" clId="{ED47ACC3-9597-4D89-A1DC-43CF280EF274}" dt="2026-01-13T14:36:38.425" v="160" actId="27636"/>
          <ac:spMkLst>
            <pc:docMk/>
            <pc:sldMk cId="2773428811" sldId="486"/>
            <ac:spMk id="2" creationId="{AE5499F1-78F5-6774-4D40-8E31E298A6C0}"/>
          </ac:spMkLst>
        </pc:spChg>
        <pc:spChg chg="mod">
          <ac:chgData name="Glen Jones" userId="e846aaca-4b24-4b13-b0d0-f2308e16b284" providerId="ADAL" clId="{ED47ACC3-9597-4D89-A1DC-43CF280EF274}" dt="2026-01-13T14:37:23.737" v="173"/>
          <ac:spMkLst>
            <pc:docMk/>
            <pc:sldMk cId="2773428811" sldId="486"/>
            <ac:spMk id="4" creationId="{645EA8D6-374F-3AA7-D08D-109CBDB5EAC0}"/>
          </ac:spMkLst>
        </pc:spChg>
        <pc:spChg chg="mod">
          <ac:chgData name="Glen Jones" userId="e846aaca-4b24-4b13-b0d0-f2308e16b284" providerId="ADAL" clId="{ED47ACC3-9597-4D89-A1DC-43CF280EF274}" dt="2026-01-13T14:38:06.467" v="183" actId="207"/>
          <ac:spMkLst>
            <pc:docMk/>
            <pc:sldMk cId="2773428811" sldId="486"/>
            <ac:spMk id="5" creationId="{7CA0B9E9-CEE0-D58C-189E-B3B6515CF77B}"/>
          </ac:spMkLst>
        </pc:spChg>
        <pc:spChg chg="mod">
          <ac:chgData name="Glen Jones" userId="e846aaca-4b24-4b13-b0d0-f2308e16b284" providerId="ADAL" clId="{ED47ACC3-9597-4D89-A1DC-43CF280EF274}" dt="2026-01-13T14:34:46.078" v="127"/>
          <ac:spMkLst>
            <pc:docMk/>
            <pc:sldMk cId="2773428811" sldId="486"/>
            <ac:spMk id="6" creationId="{A3F36CAE-AB71-76E6-095F-9B37F3E82038}"/>
          </ac:spMkLst>
        </pc:spChg>
      </pc:sldChg>
      <pc:sldChg chg="modSp add del mod">
        <pc:chgData name="Glen Jones" userId="e846aaca-4b24-4b13-b0d0-f2308e16b284" providerId="ADAL" clId="{ED47ACC3-9597-4D89-A1DC-43CF280EF274}" dt="2026-01-13T14:37:56.141" v="180" actId="47"/>
        <pc:sldMkLst>
          <pc:docMk/>
          <pc:sldMk cId="1096789965" sldId="487"/>
        </pc:sldMkLst>
        <pc:spChg chg="mod">
          <ac:chgData name="Glen Jones" userId="e846aaca-4b24-4b13-b0d0-f2308e16b284" providerId="ADAL" clId="{ED47ACC3-9597-4D89-A1DC-43CF280EF274}" dt="2026-01-13T14:36:41.970" v="162" actId="27636"/>
          <ac:spMkLst>
            <pc:docMk/>
            <pc:sldMk cId="1096789965" sldId="487"/>
            <ac:spMk id="2" creationId="{7DD8C3AE-C4F1-21CB-2B33-7CB3E8EAF8F8}"/>
          </ac:spMkLst>
        </pc:spChg>
        <pc:spChg chg="mod">
          <ac:chgData name="Glen Jones" userId="e846aaca-4b24-4b13-b0d0-f2308e16b284" providerId="ADAL" clId="{ED47ACC3-9597-4D89-A1DC-43CF280EF274}" dt="2026-01-13T14:37:29.597" v="174"/>
          <ac:spMkLst>
            <pc:docMk/>
            <pc:sldMk cId="1096789965" sldId="487"/>
            <ac:spMk id="4" creationId="{9A93F88B-19D4-4884-9622-F90E67B6DA14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1096789965" sldId="487"/>
            <ac:spMk id="5" creationId="{B44B6B92-B33A-B511-1470-556FDDB14ECA}"/>
          </ac:spMkLst>
        </pc:spChg>
        <pc:spChg chg="mod">
          <ac:chgData name="Glen Jones" userId="e846aaca-4b24-4b13-b0d0-f2308e16b284" providerId="ADAL" clId="{ED47ACC3-9597-4D89-A1DC-43CF280EF274}" dt="2026-01-13T14:34:48.692" v="128"/>
          <ac:spMkLst>
            <pc:docMk/>
            <pc:sldMk cId="1096789965" sldId="487"/>
            <ac:spMk id="6" creationId="{B39579A6-73C8-34DA-1DEC-CF173FF447CF}"/>
          </ac:spMkLst>
        </pc:spChg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449720373" sldId="488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2492548500" sldId="489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529030090" sldId="490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2887889589" sldId="491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665877152" sldId="492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167304953" sldId="493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4119900087" sldId="494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425690911" sldId="495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654443154" sldId="496"/>
        </pc:sldMkLst>
      </pc:sldChg>
      <pc:sldChg chg="add del">
        <pc:chgData name="Glen Jones" userId="e846aaca-4b24-4b13-b0d0-f2308e16b284" providerId="ADAL" clId="{ED47ACC3-9597-4D89-A1DC-43CF280EF274}" dt="2026-01-14T12:54:32.018" v="419" actId="47"/>
        <pc:sldMkLst>
          <pc:docMk/>
          <pc:sldMk cId="490926745" sldId="497"/>
        </pc:sldMkLst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2916834933" sldId="498"/>
        </pc:sldMkLst>
        <pc:spChg chg="mod">
          <ac:chgData name="Glen Jones" userId="e846aaca-4b24-4b13-b0d0-f2308e16b284" providerId="ADAL" clId="{ED47ACC3-9597-4D89-A1DC-43CF280EF274}" dt="2026-01-13T14:38:10.486" v="184" actId="115"/>
          <ac:spMkLst>
            <pc:docMk/>
            <pc:sldMk cId="2916834933" sldId="498"/>
            <ac:spMk id="5" creationId="{5D2919F3-194F-2AAD-FC53-D25B109D35EE}"/>
          </ac:spMkLst>
        </pc:spChg>
      </pc:sldChg>
      <pc:sldChg chg="modSp add del">
        <pc:chgData name="Glen Jones" userId="e846aaca-4b24-4b13-b0d0-f2308e16b284" providerId="ADAL" clId="{ED47ACC3-9597-4D89-A1DC-43CF280EF274}" dt="2026-01-14T12:54:32.018" v="419" actId="47"/>
        <pc:sldMkLst>
          <pc:docMk/>
          <pc:sldMk cId="1419257661" sldId="499"/>
        </pc:sldMkLst>
        <pc:graphicFrameChg chg="mod">
          <ac:chgData name="Glen Jones" userId="e846aaca-4b24-4b13-b0d0-f2308e16b284" providerId="ADAL" clId="{ED47ACC3-9597-4D89-A1DC-43CF280EF274}" dt="2026-01-13T14:45:11.507" v="356" actId="478"/>
          <ac:graphicFrameMkLst>
            <pc:docMk/>
            <pc:sldMk cId="1419257661" sldId="499"/>
            <ac:graphicFrameMk id="4" creationId="{58D71DCC-EBBE-D829-9128-C489CCF454C8}"/>
          </ac:graphicFrameMkLst>
        </pc:graphicFrameChg>
      </pc:sldChg>
      <pc:sldChg chg="modSp add del">
        <pc:chgData name="Glen Jones" userId="e846aaca-4b24-4b13-b0d0-f2308e16b284" providerId="ADAL" clId="{ED47ACC3-9597-4D89-A1DC-43CF280EF274}" dt="2026-01-14T12:54:32.018" v="419" actId="47"/>
        <pc:sldMkLst>
          <pc:docMk/>
          <pc:sldMk cId="3849219962" sldId="500"/>
        </pc:sldMkLst>
        <pc:graphicFrameChg chg="mod">
          <ac:chgData name="Glen Jones" userId="e846aaca-4b24-4b13-b0d0-f2308e16b284" providerId="ADAL" clId="{ED47ACC3-9597-4D89-A1DC-43CF280EF274}" dt="2026-01-13T14:45:14.867" v="357" actId="478"/>
          <ac:graphicFrameMkLst>
            <pc:docMk/>
            <pc:sldMk cId="3849219962" sldId="500"/>
            <ac:graphicFrameMk id="4" creationId="{1C2DFAEE-D3BE-8166-CD9E-100D7311CE09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3862629912" sldId="501"/>
        </pc:sldMkLst>
        <pc:graphicFrameChg chg="mod modGraphic">
          <ac:chgData name="Glen Jones" userId="e846aaca-4b24-4b13-b0d0-f2308e16b284" providerId="ADAL" clId="{ED47ACC3-9597-4D89-A1DC-43CF280EF274}" dt="2026-01-13T14:48:57.453" v="408" actId="20577"/>
          <ac:graphicFrameMkLst>
            <pc:docMk/>
            <pc:sldMk cId="3862629912" sldId="501"/>
            <ac:graphicFrameMk id="4" creationId="{E36843A5-D138-21AE-FF9B-C50914A2E2BC}"/>
          </ac:graphicFrameMkLst>
        </pc:graphicFrameChg>
      </pc:sldChg>
      <pc:sldChg chg="modSp add del">
        <pc:chgData name="Glen Jones" userId="e846aaca-4b24-4b13-b0d0-f2308e16b284" providerId="ADAL" clId="{ED47ACC3-9597-4D89-A1DC-43CF280EF274}" dt="2026-01-14T12:54:32.018" v="419" actId="47"/>
        <pc:sldMkLst>
          <pc:docMk/>
          <pc:sldMk cId="898871633" sldId="502"/>
        </pc:sldMkLst>
        <pc:graphicFrameChg chg="mod">
          <ac:chgData name="Glen Jones" userId="e846aaca-4b24-4b13-b0d0-f2308e16b284" providerId="ADAL" clId="{ED47ACC3-9597-4D89-A1DC-43CF280EF274}" dt="2026-01-13T14:49:09.362" v="411" actId="478"/>
          <ac:graphicFrameMkLst>
            <pc:docMk/>
            <pc:sldMk cId="898871633" sldId="502"/>
            <ac:graphicFrameMk id="4" creationId="{2EEA903B-15AF-ECCB-16AC-37E402A12BCF}"/>
          </ac:graphicFrameMkLst>
        </pc:graphicFrameChg>
      </pc:sldChg>
      <pc:sldChg chg="modSp add del">
        <pc:chgData name="Glen Jones" userId="e846aaca-4b24-4b13-b0d0-f2308e16b284" providerId="ADAL" clId="{ED47ACC3-9597-4D89-A1DC-43CF280EF274}" dt="2026-01-14T12:54:32.018" v="419" actId="47"/>
        <pc:sldMkLst>
          <pc:docMk/>
          <pc:sldMk cId="2084724530" sldId="503"/>
        </pc:sldMkLst>
        <pc:graphicFrameChg chg="mod">
          <ac:chgData name="Glen Jones" userId="e846aaca-4b24-4b13-b0d0-f2308e16b284" providerId="ADAL" clId="{ED47ACC3-9597-4D89-A1DC-43CF280EF274}" dt="2026-01-13T14:49:16.642" v="414" actId="478"/>
          <ac:graphicFrameMkLst>
            <pc:docMk/>
            <pc:sldMk cId="2084724530" sldId="503"/>
            <ac:graphicFrameMk id="4" creationId="{40109288-7964-8CAD-DFD2-EA1673C5A2C4}"/>
          </ac:graphicFrameMkLst>
        </pc:graphicFrameChg>
      </pc:sldChg>
      <pc:sldChg chg="modSp add del">
        <pc:chgData name="Glen Jones" userId="e846aaca-4b24-4b13-b0d0-f2308e16b284" providerId="ADAL" clId="{ED47ACC3-9597-4D89-A1DC-43CF280EF274}" dt="2026-01-14T12:54:32.018" v="419" actId="47"/>
        <pc:sldMkLst>
          <pc:docMk/>
          <pc:sldMk cId="3671765987" sldId="504"/>
        </pc:sldMkLst>
        <pc:graphicFrameChg chg="mod">
          <ac:chgData name="Glen Jones" userId="e846aaca-4b24-4b13-b0d0-f2308e16b284" providerId="ADAL" clId="{ED47ACC3-9597-4D89-A1DC-43CF280EF274}" dt="2026-01-13T14:49:23.568" v="417" actId="478"/>
          <ac:graphicFrameMkLst>
            <pc:docMk/>
            <pc:sldMk cId="3671765987" sldId="504"/>
            <ac:graphicFrameMk id="4" creationId="{B5A501F6-A415-544E-1D15-951638827A55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3T14:49:36.177" v="418" actId="47"/>
        <pc:sldMkLst>
          <pc:docMk/>
          <pc:sldMk cId="2178630609" sldId="505"/>
        </pc:sldMkLst>
      </pc:sldChg>
      <pc:sldChg chg="modSp add del mod">
        <pc:chgData name="Glen Jones" userId="e846aaca-4b24-4b13-b0d0-f2308e16b284" providerId="ADAL" clId="{ED47ACC3-9597-4D89-A1DC-43CF280EF274}" dt="2026-01-14T12:54:32.018" v="419" actId="47"/>
        <pc:sldMkLst>
          <pc:docMk/>
          <pc:sldMk cId="1794089756" sldId="506"/>
        </pc:sldMkLst>
        <pc:graphicFrameChg chg="mod modGraphic">
          <ac:chgData name="Glen Jones" userId="e846aaca-4b24-4b13-b0d0-f2308e16b284" providerId="ADAL" clId="{ED47ACC3-9597-4D89-A1DC-43CF280EF274}" dt="2026-01-13T14:48:50.566" v="391" actId="20577"/>
          <ac:graphicFrameMkLst>
            <pc:docMk/>
            <pc:sldMk cId="1794089756" sldId="506"/>
            <ac:graphicFrameMk id="4" creationId="{9A389D10-3E88-6550-902C-DD1F5F7DFBBD}"/>
          </ac:graphicFrameMkLst>
        </pc:graphicFrameChg>
      </pc:sldChg>
      <pc:sldMasterChg chg="delSldLayout">
        <pc:chgData name="Glen Jones" userId="e846aaca-4b24-4b13-b0d0-f2308e16b284" providerId="ADAL" clId="{ED47ACC3-9597-4D89-A1DC-43CF280EF274}" dt="2026-01-14T12:54:32.018" v="419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4T12:54:32.018" v="419" actId="47"/>
          <pc:sldLayoutMkLst>
            <pc:docMk/>
            <pc:sldMasterMk cId="451012602" sldId="2147483648"/>
            <pc:sldLayoutMk cId="2412707306" sldId="2147483660"/>
          </pc:sldLayoutMkLst>
        </pc:sldLayoutChg>
        <pc:sldLayoutChg chg="del">
          <pc:chgData name="Glen Jones" userId="e846aaca-4b24-4b13-b0d0-f2308e16b284" providerId="ADAL" clId="{ED47ACC3-9597-4D89-A1DC-43CF280EF274}" dt="2026-01-14T12:54:32.018" v="419" actId="47"/>
          <pc:sldLayoutMkLst>
            <pc:docMk/>
            <pc:sldMasterMk cId="451012602" sldId="2147483648"/>
            <pc:sldLayoutMk cId="2440153336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</a:t>
            </a:r>
            <a:r>
              <a:rPr lang="en-GB" i="1" u="sng" dirty="0">
                <a:solidFill>
                  <a:schemeClr val="bg1"/>
                </a:solidFill>
              </a:rPr>
              <a:t> </a:t>
            </a:r>
            <a:br>
              <a:rPr lang="en-GB" i="1" u="sng" dirty="0">
                <a:solidFill>
                  <a:schemeClr val="bg1"/>
                </a:solidFill>
              </a:rPr>
            </a:br>
            <a:r>
              <a:rPr lang="en-GB" i="1" dirty="0">
                <a:solidFill>
                  <a:schemeClr val="bg1"/>
                </a:solidFill>
              </a:rPr>
              <a:t>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</a:t>
            </a:r>
            <a:r>
              <a:rPr lang="en-GB" i="1" u="sng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6E1ADC-74A8-020D-4824-E9AF0F9AE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656748"/>
            <a:ext cx="6379025" cy="41310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write: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question you would ask Emile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Aimee.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command you would give Scrambler.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statement about gems. 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588" y="3405976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79167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86080" cy="64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Emile liked to pilot the rocket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Gstate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</a:t>
                      </a: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exclamatory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a powerful kick!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Gexclam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command.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command.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Are you okay?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Gcommand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Exclamation marks.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sentence should end in an exclamation mark?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powerful kick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GExcQuest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 statement, statement, command or question?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this an exclamatory statement, statement, command or question?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beautiful day!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 - Missing ?, ! or 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punctuation is missing from the end of the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Microsoft Office PowerPoint</Application>
  <PresentationFormat>Widescreen</PresentationFormat>
  <Paragraphs>55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Andika</vt:lpstr>
      <vt:lpstr>Arial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2026-01-14T12:54:32Z</dcterms:modified>
</cp:coreProperties>
</file>