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390" r:id="rId2"/>
    <p:sldId id="274" r:id="rId3"/>
    <p:sldId id="499" r:id="rId4"/>
    <p:sldId id="500" r:id="rId5"/>
    <p:sldId id="416" r:id="rId6"/>
    <p:sldId id="506" r:id="rId7"/>
    <p:sldId id="501" r:id="rId8"/>
    <p:sldId id="502" r:id="rId9"/>
    <p:sldId id="503" r:id="rId10"/>
    <p:sldId id="504" r:id="rId11"/>
    <p:sldId id="371" r:id="rId12"/>
    <p:sldId id="297" r:id="rId13"/>
    <p:sldId id="367" r:id="rId14"/>
    <p:sldId id="301" r:id="rId15"/>
    <p:sldId id="360" r:id="rId16"/>
    <p:sldId id="366" r:id="rId17"/>
    <p:sldId id="470" r:id="rId18"/>
    <p:sldId id="471" r:id="rId19"/>
    <p:sldId id="488" r:id="rId20"/>
    <p:sldId id="472" r:id="rId21"/>
    <p:sldId id="438" r:id="rId22"/>
    <p:sldId id="489" r:id="rId23"/>
    <p:sldId id="441" r:id="rId24"/>
    <p:sldId id="442" r:id="rId25"/>
    <p:sldId id="490" r:id="rId26"/>
    <p:sldId id="465" r:id="rId27"/>
    <p:sldId id="473" r:id="rId28"/>
    <p:sldId id="491" r:id="rId29"/>
    <p:sldId id="443" r:id="rId30"/>
    <p:sldId id="444" r:id="rId31"/>
    <p:sldId id="492" r:id="rId32"/>
    <p:sldId id="466" r:id="rId33"/>
    <p:sldId id="467" r:id="rId34"/>
    <p:sldId id="493" r:id="rId35"/>
    <p:sldId id="439" r:id="rId36"/>
    <p:sldId id="440" r:id="rId37"/>
    <p:sldId id="494" r:id="rId38"/>
    <p:sldId id="468" r:id="rId39"/>
    <p:sldId id="469" r:id="rId40"/>
    <p:sldId id="495" r:id="rId41"/>
    <p:sldId id="474" r:id="rId42"/>
    <p:sldId id="475" r:id="rId43"/>
    <p:sldId id="496" r:id="rId44"/>
    <p:sldId id="476" r:id="rId45"/>
    <p:sldId id="497" r:id="rId46"/>
    <p:sldId id="477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8A099F-638C-4B6F-A655-2DD4E71ADCBA}" v="1" dt="2026-01-14T13:21:44.284"/>
    <p1510:client id="{A0B11F5B-5796-475C-9489-0E088D6A7361}" v="139" dt="2026-01-13T14:49:23.5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4T13:21:47.286" v="422" actId="1076"/>
      <pc:docMkLst>
        <pc:docMk/>
      </pc:docMkLst>
      <pc:sldChg chg="modSp mod">
        <pc:chgData name="Glen Jones" userId="e846aaca-4b24-4b13-b0d0-f2308e16b284" providerId="ADAL" clId="{ED47ACC3-9597-4D89-A1DC-43CF280EF274}" dt="2026-01-13T14:29:22.519" v="24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3T14:29:22.519" v="2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3T14:40:49.576" v="240" actId="47"/>
        <pc:sldMkLst>
          <pc:docMk/>
          <pc:sldMk cId="1684973580" sldId="296"/>
        </pc:sldMkLst>
      </pc:sldChg>
      <pc:sldChg chg="modSp mod modAnim">
        <pc:chgData name="Glen Jones" userId="e846aaca-4b24-4b13-b0d0-f2308e16b284" providerId="ADAL" clId="{ED47ACC3-9597-4D89-A1DC-43CF280EF274}" dt="2026-01-13T14:41:32.756" v="254" actId="14100"/>
        <pc:sldMkLst>
          <pc:docMk/>
          <pc:sldMk cId="3499639952" sldId="367"/>
        </pc:sldMkLst>
        <pc:spChg chg="mod">
          <ac:chgData name="Glen Jones" userId="e846aaca-4b24-4b13-b0d0-f2308e16b284" providerId="ADAL" clId="{ED47ACC3-9597-4D89-A1DC-43CF280EF274}" dt="2026-01-13T14:41:32.756" v="254" actId="14100"/>
          <ac:spMkLst>
            <pc:docMk/>
            <pc:sldMk cId="3499639952" sldId="36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1-13T14:41:18.127" v="248" actId="14100"/>
          <ac:spMkLst>
            <pc:docMk/>
            <pc:sldMk cId="3499639952" sldId="367"/>
            <ac:spMk id="4" creationId="{FDF82D31-9D8A-91BC-1580-AE9ED5719831}"/>
          </ac:spMkLst>
        </pc:spChg>
        <pc:picChg chg="mod">
          <ac:chgData name="Glen Jones" userId="e846aaca-4b24-4b13-b0d0-f2308e16b284" providerId="ADAL" clId="{ED47ACC3-9597-4D89-A1DC-43CF280EF274}" dt="2026-01-13T14:41:29.196" v="253" actId="1076"/>
          <ac:picMkLst>
            <pc:docMk/>
            <pc:sldMk cId="3499639952" sldId="367"/>
            <ac:picMk id="7" creationId="{BBC398EB-3E5B-170E-55B2-C0B4D163EC8F}"/>
          </ac:picMkLst>
        </pc:picChg>
      </pc:sldChg>
      <pc:sldChg chg="addSp modSp mod modAnim">
        <pc:chgData name="Glen Jones" userId="e846aaca-4b24-4b13-b0d0-f2308e16b284" providerId="ADAL" clId="{ED47ACC3-9597-4D89-A1DC-43CF280EF274}" dt="2026-01-13T14:40:46.657" v="239" actId="14100"/>
        <pc:sldMkLst>
          <pc:docMk/>
          <pc:sldMk cId="2483252389" sldId="371"/>
        </pc:sldMkLst>
        <pc:spChg chg="mod">
          <ac:chgData name="Glen Jones" userId="e846aaca-4b24-4b13-b0d0-f2308e16b284" providerId="ADAL" clId="{ED47ACC3-9597-4D89-A1DC-43CF280EF274}" dt="2026-01-13T14:40:40.777" v="237" actId="1076"/>
          <ac:spMkLst>
            <pc:docMk/>
            <pc:sldMk cId="2483252389" sldId="37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1-13T14:40:46.657" v="239" actId="14100"/>
          <ac:spMkLst>
            <pc:docMk/>
            <pc:sldMk cId="2483252389" sldId="371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1-13T14:40:44.720" v="238" actId="1076"/>
          <ac:spMkLst>
            <pc:docMk/>
            <pc:sldMk cId="2483252389" sldId="371"/>
            <ac:spMk id="4" creationId="{20D94C9B-A48B-B057-57A8-81D247808A65}"/>
          </ac:spMkLst>
        </pc:spChg>
      </pc:sldChg>
      <pc:sldChg chg="add del">
        <pc:chgData name="Glen Jones" userId="e846aaca-4b24-4b13-b0d0-f2308e16b284" providerId="ADAL" clId="{ED47ACC3-9597-4D89-A1DC-43CF280EF274}" dt="2026-01-14T12:54:17.164" v="420" actId="47"/>
        <pc:sldMkLst>
          <pc:docMk/>
          <pc:sldMk cId="2138357973" sldId="385"/>
        </pc:sldMkLst>
      </pc:sldChg>
      <pc:sldChg chg="addSp delSp modSp add mod">
        <pc:chgData name="Glen Jones" userId="e846aaca-4b24-4b13-b0d0-f2308e16b284" providerId="ADAL" clId="{ED47ACC3-9597-4D89-A1DC-43CF280EF274}" dt="2026-01-13T14:29:09.507" v="12" actId="115"/>
        <pc:sldMkLst>
          <pc:docMk/>
          <pc:sldMk cId="2515382227" sldId="390"/>
        </pc:sldMkLst>
        <pc:spChg chg="mod">
          <ac:chgData name="Glen Jones" userId="e846aaca-4b24-4b13-b0d0-f2308e16b284" providerId="ADAL" clId="{ED47ACC3-9597-4D89-A1DC-43CF280EF274}" dt="2026-01-13T14:29:09.507" v="12" actId="115"/>
          <ac:spMkLst>
            <pc:docMk/>
            <pc:sldMk cId="2515382227" sldId="390"/>
            <ac:spMk id="3" creationId="{44216E9B-A822-3D56-CF7F-CACC9AF5905C}"/>
          </ac:spMkLst>
        </pc:spChg>
        <pc:picChg chg="add mod">
          <ac:chgData name="Glen Jones" userId="e846aaca-4b24-4b13-b0d0-f2308e16b284" providerId="ADAL" clId="{ED47ACC3-9597-4D89-A1DC-43CF280EF274}" dt="2026-01-13T14:28:51.278" v="5" actId="1076"/>
          <ac:picMkLst>
            <pc:docMk/>
            <pc:sldMk cId="2515382227" sldId="390"/>
            <ac:picMk id="8" creationId="{9D6E1ADC-74A8-020D-4824-E9AF0F9AEC51}"/>
          </ac:picMkLst>
        </pc:picChg>
        <pc:picChg chg="del">
          <ac:chgData name="Glen Jones" userId="e846aaca-4b24-4b13-b0d0-f2308e16b284" providerId="ADAL" clId="{ED47ACC3-9597-4D89-A1DC-43CF280EF274}" dt="2026-01-13T14:28:46.53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2160521376" sldId="408"/>
        </pc:sldMkLst>
        <pc:spChg chg="mod">
          <ac:chgData name="Glen Jones" userId="e846aaca-4b24-4b13-b0d0-f2308e16b284" providerId="ADAL" clId="{ED47ACC3-9597-4D89-A1DC-43CF280EF274}" dt="2026-01-13T14:32:19.241" v="103" actId="20577"/>
          <ac:spMkLst>
            <pc:docMk/>
            <pc:sldMk cId="2160521376" sldId="408"/>
            <ac:spMk id="16" creationId="{435ADC95-2193-EE79-69B8-C7A3010824DB}"/>
          </ac:spMkLst>
        </pc:spChg>
        <pc:spChg chg="mod">
          <ac:chgData name="Glen Jones" userId="e846aaca-4b24-4b13-b0d0-f2308e16b284" providerId="ADAL" clId="{ED47ACC3-9597-4D89-A1DC-43CF280EF274}" dt="2026-01-13T14:32:05.887" v="76" actId="20577"/>
          <ac:spMkLst>
            <pc:docMk/>
            <pc:sldMk cId="2160521376" sldId="408"/>
            <ac:spMk id="17" creationId="{BF6EF441-4AC9-CA99-5211-864507A58B64}"/>
          </ac:spMkLst>
        </pc:spChg>
        <pc:spChg chg="mod">
          <ac:chgData name="Glen Jones" userId="e846aaca-4b24-4b13-b0d0-f2308e16b284" providerId="ADAL" clId="{ED47ACC3-9597-4D89-A1DC-43CF280EF274}" dt="2026-01-13T14:32:13.059" v="93" actId="20577"/>
          <ac:spMkLst>
            <pc:docMk/>
            <pc:sldMk cId="2160521376" sldId="408"/>
            <ac:spMk id="18" creationId="{FD2C80DC-B950-708A-2EB0-F6DAAAC9F091}"/>
          </ac:spMkLst>
        </pc:spChg>
        <pc:spChg chg="mod">
          <ac:chgData name="Glen Jones" userId="e846aaca-4b24-4b13-b0d0-f2308e16b284" providerId="ADAL" clId="{ED47ACC3-9597-4D89-A1DC-43CF280EF274}" dt="2026-01-13T14:32:22.177" v="108" actId="20577"/>
          <ac:spMkLst>
            <pc:docMk/>
            <pc:sldMk cId="2160521376" sldId="408"/>
            <ac:spMk id="19" creationId="{7234AE4E-A5BC-55EB-D0BB-EB13767F00CC}"/>
          </ac:spMkLst>
        </pc:spChg>
        <pc:spChg chg="mod">
          <ac:chgData name="Glen Jones" userId="e846aaca-4b24-4b13-b0d0-f2308e16b284" providerId="ADAL" clId="{ED47ACC3-9597-4D89-A1DC-43CF280EF274}" dt="2026-01-13T14:31:29.557" v="38" actId="20577"/>
          <ac:spMkLst>
            <pc:docMk/>
            <pc:sldMk cId="2160521376" sldId="408"/>
            <ac:spMk id="26" creationId="{D4AF35E5-D7C5-C3CC-28BB-D8DD5236EFE8}"/>
          </ac:spMkLst>
        </pc:spChg>
        <pc:spChg chg="mod">
          <ac:chgData name="Glen Jones" userId="e846aaca-4b24-4b13-b0d0-f2308e16b284" providerId="ADAL" clId="{ED47ACC3-9597-4D89-A1DC-43CF280EF274}" dt="2026-01-13T14:31:40.708" v="51" actId="20577"/>
          <ac:spMkLst>
            <pc:docMk/>
            <pc:sldMk cId="2160521376" sldId="408"/>
            <ac:spMk id="27" creationId="{37D8C83E-792E-6371-7EDC-B909DF913074}"/>
          </ac:spMkLst>
        </pc:spChg>
        <pc:spChg chg="mod">
          <ac:chgData name="Glen Jones" userId="e846aaca-4b24-4b13-b0d0-f2308e16b284" providerId="ADAL" clId="{ED47ACC3-9597-4D89-A1DC-43CF280EF274}" dt="2026-01-13T14:31:44.407" v="56" actId="20577"/>
          <ac:spMkLst>
            <pc:docMk/>
            <pc:sldMk cId="2160521376" sldId="408"/>
            <ac:spMk id="28" creationId="{89E8D4A0-414F-1786-B948-89431118F65A}"/>
          </ac:spMkLst>
        </pc:spChg>
        <pc:spChg chg="mod">
          <ac:chgData name="Glen Jones" userId="e846aaca-4b24-4b13-b0d0-f2308e16b284" providerId="ADAL" clId="{ED47ACC3-9597-4D89-A1DC-43CF280EF274}" dt="2026-01-13T14:31:54.750" v="68" actId="20577"/>
          <ac:spMkLst>
            <pc:docMk/>
            <pc:sldMk cId="2160521376" sldId="408"/>
            <ac:spMk id="29" creationId="{6D482227-CC86-CE54-9C0A-23910B118991}"/>
          </ac:spMkLst>
        </pc:spChg>
        <pc:spChg chg="mod">
          <ac:chgData name="Glen Jones" userId="e846aaca-4b24-4b13-b0d0-f2308e16b284" providerId="ADAL" clId="{ED47ACC3-9597-4D89-A1DC-43CF280EF274}" dt="2026-01-13T14:31:47.708" v="60" actId="20577"/>
          <ac:spMkLst>
            <pc:docMk/>
            <pc:sldMk cId="2160521376" sldId="408"/>
            <ac:spMk id="30" creationId="{01CE0B5B-C9F8-6AD3-6CC6-F6D3E8DA3367}"/>
          </ac:spMkLst>
        </pc:spChg>
        <pc:spChg chg="mod">
          <ac:chgData name="Glen Jones" userId="e846aaca-4b24-4b13-b0d0-f2308e16b284" providerId="ADAL" clId="{ED47ACC3-9597-4D89-A1DC-43CF280EF274}" dt="2026-01-13T14:31:34.838" v="43" actId="20577"/>
          <ac:spMkLst>
            <pc:docMk/>
            <pc:sldMk cId="2160521376" sldId="408"/>
            <ac:spMk id="31" creationId="{238E32B8-D74C-C400-EC22-165D9B93717A}"/>
          </ac:spMkLst>
        </pc:spChg>
        <pc:spChg chg="mod">
          <ac:chgData name="Glen Jones" userId="e846aaca-4b24-4b13-b0d0-f2308e16b284" providerId="ADAL" clId="{ED47ACC3-9597-4D89-A1DC-43CF280EF274}" dt="2026-01-13T14:31:50.583" v="64" actId="20577"/>
          <ac:spMkLst>
            <pc:docMk/>
            <pc:sldMk cId="2160521376" sldId="408"/>
            <ac:spMk id="32" creationId="{5EA5982F-6F9E-629F-8BC5-67C37C6C4B70}"/>
          </ac:spMkLst>
        </pc:spChg>
        <pc:spChg chg="mod">
          <ac:chgData name="Glen Jones" userId="e846aaca-4b24-4b13-b0d0-f2308e16b284" providerId="ADAL" clId="{ED47ACC3-9597-4D89-A1DC-43CF280EF274}" dt="2026-01-13T14:32:01.869" v="72" actId="20577"/>
          <ac:spMkLst>
            <pc:docMk/>
            <pc:sldMk cId="2160521376" sldId="408"/>
            <ac:spMk id="33" creationId="{13B8606D-7BB4-40CB-27B7-BE96F4146BC2}"/>
          </ac:spMkLst>
        </pc:spChg>
      </pc:sldChg>
      <pc:sldChg chg="modSp add del">
        <pc:chgData name="Glen Jones" userId="e846aaca-4b24-4b13-b0d0-f2308e16b284" providerId="ADAL" clId="{ED47ACC3-9597-4D89-A1DC-43CF280EF274}" dt="2026-01-14T12:54:08.924" v="419" actId="47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3T14:38:31.577" v="185"/>
          <ac:spMkLst>
            <pc:docMk/>
            <pc:sldMk cId="221445646" sldId="409"/>
            <ac:spMk id="4" creationId="{4A2A3D15-5625-4BC5-287F-0CE77FF5CDCE}"/>
          </ac:spMkLst>
        </pc:spChg>
      </pc:sldChg>
      <pc:sldChg chg="modSp add">
        <pc:chgData name="Glen Jones" userId="e846aaca-4b24-4b13-b0d0-f2308e16b284" providerId="ADAL" clId="{ED47ACC3-9597-4D89-A1DC-43CF280EF274}" dt="2026-01-13T14:45:17.401" v="358" actId="478"/>
        <pc:sldMkLst>
          <pc:docMk/>
          <pc:sldMk cId="818189174" sldId="416"/>
        </pc:sldMkLst>
        <pc:graphicFrameChg chg="mod">
          <ac:chgData name="Glen Jones" userId="e846aaca-4b24-4b13-b0d0-f2308e16b284" providerId="ADAL" clId="{ED47ACC3-9597-4D89-A1DC-43CF280EF274}" dt="2026-01-13T14:45:17.401" v="358" actId="478"/>
          <ac:graphicFrameMkLst>
            <pc:docMk/>
            <pc:sldMk cId="818189174" sldId="416"/>
            <ac:graphicFrameMk id="4" creationId="{63BBBDD7-5EE5-AB74-AC48-D88432E8A4DE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3T14:45:20.157" v="359" actId="47"/>
        <pc:sldMkLst>
          <pc:docMk/>
          <pc:sldMk cId="1144376670" sldId="419"/>
        </pc:sldMkLst>
      </pc:sldChg>
      <pc:sldChg chg="modSp add del mod ord">
        <pc:chgData name="Glen Jones" userId="e846aaca-4b24-4b13-b0d0-f2308e16b284" providerId="ADAL" clId="{ED47ACC3-9597-4D89-A1DC-43CF280EF274}" dt="2026-01-14T12:54:17.164" v="420" actId="47"/>
        <pc:sldMkLst>
          <pc:docMk/>
          <pc:sldMk cId="3306159819" sldId="428"/>
        </pc:sldMkLst>
        <pc:spChg chg="mod">
          <ac:chgData name="Glen Jones" userId="e846aaca-4b24-4b13-b0d0-f2308e16b284" providerId="ADAL" clId="{ED47ACC3-9597-4D89-A1DC-43CF280EF274}" dt="2026-01-13T14:43:37.806" v="354" actId="20577"/>
          <ac:spMkLst>
            <pc:docMk/>
            <pc:sldMk cId="3306159819" sldId="428"/>
            <ac:spMk id="4" creationId="{98F26F2E-174F-83AE-5305-BD79B4EA7A63}"/>
          </ac:spMkLst>
        </pc:spChg>
        <pc:picChg chg="mod">
          <ac:chgData name="Glen Jones" userId="e846aaca-4b24-4b13-b0d0-f2308e16b284" providerId="ADAL" clId="{ED47ACC3-9597-4D89-A1DC-43CF280EF274}" dt="2026-01-13T14:43:21.666" v="338" actId="1076"/>
          <ac:picMkLst>
            <pc:docMk/>
            <pc:sldMk cId="3306159819" sldId="428"/>
            <ac:picMk id="8" creationId="{36D4A415-9B04-4B84-1E89-3E4580321E88}"/>
          </ac:picMkLst>
        </pc:picChg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54122617" sldId="438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715002870" sldId="439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789939820" sldId="440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373258804" sldId="441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289701193" sldId="442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844737360" sldId="443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781783982" sldId="444"/>
        </pc:sldMkLst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3T14:39:31.468" v="213" actId="20577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3T14:39:43.548" v="218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3T14:39:38.068" v="215" actId="1076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3T14:39:39.358" v="216" actId="1076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3T14:39:41.317" v="217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3T14:39:35.577" v="214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3T14:39:27.670" v="206" actId="6549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3T14:39:57.568" v="223" actId="14100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3T14:39:47.999" v="219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3T14:39:53.906" v="222" actId="14100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3T14:39:49.362" v="220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2920703650" sldId="447"/>
        </pc:sldMkLst>
        <pc:spChg chg="mod">
          <ac:chgData name="Glen Jones" userId="e846aaca-4b24-4b13-b0d0-f2308e16b284" providerId="ADAL" clId="{ED47ACC3-9597-4D89-A1DC-43CF280EF274}" dt="2026-01-13T14:40:09.488" v="231" actId="404"/>
          <ac:spMkLst>
            <pc:docMk/>
            <pc:sldMk cId="2920703650" sldId="447"/>
            <ac:spMk id="4" creationId="{B6AB7543-3524-EB49-499A-D6D5D7DE0A7A}"/>
          </ac:spMkLst>
        </pc:spChg>
        <pc:spChg chg="mod">
          <ac:chgData name="Glen Jones" userId="e846aaca-4b24-4b13-b0d0-f2308e16b284" providerId="ADAL" clId="{ED47ACC3-9597-4D89-A1DC-43CF280EF274}" dt="2026-01-13T14:40:12.587" v="233" actId="1076"/>
          <ac:spMkLst>
            <pc:docMk/>
            <pc:sldMk cId="2920703650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3T14:40:11.348" v="232" actId="1076"/>
          <ac:spMkLst>
            <pc:docMk/>
            <pc:sldMk cId="2920703650" sldId="447"/>
            <ac:spMk id="14" creationId="{C66ACBA7-0368-6DDC-193F-128F84D8A6C0}"/>
          </ac:spMkLst>
        </pc:spChg>
      </pc:sldChg>
      <pc:sldChg chg="modSp add del mod">
        <pc:chgData name="Glen Jones" userId="e846aaca-4b24-4b13-b0d0-f2308e16b284" providerId="ADAL" clId="{ED47ACC3-9597-4D89-A1DC-43CF280EF274}" dt="2026-01-13T14:37:57.225" v="181" actId="47"/>
        <pc:sldMkLst>
          <pc:docMk/>
          <pc:sldMk cId="71122580" sldId="448"/>
        </pc:sldMkLst>
        <pc:spChg chg="mod">
          <ac:chgData name="Glen Jones" userId="e846aaca-4b24-4b13-b0d0-f2308e16b284" providerId="ADAL" clId="{ED47ACC3-9597-4D89-A1DC-43CF280EF274}" dt="2026-01-13T14:36:50.998" v="167" actId="20577"/>
          <ac:spMkLst>
            <pc:docMk/>
            <pc:sldMk cId="71122580" sldId="448"/>
            <ac:spMk id="2" creationId="{C08E4F42-82A7-8265-3FD1-2D8D997C7186}"/>
          </ac:spMkLst>
        </pc:spChg>
        <pc:spChg chg="mod">
          <ac:chgData name="Glen Jones" userId="e846aaca-4b24-4b13-b0d0-f2308e16b284" providerId="ADAL" clId="{ED47ACC3-9597-4D89-A1DC-43CF280EF274}" dt="2026-01-13T14:37:33.478" v="175"/>
          <ac:spMkLst>
            <pc:docMk/>
            <pc:sldMk cId="71122580" sldId="448"/>
            <ac:spMk id="4" creationId="{700D58C7-6785-351D-4835-610D3B7F3EC7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71122580" sldId="448"/>
            <ac:spMk id="5" creationId="{113D57F3-0B29-9D69-33EF-7EEEB4EB3A96}"/>
          </ac:spMkLst>
        </pc:spChg>
        <pc:spChg chg="mod">
          <ac:chgData name="Glen Jones" userId="e846aaca-4b24-4b13-b0d0-f2308e16b284" providerId="ADAL" clId="{ED47ACC3-9597-4D89-A1DC-43CF280EF274}" dt="2026-01-13T14:34:51.454" v="129"/>
          <ac:spMkLst>
            <pc:docMk/>
            <pc:sldMk cId="71122580" sldId="448"/>
            <ac:spMk id="6" creationId="{05C9BCB9-8581-2C6D-183F-2472621629B2}"/>
          </ac:spMkLst>
        </pc:spChg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048385290" sldId="465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365730972" sldId="466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055010904" sldId="467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428528573" sldId="468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138318043" sldId="469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188107512" sldId="470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193475781" sldId="471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90931477" sldId="472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96275698" sldId="473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30352644" sldId="474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372812666" sldId="475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45010590" sldId="476"/>
        </pc:sldMkLst>
      </pc:sldChg>
      <pc:sldChg chg="addSp modSp add mod">
        <pc:chgData name="Glen Jones" userId="e846aaca-4b24-4b13-b0d0-f2308e16b284" providerId="ADAL" clId="{ED47ACC3-9597-4D89-A1DC-43CF280EF274}" dt="2026-01-14T13:21:47.286" v="422" actId="1076"/>
        <pc:sldMkLst>
          <pc:docMk/>
          <pc:sldMk cId="2634177903" sldId="477"/>
        </pc:sldMkLst>
        <pc:spChg chg="add mod">
          <ac:chgData name="Glen Jones" userId="e846aaca-4b24-4b13-b0d0-f2308e16b284" providerId="ADAL" clId="{ED47ACC3-9597-4D89-A1DC-43CF280EF274}" dt="2026-01-14T13:21:47.286" v="422" actId="1076"/>
          <ac:spMkLst>
            <pc:docMk/>
            <pc:sldMk cId="2634177903" sldId="477"/>
            <ac:spMk id="2" creationId="{0D861451-32EC-A82C-4800-4079B569781D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1087946739" sldId="478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1087946739" sldId="47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1087946739" sldId="47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3T14:34:02.247" v="116" actId="20577"/>
          <ac:spMkLst>
            <pc:docMk/>
            <pc:sldMk cId="1087946739" sldId="47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3T14:33:28.367" v="113"/>
          <ac:spMkLst>
            <pc:docMk/>
            <pc:sldMk cId="1087946739" sldId="478"/>
            <ac:spMk id="6" creationId="{0A651C4F-EEAA-1FAE-F05A-3C0A15257652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4016436504" sldId="479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4016436504" sldId="479"/>
            <ac:spMk id="2" creationId="{24E23EF7-012A-CD89-4992-C98885F499E7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4016436504" sldId="479"/>
            <ac:spMk id="4" creationId="{AB867C44-A6DC-3196-8648-113F985ACA31}"/>
          </ac:spMkLst>
        </pc:spChg>
        <pc:spChg chg="mod">
          <ac:chgData name="Glen Jones" userId="e846aaca-4b24-4b13-b0d0-f2308e16b284" providerId="ADAL" clId="{ED47ACC3-9597-4D89-A1DC-43CF280EF274}" dt="2026-01-13T14:35:00.527" v="130" actId="20577"/>
          <ac:spMkLst>
            <pc:docMk/>
            <pc:sldMk cId="4016436504" sldId="479"/>
            <ac:spMk id="5" creationId="{0839501C-43F8-D60B-447E-DCE3675E9F56}"/>
          </ac:spMkLst>
        </pc:spChg>
        <pc:spChg chg="mod">
          <ac:chgData name="Glen Jones" userId="e846aaca-4b24-4b13-b0d0-f2308e16b284" providerId="ADAL" clId="{ED47ACC3-9597-4D89-A1DC-43CF280EF274}" dt="2026-01-13T14:34:12.781" v="118" actId="207"/>
          <ac:spMkLst>
            <pc:docMk/>
            <pc:sldMk cId="4016436504" sldId="479"/>
            <ac:spMk id="6" creationId="{B12169AA-5259-AA82-D728-B3BB751CEB0F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3475080417" sldId="480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3475080417" sldId="480"/>
            <ac:spMk id="2" creationId="{7EE03B1C-2C54-2F48-57B9-545DA52D78F8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3475080417" sldId="480"/>
            <ac:spMk id="4" creationId="{D122C545-DED2-1A94-1D16-7140A0F49525}"/>
          </ac:spMkLst>
        </pc:spChg>
        <pc:spChg chg="mod">
          <ac:chgData name="Glen Jones" userId="e846aaca-4b24-4b13-b0d0-f2308e16b284" providerId="ADAL" clId="{ED47ACC3-9597-4D89-A1DC-43CF280EF274}" dt="2026-01-13T14:35:02.758" v="131" actId="20577"/>
          <ac:spMkLst>
            <pc:docMk/>
            <pc:sldMk cId="3475080417" sldId="480"/>
            <ac:spMk id="5" creationId="{F2A688A5-7671-74C5-0D1D-DB3C0ED072DE}"/>
          </ac:spMkLst>
        </pc:spChg>
        <pc:spChg chg="mod">
          <ac:chgData name="Glen Jones" userId="e846aaca-4b24-4b13-b0d0-f2308e16b284" providerId="ADAL" clId="{ED47ACC3-9597-4D89-A1DC-43CF280EF274}" dt="2026-01-13T14:34:27.927" v="121" actId="207"/>
          <ac:spMkLst>
            <pc:docMk/>
            <pc:sldMk cId="3475080417" sldId="480"/>
            <ac:spMk id="6" creationId="{6FBD636B-8DFF-FBA0-395F-2B56343AE1F9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1035037430" sldId="481"/>
        </pc:sldMkLst>
        <pc:spChg chg="mod">
          <ac:chgData name="Glen Jones" userId="e846aaca-4b24-4b13-b0d0-f2308e16b284" providerId="ADAL" clId="{ED47ACC3-9597-4D89-A1DC-43CF280EF274}" dt="2026-01-13T14:35:59.378" v="149" actId="6549"/>
          <ac:spMkLst>
            <pc:docMk/>
            <pc:sldMk cId="1035037430" sldId="481"/>
            <ac:spMk id="2" creationId="{82572866-A904-46E8-0007-26A8BCE1B4FD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1035037430" sldId="481"/>
            <ac:spMk id="4" creationId="{F4AB9783-8510-F988-E393-A83DE043921E}"/>
          </ac:spMkLst>
        </pc:spChg>
        <pc:spChg chg="mod">
          <ac:chgData name="Glen Jones" userId="e846aaca-4b24-4b13-b0d0-f2308e16b284" providerId="ADAL" clId="{ED47ACC3-9597-4D89-A1DC-43CF280EF274}" dt="2026-01-13T14:35:06.946" v="132" actId="20577"/>
          <ac:spMkLst>
            <pc:docMk/>
            <pc:sldMk cId="1035037430" sldId="481"/>
            <ac:spMk id="5" creationId="{9D230CD4-213F-FB51-00D3-31B542E9F85A}"/>
          </ac:spMkLst>
        </pc:spChg>
        <pc:spChg chg="mod">
          <ac:chgData name="Glen Jones" userId="e846aaca-4b24-4b13-b0d0-f2308e16b284" providerId="ADAL" clId="{ED47ACC3-9597-4D89-A1DC-43CF280EF274}" dt="2026-01-13T14:34:32.986" v="122"/>
          <ac:spMkLst>
            <pc:docMk/>
            <pc:sldMk cId="1035037430" sldId="481"/>
            <ac:spMk id="6" creationId="{44451335-1CF3-9AE4-E5CF-2EF45C57D2BD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2029776907" sldId="482"/>
        </pc:sldMkLst>
        <pc:spChg chg="mod">
          <ac:chgData name="Glen Jones" userId="e846aaca-4b24-4b13-b0d0-f2308e16b284" providerId="ADAL" clId="{ED47ACC3-9597-4D89-A1DC-43CF280EF274}" dt="2026-01-13T14:35:53.157" v="145" actId="207"/>
          <ac:spMkLst>
            <pc:docMk/>
            <pc:sldMk cId="2029776907" sldId="482"/>
            <ac:spMk id="2" creationId="{85622026-C8DB-10FD-71BA-B2F20BAA0F88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2029776907" sldId="482"/>
            <ac:spMk id="4" creationId="{71CB4C83-F693-FFF7-65CA-5BE6E136E6B9}"/>
          </ac:spMkLst>
        </pc:spChg>
        <pc:spChg chg="mod">
          <ac:chgData name="Glen Jones" userId="e846aaca-4b24-4b13-b0d0-f2308e16b284" providerId="ADAL" clId="{ED47ACC3-9597-4D89-A1DC-43CF280EF274}" dt="2026-01-13T14:36:06.343" v="150" actId="20577"/>
          <ac:spMkLst>
            <pc:docMk/>
            <pc:sldMk cId="2029776907" sldId="482"/>
            <ac:spMk id="5" creationId="{1497237D-003A-1949-EEE8-7C9CAD2C8D01}"/>
          </ac:spMkLst>
        </pc:spChg>
        <pc:spChg chg="mod">
          <ac:chgData name="Glen Jones" userId="e846aaca-4b24-4b13-b0d0-f2308e16b284" providerId="ADAL" clId="{ED47ACC3-9597-4D89-A1DC-43CF280EF274}" dt="2026-01-13T14:34:35.598" v="123"/>
          <ac:spMkLst>
            <pc:docMk/>
            <pc:sldMk cId="2029776907" sldId="482"/>
            <ac:spMk id="6" creationId="{10661D08-0C3D-318A-98E1-63972A18BD75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868787153" sldId="483"/>
        </pc:sldMkLst>
        <pc:spChg chg="mod">
          <ac:chgData name="Glen Jones" userId="e846aaca-4b24-4b13-b0d0-f2308e16b284" providerId="ADAL" clId="{ED47ACC3-9597-4D89-A1DC-43CF280EF274}" dt="2026-01-13T14:36:17.808" v="154" actId="207"/>
          <ac:spMkLst>
            <pc:docMk/>
            <pc:sldMk cId="868787153" sldId="483"/>
            <ac:spMk id="2" creationId="{25E245CF-E555-3EC3-4540-28CCC92CB75B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868787153" sldId="483"/>
            <ac:spMk id="4" creationId="{0BFE6C8B-3AF7-3C70-35FD-04EB7120E99F}"/>
          </ac:spMkLst>
        </pc:spChg>
        <pc:spChg chg="mod">
          <ac:chgData name="Glen Jones" userId="e846aaca-4b24-4b13-b0d0-f2308e16b284" providerId="ADAL" clId="{ED47ACC3-9597-4D89-A1DC-43CF280EF274}" dt="2026-01-13T14:36:14.017" v="152" actId="20577"/>
          <ac:spMkLst>
            <pc:docMk/>
            <pc:sldMk cId="868787153" sldId="483"/>
            <ac:spMk id="5" creationId="{F7EE966C-4300-E873-9561-AA27A6E946D1}"/>
          </ac:spMkLst>
        </pc:spChg>
        <pc:spChg chg="mod">
          <ac:chgData name="Glen Jones" userId="e846aaca-4b24-4b13-b0d0-f2308e16b284" providerId="ADAL" clId="{ED47ACC3-9597-4D89-A1DC-43CF280EF274}" dt="2026-01-13T14:34:38.303" v="124"/>
          <ac:spMkLst>
            <pc:docMk/>
            <pc:sldMk cId="868787153" sldId="483"/>
            <ac:spMk id="6" creationId="{9F5B70CC-5493-066A-8A69-2568CB26772F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3964058041" sldId="484"/>
        </pc:sldMkLst>
        <pc:spChg chg="mod">
          <ac:chgData name="Glen Jones" userId="e846aaca-4b24-4b13-b0d0-f2308e16b284" providerId="ADAL" clId="{ED47ACC3-9597-4D89-A1DC-43CF280EF274}" dt="2026-01-13T14:36:31.708" v="156" actId="27636"/>
          <ac:spMkLst>
            <pc:docMk/>
            <pc:sldMk cId="3964058041" sldId="484"/>
            <ac:spMk id="2" creationId="{3DE96256-6597-662C-3D79-8D748E2FFCF0}"/>
          </ac:spMkLst>
        </pc:spChg>
        <pc:spChg chg="mod">
          <ac:chgData name="Glen Jones" userId="e846aaca-4b24-4b13-b0d0-f2308e16b284" providerId="ADAL" clId="{ED47ACC3-9597-4D89-A1DC-43CF280EF274}" dt="2026-01-13T14:37:09.068" v="170" actId="115"/>
          <ac:spMkLst>
            <pc:docMk/>
            <pc:sldMk cId="3964058041" sldId="484"/>
            <ac:spMk id="4" creationId="{24739C9D-263F-03F6-1B25-29EA5B3ACD15}"/>
          </ac:spMkLst>
        </pc:spChg>
        <pc:spChg chg="mod">
          <ac:chgData name="Glen Jones" userId="e846aaca-4b24-4b13-b0d0-f2308e16b284" providerId="ADAL" clId="{ED47ACC3-9597-4D89-A1DC-43CF280EF274}" dt="2026-01-13T14:37:12.970" v="171" actId="20577"/>
          <ac:spMkLst>
            <pc:docMk/>
            <pc:sldMk cId="3964058041" sldId="484"/>
            <ac:spMk id="5" creationId="{152EF717-6EBC-131C-B7C3-24E24197E85D}"/>
          </ac:spMkLst>
        </pc:spChg>
        <pc:spChg chg="mod">
          <ac:chgData name="Glen Jones" userId="e846aaca-4b24-4b13-b0d0-f2308e16b284" providerId="ADAL" clId="{ED47ACC3-9597-4D89-A1DC-43CF280EF274}" dt="2026-01-13T14:34:41.248" v="125"/>
          <ac:spMkLst>
            <pc:docMk/>
            <pc:sldMk cId="3964058041" sldId="484"/>
            <ac:spMk id="6" creationId="{F8FA847C-1841-9F82-25E0-65051874E630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3602175899" sldId="485"/>
        </pc:sldMkLst>
        <pc:spChg chg="mod">
          <ac:chgData name="Glen Jones" userId="e846aaca-4b24-4b13-b0d0-f2308e16b284" providerId="ADAL" clId="{ED47ACC3-9597-4D89-A1DC-43CF280EF274}" dt="2026-01-13T14:36:34.576" v="158" actId="27636"/>
          <ac:spMkLst>
            <pc:docMk/>
            <pc:sldMk cId="3602175899" sldId="485"/>
            <ac:spMk id="2" creationId="{5C55DEB6-FB18-F1A4-226C-9C9B1D994D31}"/>
          </ac:spMkLst>
        </pc:spChg>
        <pc:spChg chg="mod">
          <ac:chgData name="Glen Jones" userId="e846aaca-4b24-4b13-b0d0-f2308e16b284" providerId="ADAL" clId="{ED47ACC3-9597-4D89-A1DC-43CF280EF274}" dt="2026-01-13T14:37:20.248" v="172"/>
          <ac:spMkLst>
            <pc:docMk/>
            <pc:sldMk cId="3602175899" sldId="485"/>
            <ac:spMk id="4" creationId="{B2275E4E-9272-5861-A679-30AA7AF7C4E8}"/>
          </ac:spMkLst>
        </pc:spChg>
        <pc:spChg chg="mod">
          <ac:chgData name="Glen Jones" userId="e846aaca-4b24-4b13-b0d0-f2308e16b284" providerId="ADAL" clId="{ED47ACC3-9597-4D89-A1DC-43CF280EF274}" dt="2026-01-13T14:37:40.356" v="176" actId="20577"/>
          <ac:spMkLst>
            <pc:docMk/>
            <pc:sldMk cId="3602175899" sldId="485"/>
            <ac:spMk id="5" creationId="{0863E790-F292-8DAD-0D4C-76C5FCBCEC48}"/>
          </ac:spMkLst>
        </pc:spChg>
        <pc:spChg chg="mod">
          <ac:chgData name="Glen Jones" userId="e846aaca-4b24-4b13-b0d0-f2308e16b284" providerId="ADAL" clId="{ED47ACC3-9597-4D89-A1DC-43CF280EF274}" dt="2026-01-13T14:34:43.487" v="126"/>
          <ac:spMkLst>
            <pc:docMk/>
            <pc:sldMk cId="3602175899" sldId="485"/>
            <ac:spMk id="6" creationId="{CD58582D-1836-AF79-E501-AEF0339D8B3E}"/>
          </ac:spMkLst>
        </pc:spChg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2773428811" sldId="486"/>
        </pc:sldMkLst>
        <pc:spChg chg="mod">
          <ac:chgData name="Glen Jones" userId="e846aaca-4b24-4b13-b0d0-f2308e16b284" providerId="ADAL" clId="{ED47ACC3-9597-4D89-A1DC-43CF280EF274}" dt="2026-01-13T14:36:38.425" v="160" actId="27636"/>
          <ac:spMkLst>
            <pc:docMk/>
            <pc:sldMk cId="2773428811" sldId="486"/>
            <ac:spMk id="2" creationId="{AE5499F1-78F5-6774-4D40-8E31E298A6C0}"/>
          </ac:spMkLst>
        </pc:spChg>
        <pc:spChg chg="mod">
          <ac:chgData name="Glen Jones" userId="e846aaca-4b24-4b13-b0d0-f2308e16b284" providerId="ADAL" clId="{ED47ACC3-9597-4D89-A1DC-43CF280EF274}" dt="2026-01-13T14:37:23.737" v="173"/>
          <ac:spMkLst>
            <pc:docMk/>
            <pc:sldMk cId="2773428811" sldId="486"/>
            <ac:spMk id="4" creationId="{645EA8D6-374F-3AA7-D08D-109CBDB5EAC0}"/>
          </ac:spMkLst>
        </pc:spChg>
        <pc:spChg chg="mod">
          <ac:chgData name="Glen Jones" userId="e846aaca-4b24-4b13-b0d0-f2308e16b284" providerId="ADAL" clId="{ED47ACC3-9597-4D89-A1DC-43CF280EF274}" dt="2026-01-13T14:38:06.467" v="183" actId="207"/>
          <ac:spMkLst>
            <pc:docMk/>
            <pc:sldMk cId="2773428811" sldId="486"/>
            <ac:spMk id="5" creationId="{7CA0B9E9-CEE0-D58C-189E-B3B6515CF77B}"/>
          </ac:spMkLst>
        </pc:spChg>
        <pc:spChg chg="mod">
          <ac:chgData name="Glen Jones" userId="e846aaca-4b24-4b13-b0d0-f2308e16b284" providerId="ADAL" clId="{ED47ACC3-9597-4D89-A1DC-43CF280EF274}" dt="2026-01-13T14:34:46.078" v="127"/>
          <ac:spMkLst>
            <pc:docMk/>
            <pc:sldMk cId="2773428811" sldId="486"/>
            <ac:spMk id="6" creationId="{A3F36CAE-AB71-76E6-095F-9B37F3E82038}"/>
          </ac:spMkLst>
        </pc:spChg>
      </pc:sldChg>
      <pc:sldChg chg="modSp add del mod">
        <pc:chgData name="Glen Jones" userId="e846aaca-4b24-4b13-b0d0-f2308e16b284" providerId="ADAL" clId="{ED47ACC3-9597-4D89-A1DC-43CF280EF274}" dt="2026-01-13T14:37:56.141" v="180" actId="47"/>
        <pc:sldMkLst>
          <pc:docMk/>
          <pc:sldMk cId="1096789965" sldId="487"/>
        </pc:sldMkLst>
        <pc:spChg chg="mod">
          <ac:chgData name="Glen Jones" userId="e846aaca-4b24-4b13-b0d0-f2308e16b284" providerId="ADAL" clId="{ED47ACC3-9597-4D89-A1DC-43CF280EF274}" dt="2026-01-13T14:36:41.970" v="162" actId="27636"/>
          <ac:spMkLst>
            <pc:docMk/>
            <pc:sldMk cId="1096789965" sldId="487"/>
            <ac:spMk id="2" creationId="{7DD8C3AE-C4F1-21CB-2B33-7CB3E8EAF8F8}"/>
          </ac:spMkLst>
        </pc:spChg>
        <pc:spChg chg="mod">
          <ac:chgData name="Glen Jones" userId="e846aaca-4b24-4b13-b0d0-f2308e16b284" providerId="ADAL" clId="{ED47ACC3-9597-4D89-A1DC-43CF280EF274}" dt="2026-01-13T14:37:29.597" v="174"/>
          <ac:spMkLst>
            <pc:docMk/>
            <pc:sldMk cId="1096789965" sldId="487"/>
            <ac:spMk id="4" creationId="{9A93F88B-19D4-4884-9622-F90E67B6DA14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1096789965" sldId="487"/>
            <ac:spMk id="5" creationId="{B44B6B92-B33A-B511-1470-556FDDB14ECA}"/>
          </ac:spMkLst>
        </pc:spChg>
        <pc:spChg chg="mod">
          <ac:chgData name="Glen Jones" userId="e846aaca-4b24-4b13-b0d0-f2308e16b284" providerId="ADAL" clId="{ED47ACC3-9597-4D89-A1DC-43CF280EF274}" dt="2026-01-13T14:34:48.692" v="128"/>
          <ac:spMkLst>
            <pc:docMk/>
            <pc:sldMk cId="1096789965" sldId="487"/>
            <ac:spMk id="6" creationId="{B39579A6-73C8-34DA-1DEC-CF173FF447CF}"/>
          </ac:spMkLst>
        </pc:spChg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49720373" sldId="488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492548500" sldId="489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529030090" sldId="490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887889589" sldId="491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665877152" sldId="492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67304953" sldId="493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119900087" sldId="494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25690911" sldId="495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654443154" sldId="496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90926745" sldId="497"/>
        </pc:sldMkLst>
      </pc:sldChg>
      <pc:sldChg chg="modSp add del mod">
        <pc:chgData name="Glen Jones" userId="e846aaca-4b24-4b13-b0d0-f2308e16b284" providerId="ADAL" clId="{ED47ACC3-9597-4D89-A1DC-43CF280EF274}" dt="2026-01-14T12:54:08.924" v="419" actId="47"/>
        <pc:sldMkLst>
          <pc:docMk/>
          <pc:sldMk cId="2916834933" sldId="498"/>
        </pc:sldMkLst>
        <pc:spChg chg="mod">
          <ac:chgData name="Glen Jones" userId="e846aaca-4b24-4b13-b0d0-f2308e16b284" providerId="ADAL" clId="{ED47ACC3-9597-4D89-A1DC-43CF280EF274}" dt="2026-01-13T14:38:10.486" v="184" actId="115"/>
          <ac:spMkLst>
            <pc:docMk/>
            <pc:sldMk cId="2916834933" sldId="498"/>
            <ac:spMk id="5" creationId="{5D2919F3-194F-2AAD-FC53-D25B109D35EE}"/>
          </ac:spMkLst>
        </pc:spChg>
      </pc:sldChg>
      <pc:sldChg chg="modSp add">
        <pc:chgData name="Glen Jones" userId="e846aaca-4b24-4b13-b0d0-f2308e16b284" providerId="ADAL" clId="{ED47ACC3-9597-4D89-A1DC-43CF280EF274}" dt="2026-01-13T14:45:11.507" v="356" actId="478"/>
        <pc:sldMkLst>
          <pc:docMk/>
          <pc:sldMk cId="1419257661" sldId="499"/>
        </pc:sldMkLst>
        <pc:graphicFrameChg chg="mod">
          <ac:chgData name="Glen Jones" userId="e846aaca-4b24-4b13-b0d0-f2308e16b284" providerId="ADAL" clId="{ED47ACC3-9597-4D89-A1DC-43CF280EF274}" dt="2026-01-13T14:45:11.507" v="356" actId="478"/>
          <ac:graphicFrameMkLst>
            <pc:docMk/>
            <pc:sldMk cId="1419257661" sldId="499"/>
            <ac:graphicFrameMk id="4" creationId="{58D71DCC-EBBE-D829-9128-C489CCF454C8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1-13T14:45:14.867" v="357" actId="478"/>
        <pc:sldMkLst>
          <pc:docMk/>
          <pc:sldMk cId="3849219962" sldId="500"/>
        </pc:sldMkLst>
        <pc:graphicFrameChg chg="mod">
          <ac:chgData name="Glen Jones" userId="e846aaca-4b24-4b13-b0d0-f2308e16b284" providerId="ADAL" clId="{ED47ACC3-9597-4D89-A1DC-43CF280EF274}" dt="2026-01-13T14:45:14.867" v="357" actId="478"/>
          <ac:graphicFrameMkLst>
            <pc:docMk/>
            <pc:sldMk cId="3849219962" sldId="500"/>
            <ac:graphicFrameMk id="4" creationId="{1C2DFAEE-D3BE-8166-CD9E-100D7311CE0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3T14:48:57.453" v="408" actId="20577"/>
        <pc:sldMkLst>
          <pc:docMk/>
          <pc:sldMk cId="3862629912" sldId="501"/>
        </pc:sldMkLst>
        <pc:graphicFrameChg chg="mod modGraphic">
          <ac:chgData name="Glen Jones" userId="e846aaca-4b24-4b13-b0d0-f2308e16b284" providerId="ADAL" clId="{ED47ACC3-9597-4D89-A1DC-43CF280EF274}" dt="2026-01-13T14:48:57.453" v="408" actId="20577"/>
          <ac:graphicFrameMkLst>
            <pc:docMk/>
            <pc:sldMk cId="3862629912" sldId="501"/>
            <ac:graphicFrameMk id="4" creationId="{E36843A5-D138-21AE-FF9B-C50914A2E2BC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1-13T14:49:09.362" v="411" actId="478"/>
        <pc:sldMkLst>
          <pc:docMk/>
          <pc:sldMk cId="898871633" sldId="502"/>
        </pc:sldMkLst>
        <pc:graphicFrameChg chg="mod">
          <ac:chgData name="Glen Jones" userId="e846aaca-4b24-4b13-b0d0-f2308e16b284" providerId="ADAL" clId="{ED47ACC3-9597-4D89-A1DC-43CF280EF274}" dt="2026-01-13T14:49:09.362" v="411" actId="478"/>
          <ac:graphicFrameMkLst>
            <pc:docMk/>
            <pc:sldMk cId="898871633" sldId="502"/>
            <ac:graphicFrameMk id="4" creationId="{2EEA903B-15AF-ECCB-16AC-37E402A12BCF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1-13T14:49:16.642" v="414" actId="478"/>
        <pc:sldMkLst>
          <pc:docMk/>
          <pc:sldMk cId="2084724530" sldId="503"/>
        </pc:sldMkLst>
        <pc:graphicFrameChg chg="mod">
          <ac:chgData name="Glen Jones" userId="e846aaca-4b24-4b13-b0d0-f2308e16b284" providerId="ADAL" clId="{ED47ACC3-9597-4D89-A1DC-43CF280EF274}" dt="2026-01-13T14:49:16.642" v="414" actId="478"/>
          <ac:graphicFrameMkLst>
            <pc:docMk/>
            <pc:sldMk cId="2084724530" sldId="503"/>
            <ac:graphicFrameMk id="4" creationId="{40109288-7964-8CAD-DFD2-EA1673C5A2C4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1-13T14:49:23.568" v="417" actId="478"/>
        <pc:sldMkLst>
          <pc:docMk/>
          <pc:sldMk cId="3671765987" sldId="504"/>
        </pc:sldMkLst>
        <pc:graphicFrameChg chg="mod">
          <ac:chgData name="Glen Jones" userId="e846aaca-4b24-4b13-b0d0-f2308e16b284" providerId="ADAL" clId="{ED47ACC3-9597-4D89-A1DC-43CF280EF274}" dt="2026-01-13T14:49:23.568" v="417" actId="478"/>
          <ac:graphicFrameMkLst>
            <pc:docMk/>
            <pc:sldMk cId="3671765987" sldId="504"/>
            <ac:graphicFrameMk id="4" creationId="{B5A501F6-A415-544E-1D15-951638827A55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3T14:49:36.177" v="418" actId="47"/>
        <pc:sldMkLst>
          <pc:docMk/>
          <pc:sldMk cId="2178630609" sldId="505"/>
        </pc:sldMkLst>
      </pc:sldChg>
      <pc:sldChg chg="modSp add mod">
        <pc:chgData name="Glen Jones" userId="e846aaca-4b24-4b13-b0d0-f2308e16b284" providerId="ADAL" clId="{ED47ACC3-9597-4D89-A1DC-43CF280EF274}" dt="2026-01-13T14:48:50.566" v="391" actId="20577"/>
        <pc:sldMkLst>
          <pc:docMk/>
          <pc:sldMk cId="1794089756" sldId="506"/>
        </pc:sldMkLst>
        <pc:graphicFrameChg chg="mod modGraphic">
          <ac:chgData name="Glen Jones" userId="e846aaca-4b24-4b13-b0d0-f2308e16b284" providerId="ADAL" clId="{ED47ACC3-9597-4D89-A1DC-43CF280EF274}" dt="2026-01-13T14:48:50.566" v="391" actId="20577"/>
          <ac:graphicFrameMkLst>
            <pc:docMk/>
            <pc:sldMk cId="1794089756" sldId="506"/>
            <ac:graphicFrameMk id="4" creationId="{9A389D10-3E88-6550-902C-DD1F5F7DFBBD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8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0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8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2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2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2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2"/>
      <dgm:spPr/>
    </dgm:pt>
    <dgm:pt modelId="{DAF7E342-340C-409A-819C-257650B3B8C8}" type="pres">
      <dgm:prSet presAssocID="{275B517B-D28C-4018-885D-E41B1C60DA7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2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2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2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2"/>
      <dgm:spPr/>
    </dgm:pt>
    <dgm:pt modelId="{DAF7E342-340C-409A-819C-257650B3B8C8}" type="pres">
      <dgm:prSet presAssocID="{275B517B-D28C-4018-885D-E41B1C60DA7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2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2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2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2"/>
      <dgm:spPr/>
    </dgm:pt>
    <dgm:pt modelId="{DAF7E342-340C-409A-819C-257650B3B8C8}" type="pres">
      <dgm:prSet presAssocID="{275B517B-D28C-4018-885D-E41B1C60DA7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2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2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2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2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27730" y="1081"/>
          <a:ext cx="2096895" cy="13979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Punctuation – Helps readers</a:t>
          </a:r>
        </a:p>
      </dsp:txBody>
      <dsp:txXfrm>
        <a:off x="3968674" y="42025"/>
        <a:ext cx="2015007" cy="1316042"/>
      </dsp:txXfrm>
    </dsp:sp>
    <dsp:sp modelId="{76649846-3BC9-4AF2-8EFB-EFB494F8B5B0}">
      <dsp:nvSpPr>
        <dsp:cNvPr id="0" name=""/>
        <dsp:cNvSpPr/>
      </dsp:nvSpPr>
      <dsp:spPr>
        <a:xfrm>
          <a:off x="3613196" y="1399011"/>
          <a:ext cx="1362981" cy="559172"/>
        </a:xfrm>
        <a:custGeom>
          <a:avLst/>
          <a:gdLst/>
          <a:ahLst/>
          <a:cxnLst/>
          <a:rect l="0" t="0" r="0" b="0"/>
          <a:pathLst>
            <a:path>
              <a:moveTo>
                <a:pt x="1362981" y="0"/>
              </a:moveTo>
              <a:lnTo>
                <a:pt x="1362981" y="279586"/>
              </a:lnTo>
              <a:lnTo>
                <a:pt x="0" y="279586"/>
              </a:lnTo>
              <a:lnTo>
                <a:pt x="0" y="559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64748" y="1958183"/>
          <a:ext cx="2096895" cy="13979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Capital letters</a:t>
          </a:r>
        </a:p>
      </dsp:txBody>
      <dsp:txXfrm>
        <a:off x="2605692" y="1999127"/>
        <a:ext cx="2015007" cy="1316042"/>
      </dsp:txXfrm>
    </dsp:sp>
    <dsp:sp modelId="{A7E49D6C-8376-4BDE-82B8-9FE98A4C9DCF}">
      <dsp:nvSpPr>
        <dsp:cNvPr id="0" name=""/>
        <dsp:cNvSpPr/>
      </dsp:nvSpPr>
      <dsp:spPr>
        <a:xfrm>
          <a:off x="4976178" y="1399011"/>
          <a:ext cx="1362981" cy="559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9586"/>
              </a:lnTo>
              <a:lnTo>
                <a:pt x="1362981" y="279586"/>
              </a:lnTo>
              <a:lnTo>
                <a:pt x="1362981" y="559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290712" y="1958183"/>
          <a:ext cx="2096895" cy="13979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End of sentence</a:t>
          </a:r>
        </a:p>
      </dsp:txBody>
      <dsp:txXfrm>
        <a:off x="5331656" y="1999127"/>
        <a:ext cx="2015007" cy="13160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5629275" y="846648"/>
          <a:ext cx="825425" cy="338636"/>
        </a:xfrm>
        <a:custGeom>
          <a:avLst/>
          <a:gdLst/>
          <a:ahLst/>
          <a:cxnLst/>
          <a:rect l="0" t="0" r="0" b="0"/>
          <a:pathLst>
            <a:path>
              <a:moveTo>
                <a:pt x="825425" y="0"/>
              </a:moveTo>
              <a:lnTo>
                <a:pt x="825425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994332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5019128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3978424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3343481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3368277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5583555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4994332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5019128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5629275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6645183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6669979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6454700" y="846648"/>
          <a:ext cx="825425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825425" y="169318"/>
              </a:lnTo>
              <a:lnTo>
                <a:pt x="825425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6645183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6669979" y="1210080"/>
        <a:ext cx="1220293" cy="79699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5629275" y="846648"/>
          <a:ext cx="825425" cy="338636"/>
        </a:xfrm>
        <a:custGeom>
          <a:avLst/>
          <a:gdLst/>
          <a:ahLst/>
          <a:cxnLst/>
          <a:rect l="0" t="0" r="0" b="0"/>
          <a:pathLst>
            <a:path>
              <a:moveTo>
                <a:pt x="825425" y="0"/>
              </a:moveTo>
              <a:lnTo>
                <a:pt x="825425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994332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5019128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3978424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3343481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3368277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5583555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4994332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5019128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5629275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6645183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6669979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6454700" y="846648"/>
          <a:ext cx="825425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825425" y="169318"/>
              </a:lnTo>
              <a:lnTo>
                <a:pt x="825425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6645183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6669979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099365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 </a:t>
          </a:r>
        </a:p>
      </dsp:txBody>
      <dsp:txXfrm>
        <a:off x="4125342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Exclamation mark</a:t>
          </a:r>
        </a:p>
      </dsp:txBody>
      <dsp:txXfrm>
        <a:off x="6719536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707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153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</a:t>
            </a:r>
            <a:r>
              <a:rPr lang="en-GB" i="1" u="sng" dirty="0">
                <a:solidFill>
                  <a:schemeClr val="bg1"/>
                </a:solidFill>
              </a:rPr>
              <a:t> </a:t>
            </a:r>
            <a:br>
              <a:rPr lang="en-GB" i="1" u="sng" dirty="0">
                <a:solidFill>
                  <a:schemeClr val="bg1"/>
                </a:solidFill>
              </a:rPr>
            </a:br>
            <a:r>
              <a:rPr lang="en-GB" i="1" dirty="0">
                <a:solidFill>
                  <a:schemeClr val="bg1"/>
                </a:solidFill>
              </a:rPr>
              <a:t>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</a:t>
            </a:r>
            <a:r>
              <a:rPr lang="en-GB" i="1" u="sng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6E1ADC-74A8-020D-4824-E9AF0F9AE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671951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0"/>
            <a:ext cx="11338560" cy="479107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76195" y="663173"/>
            <a:ext cx="10387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remember what a </a:t>
            </a:r>
            <a:r>
              <a:rPr lang="en-GB" sz="4800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D94C9B-A48B-B057-57A8-81D247808A65}"/>
              </a:ext>
            </a:extLst>
          </p:cNvPr>
          <p:cNvSpPr txBox="1"/>
          <p:nvPr/>
        </p:nvSpPr>
        <p:spPr>
          <a:xfrm>
            <a:off x="1744762" y="2690033"/>
            <a:ext cx="87024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we say with </a:t>
            </a:r>
            <a:r>
              <a:rPr lang="en-GB" sz="4800" b="1" u="sng" dirty="0">
                <a:solidFill>
                  <a:srgbClr val="7030A0"/>
                </a:solidFill>
              </a:rPr>
              <a:t>one breath</a:t>
            </a:r>
            <a:r>
              <a:rPr lang="en-GB" sz="4800" dirty="0">
                <a:solidFill>
                  <a:srgbClr val="7030A0"/>
                </a:solidFill>
              </a:rPr>
              <a:t>.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74625" y="21814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</a:t>
            </a:r>
            <a:r>
              <a:rPr lang="en-GB" sz="3600">
                <a:solidFill>
                  <a:schemeClr val="bg1"/>
                </a:solidFill>
              </a:rPr>
              <a:t>The girls </a:t>
            </a:r>
            <a:r>
              <a:rPr lang="en-GB" sz="3600" dirty="0">
                <a:solidFill>
                  <a:schemeClr val="bg1"/>
                </a:solidFill>
              </a:rPr>
              <a:t>play tig.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74625" y="31810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A teacher works hard.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46443" y="4367688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>
              <a:gd name="adj" fmla="val 7979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638" y="4058357"/>
            <a:ext cx="2169087" cy="26894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00891" y="829657"/>
            <a:ext cx="1149585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We show readers these are sentences by: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4400" dirty="0">
                <a:solidFill>
                  <a:schemeClr val="bg1"/>
                </a:solidFill>
              </a:rPr>
              <a:t>starting with a capital letter and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4400" dirty="0">
                <a:solidFill>
                  <a:schemeClr val="bg1"/>
                </a:solidFill>
              </a:rPr>
              <a:t>finishing with a full stop (.), question mark (?) or exclamation mark (!). 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cats and dogs fight.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bank is closed.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noise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 want to go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C</a:t>
            </a:r>
            <a:r>
              <a:rPr lang="en-GB" sz="3200" dirty="0">
                <a:solidFill>
                  <a:schemeClr val="bg1"/>
                </a:solidFill>
              </a:rPr>
              <a:t>ats and dogs fight.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bank is closed.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noise</a:t>
            </a:r>
            <a:r>
              <a:rPr lang="en-GB" sz="3200" u="sng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I </a:t>
            </a:r>
            <a:r>
              <a:rPr lang="en-GB" sz="3200" dirty="0">
                <a:solidFill>
                  <a:schemeClr val="bg1"/>
                </a:solidFill>
              </a:rPr>
              <a:t>want to go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How are you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we like to draw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906158" y="2113099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73905" y="206649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 mat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How are you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How are you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we like to draw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 like to draw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"Where is Emile?"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56BBAD-8AD7-4B16-827B-ED8660ED17B9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"Where is Emile?"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72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245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Demarcating Sentences.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F9DCAD-97CA-1F26-59AF-8E83CF3DC737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“Emile is here.”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300ABD-AE08-7D75-2CA3-3C8E6DDEF53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“Emile is here.”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4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6A4C3C-F5EA-9BB4-F583-10702CA956F3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“What are you doing?”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A1029C-FDDD-9D0B-C054-07A5F530A33C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“What are you doing?”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0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3D67C-9ED6-1FC5-5B32-4E743A3A833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working.”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38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124483-9FB9-A45C-D1A9-B9BB848882B3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working.”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88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BB75-23B8-93D2-0F37-59FEA7AD7CC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“You are nice."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396115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A20D3F-C906-EC33-04EB-494491ED084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“You are nice.”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7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BBC1CA-66FB-5CE7-3E05-A45E30F39BDA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“He is 7 years old.” is a question.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52D990-3456-A16B-D4E8-DE47DFFE0070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“He is 7 years old.”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0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8E48B-3E55-B971-347E-1654F2AC7994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“How are you?"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C6E1DC-B081-BB83-A38D-CB6C7BE31114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“How are you?"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90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6405D-9EF4-2A1D-BD64-FAF525EC710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well.”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635733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F9596D-0BE0-B945-5840-39491FF39AA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well.”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9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CF12D-2E15-3705-82E2-F13A27E83E91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"Which car?"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6D0547-7AF0-F089-903C-C157A290993A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"Which car?"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44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20CC2-48EA-2C4D-FF0B-DB1CE03A6B78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“The red car."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2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C79613-8FD4-40B4-99E4-ECFF63FFDE9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“The red car."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168711" y="6021193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7097273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89EC4-32FE-F520-B049-6338143BD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F342B2F-288E-72CE-A306-D2B3D01B9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5A2FFFF-0C7A-8FCC-4D7F-4BAAE8EB7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81B201-0FB2-5A8B-8E86-E4C6BE9E01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A389D10-3E88-6550-902C-DD1F5F7DFB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376199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AA7A5FC-D933-AA73-876F-7EC72048DB7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4EC991C-11D7-4A87-1DAC-12040546C60E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794089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3627924"/>
              </p:ext>
            </p:extLst>
          </p:nvPr>
        </p:nvGraphicFramePr>
        <p:xfrm>
          <a:off x="1544319" y="781051"/>
          <a:ext cx="9952356" cy="3357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2686378"/>
              </p:ext>
            </p:extLst>
          </p:nvPr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4906050"/>
              </p:ext>
            </p:extLst>
          </p:nvPr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840</Words>
  <Application>Microsoft Office PowerPoint</Application>
  <PresentationFormat>Widescreen</PresentationFormat>
  <Paragraphs>141</Paragraphs>
  <Slides>46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Demarcating Sentences.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5 mistakes  in 1 minute?</vt:lpstr>
      <vt:lpstr>Below are 3 sentences.  Can you find 5 mistakes  in 1 minute?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2026-01-14T13:21:49Z</dcterms:modified>
</cp:coreProperties>
</file>