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1"/>
  </p:notesMasterIdLst>
  <p:sldIdLst>
    <p:sldId id="390" r:id="rId2"/>
    <p:sldId id="433" r:id="rId3"/>
    <p:sldId id="485" r:id="rId4"/>
    <p:sldId id="486" r:id="rId5"/>
    <p:sldId id="487" r:id="rId6"/>
    <p:sldId id="496" r:id="rId7"/>
    <p:sldId id="488" r:id="rId8"/>
    <p:sldId id="497" r:id="rId9"/>
    <p:sldId id="489" r:id="rId10"/>
    <p:sldId id="498" r:id="rId11"/>
    <p:sldId id="499" r:id="rId12"/>
    <p:sldId id="500" r:id="rId13"/>
    <p:sldId id="501" r:id="rId14"/>
    <p:sldId id="502" r:id="rId15"/>
    <p:sldId id="468" r:id="rId16"/>
    <p:sldId id="445" r:id="rId17"/>
    <p:sldId id="446" r:id="rId18"/>
    <p:sldId id="447" r:id="rId19"/>
    <p:sldId id="503" r:id="rId20"/>
    <p:sldId id="505" r:id="rId21"/>
    <p:sldId id="504" r:id="rId22"/>
    <p:sldId id="274" r:id="rId23"/>
    <p:sldId id="536" r:id="rId24"/>
    <p:sldId id="537" r:id="rId25"/>
    <p:sldId id="538" r:id="rId26"/>
    <p:sldId id="539" r:id="rId27"/>
    <p:sldId id="540" r:id="rId28"/>
    <p:sldId id="541" r:id="rId29"/>
    <p:sldId id="542" r:id="rId30"/>
    <p:sldId id="543" r:id="rId31"/>
    <p:sldId id="544" r:id="rId32"/>
    <p:sldId id="398" r:id="rId33"/>
    <p:sldId id="479" r:id="rId34"/>
    <p:sldId id="413" r:id="rId35"/>
    <p:sldId id="465" r:id="rId36"/>
    <p:sldId id="481" r:id="rId37"/>
    <p:sldId id="437" r:id="rId38"/>
    <p:sldId id="438" r:id="rId39"/>
    <p:sldId id="439" r:id="rId40"/>
    <p:sldId id="440" r:id="rId41"/>
    <p:sldId id="441" r:id="rId42"/>
    <p:sldId id="442" r:id="rId43"/>
    <p:sldId id="482" r:id="rId44"/>
    <p:sldId id="444" r:id="rId45"/>
    <p:sldId id="483" r:id="rId46"/>
    <p:sldId id="484" r:id="rId47"/>
    <p:sldId id="478" r:id="rId48"/>
    <p:sldId id="480" r:id="rId49"/>
    <p:sldId id="385" r:id="rId50"/>
  </p:sldIdLst>
  <p:sldSz cx="12192000" cy="6858000"/>
  <p:notesSz cx="6858000" cy="9144000"/>
  <p:embeddedFontLst>
    <p:embeddedFont>
      <p:font typeface="Andika" panose="02000000000000000000" pitchFamily="2" charset="0"/>
      <p:regular r:id="rId52"/>
      <p:bold r:id="rId53"/>
      <p:italic r:id="rId54"/>
      <p:boldItalic r:id="rId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A02923-3D4E-4F1C-86A9-9C8E12DFCB31}" v="116" dt="2026-01-14T11:43:51.0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microsoft.com/office/2015/10/relationships/revisionInfo" Target="revisionInfo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4T11:44:00.102" v="308" actId="14100"/>
      <pc:docMkLst>
        <pc:docMk/>
      </pc:docMkLst>
      <pc:sldChg chg="ord">
        <pc:chgData name="Glen Jones" userId="e846aaca-4b24-4b13-b0d0-f2308e16b284" providerId="ADAL" clId="{ED47ACC3-9597-4D89-A1DC-43CF280EF274}" dt="2026-01-14T11:20:00.545" v="276"/>
        <pc:sldMkLst>
          <pc:docMk/>
          <pc:sldMk cId="4010327805" sldId="274"/>
        </pc:sldMkLst>
      </pc:sldChg>
      <pc:sldChg chg="modSp add mod">
        <pc:chgData name="Glen Jones" userId="e846aaca-4b24-4b13-b0d0-f2308e16b284" providerId="ADAL" clId="{ED47ACC3-9597-4D89-A1DC-43CF280EF274}" dt="2026-01-14T11:44:00.102" v="308" actId="14100"/>
        <pc:sldMkLst>
          <pc:docMk/>
          <pc:sldMk cId="2138357973" sldId="385"/>
        </pc:sldMkLst>
        <pc:graphicFrameChg chg="mod modGraphic">
          <ac:chgData name="Glen Jones" userId="e846aaca-4b24-4b13-b0d0-f2308e16b284" providerId="ADAL" clId="{ED47ACC3-9597-4D89-A1DC-43CF280EF274}" dt="2026-01-14T11:44:00.102" v="308" actId="1410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1-14T10:51:53.358" v="3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4T10:51:53.358" v="3"/>
          <ac:picMkLst>
            <pc:docMk/>
            <pc:sldMk cId="2515382227" sldId="390"/>
            <ac:picMk id="7" creationId="{F2A972E9-58DE-23F8-A4EE-4F39204AECE3}"/>
          </ac:picMkLst>
        </pc:picChg>
        <pc:picChg chg="del">
          <ac:chgData name="Glen Jones" userId="e846aaca-4b24-4b13-b0d0-f2308e16b284" providerId="ADAL" clId="{ED47ACC3-9597-4D89-A1DC-43CF280EF274}" dt="2026-01-14T10:51:53.098" v="2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21445646" sldId="409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1144376670" sldId="419"/>
        </pc:sldMkLst>
      </pc:sldChg>
      <pc:sldChg chg="modSp">
        <pc:chgData name="Glen Jones" userId="e846aaca-4b24-4b13-b0d0-f2308e16b284" providerId="ADAL" clId="{ED47ACC3-9597-4D89-A1DC-43CF280EF274}" dt="2026-01-14T11:02:54.176" v="9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920703650" sldId="436"/>
        </pc:sldMkLst>
      </pc:sldChg>
      <pc:sldChg chg="modSp del mod">
        <pc:chgData name="Glen Jones" userId="e846aaca-4b24-4b13-b0d0-f2308e16b284" providerId="ADAL" clId="{ED47ACC3-9597-4D89-A1DC-43CF280EF274}" dt="2026-01-14T11:18:17.360" v="274" actId="47"/>
        <pc:sldMkLst>
          <pc:docMk/>
          <pc:sldMk cId="1419257661" sldId="443"/>
        </pc:sldMkLst>
        <pc:graphicFrameChg chg="mod modGraphic">
          <ac:chgData name="Glen Jones" userId="e846aaca-4b24-4b13-b0d0-f2308e16b284" providerId="ADAL" clId="{ED47ACC3-9597-4D89-A1DC-43CF280EF274}" dt="2026-01-14T11:17:20.569" v="235" actId="20577"/>
          <ac:graphicFrameMkLst>
            <pc:docMk/>
            <pc:sldMk cId="1419257661" sldId="443"/>
            <ac:graphicFrameMk id="4" creationId="{58D71DCC-EBBE-D829-9128-C489CCF454C8}"/>
          </ac:graphicFrameMkLst>
        </pc:graphicFrameChg>
      </pc:sldChg>
      <pc:sldChg chg="addSp delSp modSp add mod modAnim">
        <pc:chgData name="Glen Jones" userId="e846aaca-4b24-4b13-b0d0-f2308e16b284" providerId="ADAL" clId="{ED47ACC3-9597-4D89-A1DC-43CF280EF274}" dt="2026-01-14T11:14:12.906" v="120" actId="207"/>
        <pc:sldMkLst>
          <pc:docMk/>
          <pc:sldMk cId="1776717618" sldId="445"/>
        </pc:sldMkLst>
        <pc:spChg chg="mod">
          <ac:chgData name="Glen Jones" userId="e846aaca-4b24-4b13-b0d0-f2308e16b284" providerId="ADAL" clId="{ED47ACC3-9597-4D89-A1DC-43CF280EF274}" dt="2026-01-14T11:14:12.906" v="120" actId="207"/>
          <ac:spMkLst>
            <pc:docMk/>
            <pc:sldMk cId="1776717618" sldId="445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1776717618" sldId="445"/>
            <ac:spMk id="5" creationId="{220DF956-8DDD-6A2B-334E-286FC0349634}"/>
          </ac:spMkLst>
        </pc:spChg>
        <pc:spChg chg="del mod">
          <ac:chgData name="Glen Jones" userId="e846aaca-4b24-4b13-b0d0-f2308e16b284" providerId="ADAL" clId="{ED47ACC3-9597-4D89-A1DC-43CF280EF274}" dt="2026-01-14T11:13:48.095" v="109" actId="478"/>
          <ac:spMkLst>
            <pc:docMk/>
            <pc:sldMk cId="1776717618" sldId="445"/>
            <ac:spMk id="6" creationId="{1CBA2795-2AA5-DDEA-6CE3-0542981CA301}"/>
          </ac:spMkLst>
        </pc:spChg>
        <pc:spChg chg="del mod">
          <ac:chgData name="Glen Jones" userId="e846aaca-4b24-4b13-b0d0-f2308e16b284" providerId="ADAL" clId="{ED47ACC3-9597-4D89-A1DC-43CF280EF274}" dt="2026-01-14T11:13:46.676" v="108" actId="478"/>
          <ac:spMkLst>
            <pc:docMk/>
            <pc:sldMk cId="1776717618" sldId="445"/>
            <ac:spMk id="8" creationId="{511DB360-83AB-CAED-A73F-AFDF375C2651}"/>
          </ac:spMkLst>
        </pc:spChg>
        <pc:spChg chg="add mod">
          <ac:chgData name="Glen Jones" userId="e846aaca-4b24-4b13-b0d0-f2308e16b284" providerId="ADAL" clId="{ED47ACC3-9597-4D89-A1DC-43CF280EF274}" dt="2026-01-14T11:13:49.366" v="110"/>
          <ac:spMkLst>
            <pc:docMk/>
            <pc:sldMk cId="1776717618" sldId="445"/>
            <ac:spMk id="9" creationId="{9106EC28-0AE5-076D-26D0-FD7A55BB0DD9}"/>
          </ac:spMkLst>
        </pc:spChg>
        <pc:spChg chg="add mod">
          <ac:chgData name="Glen Jones" userId="e846aaca-4b24-4b13-b0d0-f2308e16b284" providerId="ADAL" clId="{ED47ACC3-9597-4D89-A1DC-43CF280EF274}" dt="2026-01-14T11:13:49.366" v="110"/>
          <ac:spMkLst>
            <pc:docMk/>
            <pc:sldMk cId="1776717618" sldId="445"/>
            <ac:spMk id="10" creationId="{3F7CCF51-4AE4-B7F0-E52E-65B2757C6EAB}"/>
          </ac:spMkLst>
        </pc:spChg>
        <pc:spChg chg="mod">
          <ac:chgData name="Glen Jones" userId="e846aaca-4b24-4b13-b0d0-f2308e16b284" providerId="ADAL" clId="{ED47ACC3-9597-4D89-A1DC-43CF280EF274}" dt="2026-01-14T11:13:59.203" v="112" actId="1076"/>
          <ac:spMkLst>
            <pc:docMk/>
            <pc:sldMk cId="1776717618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4T11:14:12.906" v="120" actId="207"/>
          <ac:spMkLst>
            <pc:docMk/>
            <pc:sldMk cId="1776717618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4T11:13:59.203" v="112" actId="1076"/>
          <ac:spMkLst>
            <pc:docMk/>
            <pc:sldMk cId="1776717618" sldId="445"/>
            <ac:spMk id="17" creationId="{186DFC93-9520-ABBA-8394-BBBF003E1AB0}"/>
          </ac:spMkLst>
        </pc:spChg>
      </pc:sldChg>
      <pc:sldChg chg="addSp delSp modSp add mod">
        <pc:chgData name="Glen Jones" userId="e846aaca-4b24-4b13-b0d0-f2308e16b284" providerId="ADAL" clId="{ED47ACC3-9597-4D89-A1DC-43CF280EF274}" dt="2026-01-14T11:14:41.746" v="126" actId="1076"/>
        <pc:sldMkLst>
          <pc:docMk/>
          <pc:sldMk cId="2826632759" sldId="446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2826632759" sldId="446"/>
            <ac:spMk id="4" creationId="{28CB51AD-0428-EDA3-34D2-A142A9A274AA}"/>
          </ac:spMkLst>
        </pc:spChg>
        <pc:spChg chg="add mod">
          <ac:chgData name="Glen Jones" userId="e846aaca-4b24-4b13-b0d0-f2308e16b284" providerId="ADAL" clId="{ED47ACC3-9597-4D89-A1DC-43CF280EF274}" dt="2026-01-14T11:14:28.507" v="123"/>
          <ac:spMkLst>
            <pc:docMk/>
            <pc:sldMk cId="2826632759" sldId="446"/>
            <ac:spMk id="5" creationId="{A994B01D-5F01-73C8-3BD9-4D5D2B1AB606}"/>
          </ac:spMkLst>
        </pc:spChg>
        <pc:spChg chg="add mod">
          <ac:chgData name="Glen Jones" userId="e846aaca-4b24-4b13-b0d0-f2308e16b284" providerId="ADAL" clId="{ED47ACC3-9597-4D89-A1DC-43CF280EF274}" dt="2026-01-14T11:14:28.507" v="123"/>
          <ac:spMkLst>
            <pc:docMk/>
            <pc:sldMk cId="2826632759" sldId="446"/>
            <ac:spMk id="8" creationId="{43E9BDA7-1955-DE25-F9C0-86D12200C511}"/>
          </ac:spMkLst>
        </pc:spChg>
        <pc:spChg chg="mod">
          <ac:chgData name="Glen Jones" userId="e846aaca-4b24-4b13-b0d0-f2308e16b284" providerId="ADAL" clId="{ED47ACC3-9597-4D89-A1DC-43CF280EF274}" dt="2026-01-14T11:14:33.655" v="124" actId="1076"/>
          <ac:spMkLst>
            <pc:docMk/>
            <pc:sldMk cId="2826632759" sldId="446"/>
            <ac:spMk id="9" creationId="{21F129B3-29F6-7901-F1C3-1CDF1D731B15}"/>
          </ac:spMkLst>
        </pc:spChg>
        <pc:spChg chg="del">
          <ac:chgData name="Glen Jones" userId="e846aaca-4b24-4b13-b0d0-f2308e16b284" providerId="ADAL" clId="{ED47ACC3-9597-4D89-A1DC-43CF280EF274}" dt="2026-01-14T11:14:27.418" v="122" actId="478"/>
          <ac:spMkLst>
            <pc:docMk/>
            <pc:sldMk cId="2826632759" sldId="446"/>
            <ac:spMk id="14" creationId="{A2FCC0CB-74B9-D746-C919-90A0508444E1}"/>
          </ac:spMkLst>
        </pc:spChg>
        <pc:spChg chg="mod">
          <ac:chgData name="Glen Jones" userId="e846aaca-4b24-4b13-b0d0-f2308e16b284" providerId="ADAL" clId="{ED47ACC3-9597-4D89-A1DC-43CF280EF274}" dt="2026-01-14T11:14:38.118" v="125" actId="1076"/>
          <ac:spMkLst>
            <pc:docMk/>
            <pc:sldMk cId="2826632759" sldId="446"/>
            <ac:spMk id="15" creationId="{F158EA0F-AD25-1424-4678-F04FF6C88284}"/>
          </ac:spMkLst>
        </pc:spChg>
        <pc:spChg chg="del">
          <ac:chgData name="Glen Jones" userId="e846aaca-4b24-4b13-b0d0-f2308e16b284" providerId="ADAL" clId="{ED47ACC3-9597-4D89-A1DC-43CF280EF274}" dt="2026-01-14T11:14:25.785" v="121" actId="478"/>
          <ac:spMkLst>
            <pc:docMk/>
            <pc:sldMk cId="2826632759" sldId="446"/>
            <ac:spMk id="16" creationId="{987702BF-68B4-B039-113D-EC61E7FD9833}"/>
          </ac:spMkLst>
        </pc:spChg>
        <pc:spChg chg="mod">
          <ac:chgData name="Glen Jones" userId="e846aaca-4b24-4b13-b0d0-f2308e16b284" providerId="ADAL" clId="{ED47ACC3-9597-4D89-A1DC-43CF280EF274}" dt="2026-01-14T11:14:33.655" v="124" actId="1076"/>
          <ac:spMkLst>
            <pc:docMk/>
            <pc:sldMk cId="2826632759" sldId="44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4T11:14:41.746" v="126" actId="1076"/>
          <ac:spMkLst>
            <pc:docMk/>
            <pc:sldMk cId="2826632759" sldId="446"/>
            <ac:spMk id="20" creationId="{116A2CAE-F8FA-22F6-8B50-39E1DB2B1FE2}"/>
          </ac:spMkLst>
        </pc:spChg>
      </pc:sldChg>
      <pc:sldChg chg="delSp modSp add mod addAnim delAnim modAnim">
        <pc:chgData name="Glen Jones" userId="e846aaca-4b24-4b13-b0d0-f2308e16b284" providerId="ADAL" clId="{ED47ACC3-9597-4D89-A1DC-43CF280EF274}" dt="2026-01-14T11:15:30.065" v="163"/>
        <pc:sldMkLst>
          <pc:docMk/>
          <pc:sldMk cId="321734416" sldId="447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321734416" sldId="44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1:15:15.765" v="161" actId="1076"/>
          <ac:spMkLst>
            <pc:docMk/>
            <pc:sldMk cId="321734416" sldId="447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4T11:15:08.391" v="159" actId="20577"/>
          <ac:spMkLst>
            <pc:docMk/>
            <pc:sldMk cId="321734416" sldId="447"/>
            <ac:spMk id="6" creationId="{A5A5D1F0-9416-227B-D6C0-7B7D01B06DB1}"/>
          </ac:spMkLst>
        </pc:spChg>
        <pc:spChg chg="del">
          <ac:chgData name="Glen Jones" userId="e846aaca-4b24-4b13-b0d0-f2308e16b284" providerId="ADAL" clId="{ED47ACC3-9597-4D89-A1DC-43CF280EF274}" dt="2026-01-14T11:15:11.278" v="160" actId="478"/>
          <ac:spMkLst>
            <pc:docMk/>
            <pc:sldMk cId="321734416" sldId="447"/>
            <ac:spMk id="8" creationId="{1F0F560E-48A4-1C5E-426C-A13784EE8DDF}"/>
          </ac:spMkLst>
        </pc:spChg>
        <pc:spChg chg="mod">
          <ac:chgData name="Glen Jones" userId="e846aaca-4b24-4b13-b0d0-f2308e16b284" providerId="ADAL" clId="{ED47ACC3-9597-4D89-A1DC-43CF280EF274}" dt="2026-01-14T11:14:49.292" v="128" actId="1076"/>
          <ac:spMkLst>
            <pc:docMk/>
            <pc:sldMk cId="321734416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4T11:14:47.028" v="127" actId="1076"/>
          <ac:spMkLst>
            <pc:docMk/>
            <pc:sldMk cId="321734416" sldId="447"/>
            <ac:spMk id="14" creationId="{C66ACBA7-0368-6DDC-193F-128F84D8A6C0}"/>
          </ac:spMkLst>
        </pc:spChg>
        <pc:picChg chg="mod">
          <ac:chgData name="Glen Jones" userId="e846aaca-4b24-4b13-b0d0-f2308e16b284" providerId="ADAL" clId="{ED47ACC3-9597-4D89-A1DC-43CF280EF274}" dt="2026-01-14T11:14:52.025" v="130" actId="1076"/>
          <ac:picMkLst>
            <pc:docMk/>
            <pc:sldMk cId="321734416" sldId="447"/>
            <ac:picMk id="3" creationId="{C2C56E1E-B83A-5457-F298-3175956F85E0}"/>
          </ac:picMkLst>
        </pc:picChg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3055247458" sldId="454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859300771" sldId="467"/>
        </pc:sldMkLst>
      </pc:sldChg>
      <pc:sldChg chg="modSp add mod">
        <pc:chgData name="Glen Jones" userId="e846aaca-4b24-4b13-b0d0-f2308e16b284" providerId="ADAL" clId="{ED47ACC3-9597-4D89-A1DC-43CF280EF274}" dt="2026-01-14T11:13:32.546" v="104" actId="14100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1:13:23.706" v="100" actId="14100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4T11:13:17.155" v="98" actId="14100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4T11:13:30.035" v="10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4T11:13:32.546" v="104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4T11:13:25.675" v="101" actId="1076"/>
          <ac:spMkLst>
            <pc:docMk/>
            <pc:sldMk cId="1054672756" sldId="468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001010422" sldId="468"/>
        </pc:sldMkLst>
      </pc:sldChg>
      <pc:sldChg chg="modSp del mod">
        <pc:chgData name="Glen Jones" userId="e846aaca-4b24-4b13-b0d0-f2308e16b284" providerId="ADAL" clId="{ED47ACC3-9597-4D89-A1DC-43CF280EF274}" dt="2026-01-14T11:18:17.360" v="274" actId="47"/>
        <pc:sldMkLst>
          <pc:docMk/>
          <pc:sldMk cId="3849219962" sldId="469"/>
        </pc:sldMkLst>
        <pc:graphicFrameChg chg="mod modGraphic">
          <ac:chgData name="Glen Jones" userId="e846aaca-4b24-4b13-b0d0-f2308e16b284" providerId="ADAL" clId="{ED47ACC3-9597-4D89-A1DC-43CF280EF274}" dt="2026-01-14T11:17:30.995" v="241" actId="478"/>
          <ac:graphicFrameMkLst>
            <pc:docMk/>
            <pc:sldMk cId="3849219962" sldId="469"/>
            <ac:graphicFrameMk id="4" creationId="{1C2DFAEE-D3BE-8166-CD9E-100D7311CE09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3777807282" sldId="477"/>
        </pc:sldMkLst>
      </pc:sldChg>
      <pc:sldChg chg="modSp mod">
        <pc:chgData name="Glen Jones" userId="e846aaca-4b24-4b13-b0d0-f2308e16b284" providerId="ADAL" clId="{ED47ACC3-9597-4D89-A1DC-43CF280EF274}" dt="2026-01-14T11:03:48.164" v="42" actId="27636"/>
        <pc:sldMkLst>
          <pc:docMk/>
          <pc:sldMk cId="3109566011" sldId="485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3109566011" sldId="485"/>
            <ac:spMk id="2" creationId="{FC157430-843D-E291-7992-2A1105192A44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3109566011" sldId="485"/>
            <ac:spMk id="4" creationId="{046655EA-1D40-355E-D9C4-29D2454633E8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3109566011" sldId="485"/>
            <ac:spMk id="5" creationId="{CF4C2B21-C617-2575-16E7-AF1D2676A6BF}"/>
          </ac:spMkLst>
        </pc:spChg>
        <pc:spChg chg="mod">
          <ac:chgData name="Glen Jones" userId="e846aaca-4b24-4b13-b0d0-f2308e16b284" providerId="ADAL" clId="{ED47ACC3-9597-4D89-A1DC-43CF280EF274}" dt="2026-01-14T11:03:48.164" v="42" actId="27636"/>
          <ac:spMkLst>
            <pc:docMk/>
            <pc:sldMk cId="3109566011" sldId="485"/>
            <ac:spMk id="6" creationId="{3ED4FC7B-F3D3-3F79-CCF7-D7819ACEC78F}"/>
          </ac:spMkLst>
        </pc:spChg>
      </pc:sldChg>
      <pc:sldChg chg="modSp mod">
        <pc:chgData name="Glen Jones" userId="e846aaca-4b24-4b13-b0d0-f2308e16b284" providerId="ADAL" clId="{ED47ACC3-9597-4D89-A1DC-43CF280EF274}" dt="2026-01-14T11:04:05.076" v="46" actId="207"/>
        <pc:sldMkLst>
          <pc:docMk/>
          <pc:sldMk cId="2945367439" sldId="486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945367439" sldId="486"/>
            <ac:spMk id="2" creationId="{08393BA1-78A1-57FA-1B02-8290F2B17047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945367439" sldId="486"/>
            <ac:spMk id="4" creationId="{F5BC709E-E50A-80C7-BD47-3420C49217BD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945367439" sldId="486"/>
            <ac:spMk id="5" creationId="{5559291E-CF75-ABB7-2B5B-76C59D4D0A07}"/>
          </ac:spMkLst>
        </pc:spChg>
        <pc:spChg chg="mod">
          <ac:chgData name="Glen Jones" userId="e846aaca-4b24-4b13-b0d0-f2308e16b284" providerId="ADAL" clId="{ED47ACC3-9597-4D89-A1DC-43CF280EF274}" dt="2026-01-14T11:04:05.076" v="46" actId="207"/>
          <ac:spMkLst>
            <pc:docMk/>
            <pc:sldMk cId="2945367439" sldId="486"/>
            <ac:spMk id="6" creationId="{3D8C9CEA-D5F0-8882-F75D-A3A92C985036}"/>
          </ac:spMkLst>
        </pc:spChg>
      </pc:sldChg>
      <pc:sldChg chg="modSp mod">
        <pc:chgData name="Glen Jones" userId="e846aaca-4b24-4b13-b0d0-f2308e16b284" providerId="ADAL" clId="{ED47ACC3-9597-4D89-A1DC-43CF280EF274}" dt="2026-01-14T11:04:45.157" v="57" actId="207"/>
        <pc:sldMkLst>
          <pc:docMk/>
          <pc:sldMk cId="871531561" sldId="487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871531561" sldId="487"/>
            <ac:spMk id="2" creationId="{95887DEF-878F-353A-D234-3F244A5933BD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871531561" sldId="487"/>
            <ac:spMk id="4" creationId="{42D48709-5E58-2CDB-9F59-9F50E2934D08}"/>
          </ac:spMkLst>
        </pc:spChg>
        <pc:spChg chg="mod">
          <ac:chgData name="Glen Jones" userId="e846aaca-4b24-4b13-b0d0-f2308e16b284" providerId="ADAL" clId="{ED47ACC3-9597-4D89-A1DC-43CF280EF274}" dt="2026-01-14T11:04:45.157" v="57" actId="207"/>
          <ac:spMkLst>
            <pc:docMk/>
            <pc:sldMk cId="871531561" sldId="487"/>
            <ac:spMk id="5" creationId="{CE38C909-08A0-4259-A379-0BC295D22270}"/>
          </ac:spMkLst>
        </pc:spChg>
        <pc:spChg chg="mod">
          <ac:chgData name="Glen Jones" userId="e846aaca-4b24-4b13-b0d0-f2308e16b284" providerId="ADAL" clId="{ED47ACC3-9597-4D89-A1DC-43CF280EF274}" dt="2026-01-14T11:04:10.211" v="47"/>
          <ac:spMkLst>
            <pc:docMk/>
            <pc:sldMk cId="871531561" sldId="487"/>
            <ac:spMk id="6" creationId="{9D5BFE7E-0F0C-1112-1328-0D31F966A1E0}"/>
          </ac:spMkLst>
        </pc:spChg>
      </pc:sldChg>
      <pc:sldChg chg="modSp mod">
        <pc:chgData name="Glen Jones" userId="e846aaca-4b24-4b13-b0d0-f2308e16b284" providerId="ADAL" clId="{ED47ACC3-9597-4D89-A1DC-43CF280EF274}" dt="2026-01-14T11:05:33.076" v="68" actId="207"/>
        <pc:sldMkLst>
          <pc:docMk/>
          <pc:sldMk cId="2311618002" sldId="488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311618002" sldId="488"/>
            <ac:spMk id="2" creationId="{EF7EB983-EDFA-71E7-1675-3E743D11284E}"/>
          </ac:spMkLst>
        </pc:spChg>
        <pc:spChg chg="mod">
          <ac:chgData name="Glen Jones" userId="e846aaca-4b24-4b13-b0d0-f2308e16b284" providerId="ADAL" clId="{ED47ACC3-9597-4D89-A1DC-43CF280EF274}" dt="2026-01-14T11:05:33.076" v="68" actId="207"/>
          <ac:spMkLst>
            <pc:docMk/>
            <pc:sldMk cId="2311618002" sldId="488"/>
            <ac:spMk id="4" creationId="{FFBF9097-D728-407E-3935-8504B192B6A1}"/>
          </ac:spMkLst>
        </pc:spChg>
        <pc:spChg chg="mod">
          <ac:chgData name="Glen Jones" userId="e846aaca-4b24-4b13-b0d0-f2308e16b284" providerId="ADAL" clId="{ED47ACC3-9597-4D89-A1DC-43CF280EF274}" dt="2026-01-14T11:04:57.242" v="60"/>
          <ac:spMkLst>
            <pc:docMk/>
            <pc:sldMk cId="2311618002" sldId="488"/>
            <ac:spMk id="5" creationId="{13857619-1FEF-64E6-31AC-96B4D7F93E73}"/>
          </ac:spMkLst>
        </pc:spChg>
        <pc:spChg chg="mod">
          <ac:chgData name="Glen Jones" userId="e846aaca-4b24-4b13-b0d0-f2308e16b284" providerId="ADAL" clId="{ED47ACC3-9597-4D89-A1DC-43CF280EF274}" dt="2026-01-14T11:04:13.102" v="48"/>
          <ac:spMkLst>
            <pc:docMk/>
            <pc:sldMk cId="2311618002" sldId="488"/>
            <ac:spMk id="6" creationId="{32F83977-58EF-BB9D-29CC-DA00155A9E9A}"/>
          </ac:spMkLst>
        </pc:spChg>
      </pc:sldChg>
      <pc:sldChg chg="modSp mod">
        <pc:chgData name="Glen Jones" userId="e846aaca-4b24-4b13-b0d0-f2308e16b284" providerId="ADAL" clId="{ED47ACC3-9597-4D89-A1DC-43CF280EF274}" dt="2026-01-14T11:06:03.946" v="74" actId="207"/>
        <pc:sldMkLst>
          <pc:docMk/>
          <pc:sldMk cId="370181035" sldId="489"/>
        </pc:sldMkLst>
        <pc:spChg chg="mod">
          <ac:chgData name="Glen Jones" userId="e846aaca-4b24-4b13-b0d0-f2308e16b284" providerId="ADAL" clId="{ED47ACC3-9597-4D89-A1DC-43CF280EF274}" dt="2026-01-14T11:06:03.946" v="74" actId="207"/>
          <ac:spMkLst>
            <pc:docMk/>
            <pc:sldMk cId="370181035" sldId="489"/>
            <ac:spMk id="2" creationId="{260980B5-E509-905F-55FF-C9BB406CE1AE}"/>
          </ac:spMkLst>
        </pc:spChg>
        <pc:spChg chg="mod">
          <ac:chgData name="Glen Jones" userId="e846aaca-4b24-4b13-b0d0-f2308e16b284" providerId="ADAL" clId="{ED47ACC3-9597-4D89-A1DC-43CF280EF274}" dt="2026-01-14T11:05:53.672" v="71"/>
          <ac:spMkLst>
            <pc:docMk/>
            <pc:sldMk cId="370181035" sldId="489"/>
            <ac:spMk id="4" creationId="{EF045F31-6E4E-EEB6-A803-C0685F6798E8}"/>
          </ac:spMkLst>
        </pc:spChg>
        <pc:spChg chg="mod">
          <ac:chgData name="Glen Jones" userId="e846aaca-4b24-4b13-b0d0-f2308e16b284" providerId="ADAL" clId="{ED47ACC3-9597-4D89-A1DC-43CF280EF274}" dt="2026-01-14T11:05:00.414" v="61"/>
          <ac:spMkLst>
            <pc:docMk/>
            <pc:sldMk cId="370181035" sldId="489"/>
            <ac:spMk id="5" creationId="{9539E64E-8BC0-B78A-8C2A-3D60B1BFFBEA}"/>
          </ac:spMkLst>
        </pc:spChg>
        <pc:spChg chg="mod">
          <ac:chgData name="Glen Jones" userId="e846aaca-4b24-4b13-b0d0-f2308e16b284" providerId="ADAL" clId="{ED47ACC3-9597-4D89-A1DC-43CF280EF274}" dt="2026-01-14T11:04:15.436" v="49"/>
          <ac:spMkLst>
            <pc:docMk/>
            <pc:sldMk cId="370181035" sldId="489"/>
            <ac:spMk id="6" creationId="{EE95A2BA-2C3A-D530-C81A-C92D15EF2C33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2402292637" sldId="490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402292637" sldId="490"/>
            <ac:spMk id="2" creationId="{772C29EA-6E38-2E98-E998-C023265E5F68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402292637" sldId="490"/>
            <ac:spMk id="4" creationId="{71CB6F12-1DD7-A42E-2731-76ED01B52BE5}"/>
          </ac:spMkLst>
        </pc:spChg>
        <pc:spChg chg="mod">
          <ac:chgData name="Glen Jones" userId="e846aaca-4b24-4b13-b0d0-f2308e16b284" providerId="ADAL" clId="{ED47ACC3-9597-4D89-A1DC-43CF280EF274}" dt="2026-01-14T11:05:03.659" v="62"/>
          <ac:spMkLst>
            <pc:docMk/>
            <pc:sldMk cId="2402292637" sldId="490"/>
            <ac:spMk id="5" creationId="{1867AD5C-20C3-7DD1-46BB-E9B80918EF49}"/>
          </ac:spMkLst>
        </pc:spChg>
        <pc:spChg chg="mod">
          <ac:chgData name="Glen Jones" userId="e846aaca-4b24-4b13-b0d0-f2308e16b284" providerId="ADAL" clId="{ED47ACC3-9597-4D89-A1DC-43CF280EF274}" dt="2026-01-14T11:04:17.777" v="50"/>
          <ac:spMkLst>
            <pc:docMk/>
            <pc:sldMk cId="2402292637" sldId="490"/>
            <ac:spMk id="6" creationId="{967591F7-B59A-9680-2FA6-0EE77B077CEA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253977977" sldId="491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53977977" sldId="491"/>
            <ac:spMk id="2" creationId="{A5194263-7CE7-CDEA-006C-B3731B3E7E42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53977977" sldId="491"/>
            <ac:spMk id="4" creationId="{8E957470-83D3-B33C-6CBA-9525456A0319}"/>
          </ac:spMkLst>
        </pc:spChg>
        <pc:spChg chg="mod">
          <ac:chgData name="Glen Jones" userId="e846aaca-4b24-4b13-b0d0-f2308e16b284" providerId="ADAL" clId="{ED47ACC3-9597-4D89-A1DC-43CF280EF274}" dt="2026-01-14T11:05:06.263" v="63"/>
          <ac:spMkLst>
            <pc:docMk/>
            <pc:sldMk cId="253977977" sldId="491"/>
            <ac:spMk id="5" creationId="{4B97D9C0-65CE-B347-A5E1-2C77698C5536}"/>
          </ac:spMkLst>
        </pc:spChg>
        <pc:spChg chg="mod">
          <ac:chgData name="Glen Jones" userId="e846aaca-4b24-4b13-b0d0-f2308e16b284" providerId="ADAL" clId="{ED47ACC3-9597-4D89-A1DC-43CF280EF274}" dt="2026-01-14T11:04:20.136" v="51"/>
          <ac:spMkLst>
            <pc:docMk/>
            <pc:sldMk cId="253977977" sldId="491"/>
            <ac:spMk id="6" creationId="{7B5AD380-47DE-021F-0D88-303AB6FFDF35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2382428314" sldId="492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382428314" sldId="492"/>
            <ac:spMk id="2" creationId="{A23A789E-FADE-9BED-CD60-222F814ABEEF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382428314" sldId="492"/>
            <ac:spMk id="4" creationId="{52B2B425-6488-BB86-CF28-DFCE439C9699}"/>
          </ac:spMkLst>
        </pc:spChg>
        <pc:spChg chg="mod">
          <ac:chgData name="Glen Jones" userId="e846aaca-4b24-4b13-b0d0-f2308e16b284" providerId="ADAL" clId="{ED47ACC3-9597-4D89-A1DC-43CF280EF274}" dt="2026-01-14T11:05:08.566" v="64"/>
          <ac:spMkLst>
            <pc:docMk/>
            <pc:sldMk cId="2382428314" sldId="492"/>
            <ac:spMk id="5" creationId="{C67B00F7-9D90-CCC0-6D15-BDB08C60EFC6}"/>
          </ac:spMkLst>
        </pc:spChg>
        <pc:spChg chg="mod">
          <ac:chgData name="Glen Jones" userId="e846aaca-4b24-4b13-b0d0-f2308e16b284" providerId="ADAL" clId="{ED47ACC3-9597-4D89-A1DC-43CF280EF274}" dt="2026-01-14T11:04:22.261" v="52"/>
          <ac:spMkLst>
            <pc:docMk/>
            <pc:sldMk cId="2382428314" sldId="492"/>
            <ac:spMk id="6" creationId="{65788588-B7A0-8FD9-3F19-BFB5D301EDF8}"/>
          </ac:spMkLst>
        </pc:spChg>
      </pc:sldChg>
      <pc:sldChg chg="modSp add del">
        <pc:chgData name="Glen Jones" userId="e846aaca-4b24-4b13-b0d0-f2308e16b284" providerId="ADAL" clId="{ED47ACC3-9597-4D89-A1DC-43CF280EF274}" dt="2026-01-14T11:16:02.685" v="196" actId="47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3931467731" sldId="492"/>
            <ac:spMk id="2" creationId="{E7336DAB-7488-7A90-3B85-6DC04F5FB5E0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3845749303" sldId="493"/>
        </pc:sldMkLst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3845749303" sldId="493"/>
            <ac:spMk id="4" creationId="{2897BACF-C4D0-CC4D-D031-6C2F0730DFC1}"/>
          </ac:spMkLst>
        </pc:spChg>
        <pc:spChg chg="mod">
          <ac:chgData name="Glen Jones" userId="e846aaca-4b24-4b13-b0d0-f2308e16b284" providerId="ADAL" clId="{ED47ACC3-9597-4D89-A1DC-43CF280EF274}" dt="2026-01-14T11:05:11.141" v="65"/>
          <ac:spMkLst>
            <pc:docMk/>
            <pc:sldMk cId="3845749303" sldId="493"/>
            <ac:spMk id="5" creationId="{4123291D-7157-A1FE-50AD-F310E16FFC4A}"/>
          </ac:spMkLst>
        </pc:spChg>
        <pc:spChg chg="mod">
          <ac:chgData name="Glen Jones" userId="e846aaca-4b24-4b13-b0d0-f2308e16b284" providerId="ADAL" clId="{ED47ACC3-9597-4D89-A1DC-43CF280EF274}" dt="2026-01-14T11:04:24.587" v="53"/>
          <ac:spMkLst>
            <pc:docMk/>
            <pc:sldMk cId="3845749303" sldId="493"/>
            <ac:spMk id="6" creationId="{2730D3F0-FE52-96E1-CA73-79921D24B9C1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2484398158" sldId="494"/>
        </pc:sldMkLst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484398158" sldId="494"/>
            <ac:spMk id="4" creationId="{F0979D9A-7F59-EC01-6451-46AAD44AF656}"/>
          </ac:spMkLst>
        </pc:spChg>
        <pc:spChg chg="mod">
          <ac:chgData name="Glen Jones" userId="e846aaca-4b24-4b13-b0d0-f2308e16b284" providerId="ADAL" clId="{ED47ACC3-9597-4D89-A1DC-43CF280EF274}" dt="2026-01-14T11:05:13.368" v="66"/>
          <ac:spMkLst>
            <pc:docMk/>
            <pc:sldMk cId="2484398158" sldId="494"/>
            <ac:spMk id="5" creationId="{C8E56485-DD63-F928-6C2F-45E554DD3A82}"/>
          </ac:spMkLst>
        </pc:spChg>
        <pc:spChg chg="mod">
          <ac:chgData name="Glen Jones" userId="e846aaca-4b24-4b13-b0d0-f2308e16b284" providerId="ADAL" clId="{ED47ACC3-9597-4D89-A1DC-43CF280EF274}" dt="2026-01-14T11:04:26.772" v="54"/>
          <ac:spMkLst>
            <pc:docMk/>
            <pc:sldMk cId="2484398158" sldId="494"/>
            <ac:spMk id="6" creationId="{FEF21EFE-4DDE-8CB9-D141-B01878915DB1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756302123" sldId="495"/>
        </pc:sldMkLst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756302123" sldId="495"/>
            <ac:spMk id="4" creationId="{A73F60C3-FCDA-F8CB-FDB4-0A35B5F3040B}"/>
          </ac:spMkLst>
        </pc:spChg>
        <pc:spChg chg="mod">
          <ac:chgData name="Glen Jones" userId="e846aaca-4b24-4b13-b0d0-f2308e16b284" providerId="ADAL" clId="{ED47ACC3-9597-4D89-A1DC-43CF280EF274}" dt="2026-01-14T11:05:16.397" v="67"/>
          <ac:spMkLst>
            <pc:docMk/>
            <pc:sldMk cId="756302123" sldId="495"/>
            <ac:spMk id="5" creationId="{5DB711DC-C64E-0811-21DE-D1EB9B476107}"/>
          </ac:spMkLst>
        </pc:spChg>
        <pc:spChg chg="mod">
          <ac:chgData name="Glen Jones" userId="e846aaca-4b24-4b13-b0d0-f2308e16b284" providerId="ADAL" clId="{ED47ACC3-9597-4D89-A1DC-43CF280EF274}" dt="2026-01-14T11:04:28.708" v="55"/>
          <ac:spMkLst>
            <pc:docMk/>
            <pc:sldMk cId="756302123" sldId="495"/>
            <ac:spMk id="6" creationId="{B70AD359-A3A2-73FC-F859-C7695E34881A}"/>
          </ac:spMkLst>
        </pc:spChg>
      </pc:sldChg>
      <pc:sldChg chg="modSp add mod">
        <pc:chgData name="Glen Jones" userId="e846aaca-4b24-4b13-b0d0-f2308e16b284" providerId="ADAL" clId="{ED47ACC3-9597-4D89-A1DC-43CF280EF274}" dt="2026-01-14T11:04:50.506" v="59" actId="207"/>
        <pc:sldMkLst>
          <pc:docMk/>
          <pc:sldMk cId="3123277258" sldId="496"/>
        </pc:sldMkLst>
        <pc:spChg chg="mod">
          <ac:chgData name="Glen Jones" userId="e846aaca-4b24-4b13-b0d0-f2308e16b284" providerId="ADAL" clId="{ED47ACC3-9597-4D89-A1DC-43CF280EF274}" dt="2026-01-14T11:04:50.506" v="59" actId="207"/>
          <ac:spMkLst>
            <pc:docMk/>
            <pc:sldMk cId="3123277258" sldId="496"/>
            <ac:spMk id="5" creationId="{BE87666A-6E42-0C86-0F97-4B3395FD500F}"/>
          </ac:spMkLst>
        </pc:spChg>
      </pc:sldChg>
      <pc:sldChg chg="modSp add mod">
        <pc:chgData name="Glen Jones" userId="e846aaca-4b24-4b13-b0d0-f2308e16b284" providerId="ADAL" clId="{ED47ACC3-9597-4D89-A1DC-43CF280EF274}" dt="2026-01-14T11:05:45.750" v="70" actId="207"/>
        <pc:sldMkLst>
          <pc:docMk/>
          <pc:sldMk cId="235495871" sldId="497"/>
        </pc:sldMkLst>
        <pc:spChg chg="mod">
          <ac:chgData name="Glen Jones" userId="e846aaca-4b24-4b13-b0d0-f2308e16b284" providerId="ADAL" clId="{ED47ACC3-9597-4D89-A1DC-43CF280EF274}" dt="2026-01-14T11:05:45.750" v="70" actId="207"/>
          <ac:spMkLst>
            <pc:docMk/>
            <pc:sldMk cId="235495871" sldId="497"/>
            <ac:spMk id="4" creationId="{C6A208ED-D2CA-5D89-9AD7-6980B1A2EBE1}"/>
          </ac:spMkLst>
        </pc:spChg>
      </pc:sldChg>
      <pc:sldChg chg="modSp add mod">
        <pc:chgData name="Glen Jones" userId="e846aaca-4b24-4b13-b0d0-f2308e16b284" providerId="ADAL" clId="{ED47ACC3-9597-4D89-A1DC-43CF280EF274}" dt="2026-01-14T11:06:16.080" v="79" actId="207"/>
        <pc:sldMkLst>
          <pc:docMk/>
          <pc:sldMk cId="2990419198" sldId="498"/>
        </pc:sldMkLst>
        <pc:spChg chg="mod">
          <ac:chgData name="Glen Jones" userId="e846aaca-4b24-4b13-b0d0-f2308e16b284" providerId="ADAL" clId="{ED47ACC3-9597-4D89-A1DC-43CF280EF274}" dt="2026-01-14T11:06:16.080" v="79" actId="207"/>
          <ac:spMkLst>
            <pc:docMk/>
            <pc:sldMk cId="2990419198" sldId="498"/>
            <ac:spMk id="2" creationId="{CA56DCD5-BE1B-DCBA-D8E9-6F57D6B62E46}"/>
          </ac:spMkLst>
        </pc:spChg>
      </pc:sldChg>
      <pc:sldChg chg="modSp add mod">
        <pc:chgData name="Glen Jones" userId="e846aaca-4b24-4b13-b0d0-f2308e16b284" providerId="ADAL" clId="{ED47ACC3-9597-4D89-A1DC-43CF280EF274}" dt="2026-01-14T11:06:23.046" v="83" actId="207"/>
        <pc:sldMkLst>
          <pc:docMk/>
          <pc:sldMk cId="2404690476" sldId="499"/>
        </pc:sldMkLst>
        <pc:spChg chg="mod">
          <ac:chgData name="Glen Jones" userId="e846aaca-4b24-4b13-b0d0-f2308e16b284" providerId="ADAL" clId="{ED47ACC3-9597-4D89-A1DC-43CF280EF274}" dt="2026-01-14T11:06:23.046" v="83" actId="207"/>
          <ac:spMkLst>
            <pc:docMk/>
            <pc:sldMk cId="2404690476" sldId="499"/>
            <ac:spMk id="2" creationId="{99F7C87A-C542-04B5-FDA5-E628F9985AE4}"/>
          </ac:spMkLst>
        </pc:spChg>
      </pc:sldChg>
      <pc:sldChg chg="modSp add mod">
        <pc:chgData name="Glen Jones" userId="e846aaca-4b24-4b13-b0d0-f2308e16b284" providerId="ADAL" clId="{ED47ACC3-9597-4D89-A1DC-43CF280EF274}" dt="2026-01-14T11:06:31.462" v="87" actId="207"/>
        <pc:sldMkLst>
          <pc:docMk/>
          <pc:sldMk cId="3353961836" sldId="500"/>
        </pc:sldMkLst>
        <pc:spChg chg="mod">
          <ac:chgData name="Glen Jones" userId="e846aaca-4b24-4b13-b0d0-f2308e16b284" providerId="ADAL" clId="{ED47ACC3-9597-4D89-A1DC-43CF280EF274}" dt="2026-01-14T11:06:31.462" v="87" actId="207"/>
          <ac:spMkLst>
            <pc:docMk/>
            <pc:sldMk cId="3353961836" sldId="500"/>
            <ac:spMk id="2" creationId="{4D0AE631-676E-6965-3BE0-7317193F1D4F}"/>
          </ac:spMkLst>
        </pc:spChg>
      </pc:sldChg>
      <pc:sldChg chg="modSp add mod">
        <pc:chgData name="Glen Jones" userId="e846aaca-4b24-4b13-b0d0-f2308e16b284" providerId="ADAL" clId="{ED47ACC3-9597-4D89-A1DC-43CF280EF274}" dt="2026-01-14T11:06:39.256" v="91" actId="207"/>
        <pc:sldMkLst>
          <pc:docMk/>
          <pc:sldMk cId="2586360425" sldId="501"/>
        </pc:sldMkLst>
        <pc:spChg chg="mod">
          <ac:chgData name="Glen Jones" userId="e846aaca-4b24-4b13-b0d0-f2308e16b284" providerId="ADAL" clId="{ED47ACC3-9597-4D89-A1DC-43CF280EF274}" dt="2026-01-14T11:06:39.256" v="91" actId="207"/>
          <ac:spMkLst>
            <pc:docMk/>
            <pc:sldMk cId="2586360425" sldId="501"/>
            <ac:spMk id="2" creationId="{074E5DBC-693B-18D9-63C5-ADE5975C199E}"/>
          </ac:spMkLst>
        </pc:spChg>
      </pc:sldChg>
      <pc:sldChg chg="modSp add mod">
        <pc:chgData name="Glen Jones" userId="e846aaca-4b24-4b13-b0d0-f2308e16b284" providerId="ADAL" clId="{ED47ACC3-9597-4D89-A1DC-43CF280EF274}" dt="2026-01-14T11:06:46.536" v="94" actId="207"/>
        <pc:sldMkLst>
          <pc:docMk/>
          <pc:sldMk cId="2469932165" sldId="502"/>
        </pc:sldMkLst>
        <pc:spChg chg="mod">
          <ac:chgData name="Glen Jones" userId="e846aaca-4b24-4b13-b0d0-f2308e16b284" providerId="ADAL" clId="{ED47ACC3-9597-4D89-A1DC-43CF280EF274}" dt="2026-01-14T11:06:46.536" v="94" actId="207"/>
          <ac:spMkLst>
            <pc:docMk/>
            <pc:sldMk cId="2469932165" sldId="502"/>
            <ac:spMk id="2" creationId="{DE8A0854-6325-037E-E096-40C6CC5D275C}"/>
          </ac:spMkLst>
        </pc:spChg>
      </pc:sldChg>
      <pc:sldChg chg="modSp add mod">
        <pc:chgData name="Glen Jones" userId="e846aaca-4b24-4b13-b0d0-f2308e16b284" providerId="ADAL" clId="{ED47ACC3-9597-4D89-A1DC-43CF280EF274}" dt="2026-01-14T11:15:42.561" v="179" actId="20577"/>
        <pc:sldMkLst>
          <pc:docMk/>
          <pc:sldMk cId="3956995330" sldId="503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3956995330" sldId="503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1:15:35.160" v="171" actId="20577"/>
          <ac:spMkLst>
            <pc:docMk/>
            <pc:sldMk cId="3956995330" sldId="503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1:15:42.561" v="179" actId="20577"/>
          <ac:spMkLst>
            <pc:docMk/>
            <pc:sldMk cId="3956995330" sldId="503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1:15:38.225" v="172" actId="1076"/>
          <ac:spMkLst>
            <pc:docMk/>
            <pc:sldMk cId="3956995330" sldId="503"/>
            <ac:spMk id="14" creationId="{F66DC64C-7F5E-6254-5D0A-CDA721859D53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1-14T11:17:10.495" v="232"/>
        <pc:sldMkLst>
          <pc:docMk/>
          <pc:sldMk cId="2002509254" sldId="504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2002509254" sldId="504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1:16:39.675" v="225" actId="1076"/>
          <ac:spMkLst>
            <pc:docMk/>
            <pc:sldMk cId="2002509254" sldId="504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4T11:16:42.145" v="226" actId="1076"/>
          <ac:spMkLst>
            <pc:docMk/>
            <pc:sldMk cId="2002509254" sldId="504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4T11:16:48.075" v="229" actId="1076"/>
          <ac:spMkLst>
            <pc:docMk/>
            <pc:sldMk cId="2002509254" sldId="504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4T11:16:28.378" v="212" actId="1076"/>
          <ac:spMkLst>
            <pc:docMk/>
            <pc:sldMk cId="2002509254" sldId="504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4T11:16:43.645" v="227" actId="1076"/>
          <ac:spMkLst>
            <pc:docMk/>
            <pc:sldMk cId="2002509254" sldId="504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4T11:16:31.697" v="213" actId="1076"/>
          <ac:spMkLst>
            <pc:docMk/>
            <pc:sldMk cId="2002509254" sldId="504"/>
            <ac:spMk id="11" creationId="{08198CDB-BF0E-1973-CBB4-4E8DC0E7B56F}"/>
          </ac:spMkLst>
        </pc:spChg>
        <pc:spChg chg="del">
          <ac:chgData name="Glen Jones" userId="e846aaca-4b24-4b13-b0d0-f2308e16b284" providerId="ADAL" clId="{ED47ACC3-9597-4D89-A1DC-43CF280EF274}" dt="2026-01-14T11:16:25.895" v="211" actId="478"/>
          <ac:spMkLst>
            <pc:docMk/>
            <pc:sldMk cId="2002509254" sldId="504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4T11:16:45.525" v="228" actId="1076"/>
          <ac:spMkLst>
            <pc:docMk/>
            <pc:sldMk cId="2002509254" sldId="504"/>
            <ac:spMk id="14" creationId="{53E378F3-95DC-E579-200A-4AA786B5676A}"/>
          </ac:spMkLst>
        </pc:spChg>
        <pc:spChg chg="del">
          <ac:chgData name="Glen Jones" userId="e846aaca-4b24-4b13-b0d0-f2308e16b284" providerId="ADAL" clId="{ED47ACC3-9597-4D89-A1DC-43CF280EF274}" dt="2026-01-14T11:16:25.082" v="210" actId="478"/>
          <ac:spMkLst>
            <pc:docMk/>
            <pc:sldMk cId="2002509254" sldId="504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4T11:16:36.346" v="224" actId="27636"/>
          <ac:spMkLst>
            <pc:docMk/>
            <pc:sldMk cId="2002509254" sldId="504"/>
            <ac:spMk id="16" creationId="{7EE11102-EBC0-608B-FA4B-E297145F6556}"/>
          </ac:spMkLst>
        </pc:spChg>
        <pc:spChg chg="add mod">
          <ac:chgData name="Glen Jones" userId="e846aaca-4b24-4b13-b0d0-f2308e16b284" providerId="ADAL" clId="{ED47ACC3-9597-4D89-A1DC-43CF280EF274}" dt="2026-01-14T11:16:33.705" v="214" actId="1076"/>
          <ac:spMkLst>
            <pc:docMk/>
            <pc:sldMk cId="2002509254" sldId="504"/>
            <ac:spMk id="17" creationId="{F5269BD2-8DB0-80BB-09AA-D948614AEA37}"/>
          </ac:spMkLst>
        </pc:spChg>
      </pc:sldChg>
      <pc:sldChg chg="modSp add mod">
        <pc:chgData name="Glen Jones" userId="e846aaca-4b24-4b13-b0d0-f2308e16b284" providerId="ADAL" clId="{ED47ACC3-9597-4D89-A1DC-43CF280EF274}" dt="2026-01-14T11:15:59.025" v="195" actId="20577"/>
        <pc:sldMkLst>
          <pc:docMk/>
          <pc:sldMk cId="599594297" sldId="505"/>
        </pc:sldMkLst>
        <pc:spChg chg="mod">
          <ac:chgData name="Glen Jones" userId="e846aaca-4b24-4b13-b0d0-f2308e16b284" providerId="ADAL" clId="{ED47ACC3-9597-4D89-A1DC-43CF280EF274}" dt="2026-01-14T11:15:51.085" v="184" actId="20577"/>
          <ac:spMkLst>
            <pc:docMk/>
            <pc:sldMk cId="599594297" sldId="505"/>
            <ac:spMk id="7" creationId="{E227CE5F-B335-B84F-D95B-1A90E34CE0C3}"/>
          </ac:spMkLst>
        </pc:spChg>
        <pc:spChg chg="mod">
          <ac:chgData name="Glen Jones" userId="e846aaca-4b24-4b13-b0d0-f2308e16b284" providerId="ADAL" clId="{ED47ACC3-9597-4D89-A1DC-43CF280EF274}" dt="2026-01-14T11:15:59.025" v="195" actId="20577"/>
          <ac:spMkLst>
            <pc:docMk/>
            <pc:sldMk cId="599594297" sldId="505"/>
            <ac:spMk id="10" creationId="{851650D7-EAE2-1BA9-EA0F-0D0DBCD7B529}"/>
          </ac:spMkLst>
        </pc:spChg>
        <pc:spChg chg="mod">
          <ac:chgData name="Glen Jones" userId="e846aaca-4b24-4b13-b0d0-f2308e16b284" providerId="ADAL" clId="{ED47ACC3-9597-4D89-A1DC-43CF280EF274}" dt="2026-01-14T11:15:53.875" v="185" actId="1076"/>
          <ac:spMkLst>
            <pc:docMk/>
            <pc:sldMk cId="599594297" sldId="505"/>
            <ac:spMk id="14" creationId="{9C3AC11C-2CF4-2652-7816-01EC6EB41E18}"/>
          </ac:spMkLst>
        </pc:spChg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2845178778" sldId="536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3392112947" sldId="537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3812020744" sldId="538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1617769499" sldId="539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3014603248" sldId="540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799594242" sldId="541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819522156" sldId="542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4214612519" sldId="543"/>
        </pc:sldMkLst>
      </pc:sldChg>
      <pc:sldChg chg="modSp add mod">
        <pc:chgData name="Glen Jones" userId="e846aaca-4b24-4b13-b0d0-f2308e16b284" providerId="ADAL" clId="{ED47ACC3-9597-4D89-A1DC-43CF280EF274}" dt="2026-01-14T11:18:11.911" v="273" actId="20577"/>
        <pc:sldMkLst>
          <pc:docMk/>
          <pc:sldMk cId="659718212" sldId="544"/>
        </pc:sldMkLst>
        <pc:spChg chg="mod">
          <ac:chgData name="Glen Jones" userId="e846aaca-4b24-4b13-b0d0-f2308e16b284" providerId="ADAL" clId="{ED47ACC3-9597-4D89-A1DC-43CF280EF274}" dt="2026-01-14T11:18:11.911" v="273" actId="20577"/>
          <ac:spMkLst>
            <pc:docMk/>
            <pc:sldMk cId="659718212" sldId="544"/>
            <ac:spMk id="7" creationId="{CE359F0C-3CC7-7BA6-8428-BDE53C93E20C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3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3"/>
      <dgm:spPr/>
    </dgm:pt>
    <dgm:pt modelId="{81B9B61D-46BF-4F0E-BF30-5760652EDA1D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79970" y="1504"/>
          <a:ext cx="1992415" cy="13282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018874" y="40408"/>
        <a:ext cx="1914607" cy="1250468"/>
      </dsp:txXfrm>
    </dsp:sp>
    <dsp:sp modelId="{76649846-3BC9-4AF2-8EFB-EFB494F8B5B0}">
      <dsp:nvSpPr>
        <dsp:cNvPr id="0" name=""/>
        <dsp:cNvSpPr/>
      </dsp:nvSpPr>
      <dsp:spPr>
        <a:xfrm>
          <a:off x="238603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2590139" y="0"/>
              </a:moveTo>
              <a:lnTo>
                <a:pt x="259013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8983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Capital letters</a:t>
          </a:r>
        </a:p>
      </dsp:txBody>
      <dsp:txXfrm>
        <a:off x="1428734" y="1899996"/>
        <a:ext cx="1914607" cy="1250468"/>
      </dsp:txXfrm>
    </dsp:sp>
    <dsp:sp modelId="{A7E49D6C-8376-4BDE-82B8-9FE98A4C9DCF}">
      <dsp:nvSpPr>
        <dsp:cNvPr id="0" name=""/>
        <dsp:cNvSpPr/>
      </dsp:nvSpPr>
      <dsp:spPr>
        <a:xfrm>
          <a:off x="4930458" y="1329781"/>
          <a:ext cx="91440" cy="531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97997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End of sentence</a:t>
          </a:r>
        </a:p>
      </dsp:txBody>
      <dsp:txXfrm>
        <a:off x="4018874" y="1899996"/>
        <a:ext cx="1914607" cy="1250468"/>
      </dsp:txXfrm>
    </dsp:sp>
    <dsp:sp modelId="{D36C7C8D-7076-4EE3-A6EB-D9AFDACFC097}">
      <dsp:nvSpPr>
        <dsp:cNvPr id="0" name=""/>
        <dsp:cNvSpPr/>
      </dsp:nvSpPr>
      <dsp:spPr>
        <a:xfrm>
          <a:off x="497617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2590139" y="265655"/>
              </a:lnTo>
              <a:lnTo>
                <a:pt x="259013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657011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Apostrophes</a:t>
          </a:r>
        </a:p>
      </dsp:txBody>
      <dsp:txXfrm>
        <a:off x="6609014" y="1899996"/>
        <a:ext cx="1914607" cy="12504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4803" y="47"/>
          <a:ext cx="1503522" cy="10023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84161" y="29405"/>
        <a:ext cx="1444806" cy="943632"/>
      </dsp:txXfrm>
    </dsp:sp>
    <dsp:sp modelId="{76649846-3BC9-4AF2-8EFB-EFB494F8B5B0}">
      <dsp:nvSpPr>
        <dsp:cNvPr id="0" name=""/>
        <dsp:cNvSpPr/>
      </dsp:nvSpPr>
      <dsp:spPr>
        <a:xfrm>
          <a:off x="4651985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00224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29582" y="1432692"/>
        <a:ext cx="1444806" cy="943632"/>
      </dsp:txXfrm>
    </dsp:sp>
    <dsp:sp modelId="{D36B859B-AC7C-42A8-8CF0-D4FB726F640B}">
      <dsp:nvSpPr>
        <dsp:cNvPr id="0" name=""/>
        <dsp:cNvSpPr/>
      </dsp:nvSpPr>
      <dsp:spPr>
        <a:xfrm>
          <a:off x="2697406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1945645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1975003" y="2835979"/>
        <a:ext cx="1444806" cy="943632"/>
      </dsp:txXfrm>
    </dsp:sp>
    <dsp:sp modelId="{E3DF7CFD-D769-4DF5-BCB4-4DF4842B8191}">
      <dsp:nvSpPr>
        <dsp:cNvPr id="0" name=""/>
        <dsp:cNvSpPr/>
      </dsp:nvSpPr>
      <dsp:spPr>
        <a:xfrm>
          <a:off x="4606265" y="2405682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00224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29582" y="2835979"/>
        <a:ext cx="1444806" cy="943632"/>
      </dsp:txXfrm>
    </dsp:sp>
    <dsp:sp modelId="{2166EF52-ABC4-484B-9863-5246B7D69BBE}">
      <dsp:nvSpPr>
        <dsp:cNvPr id="0" name=""/>
        <dsp:cNvSpPr/>
      </dsp:nvSpPr>
      <dsp:spPr>
        <a:xfrm>
          <a:off x="4651985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4803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84161" y="2835979"/>
        <a:ext cx="1444806" cy="943632"/>
      </dsp:txXfrm>
    </dsp:sp>
    <dsp:sp modelId="{A7E49D6C-8376-4BDE-82B8-9FE98A4C9DCF}">
      <dsp:nvSpPr>
        <dsp:cNvPr id="0" name=""/>
        <dsp:cNvSpPr/>
      </dsp:nvSpPr>
      <dsp:spPr>
        <a:xfrm>
          <a:off x="6560844" y="1002395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4803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84161" y="1432692"/>
        <a:ext cx="1444806" cy="943632"/>
      </dsp:txXfrm>
    </dsp:sp>
    <dsp:sp modelId="{558369AB-D576-453C-818D-CCBCA4C440D7}">
      <dsp:nvSpPr>
        <dsp:cNvPr id="0" name=""/>
        <dsp:cNvSpPr/>
      </dsp:nvSpPr>
      <dsp:spPr>
        <a:xfrm>
          <a:off x="6606564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809382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838740" y="1432692"/>
        <a:ext cx="1444806" cy="943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0268" y="245"/>
          <a:ext cx="1473286" cy="9821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79035" y="29012"/>
        <a:ext cx="1415752" cy="924657"/>
      </dsp:txXfrm>
    </dsp:sp>
    <dsp:sp modelId="{76649846-3BC9-4AF2-8EFB-EFB494F8B5B0}">
      <dsp:nvSpPr>
        <dsp:cNvPr id="0" name=""/>
        <dsp:cNvSpPr/>
      </dsp:nvSpPr>
      <dsp:spPr>
        <a:xfrm>
          <a:off x="4671638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34995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63762" y="1404079"/>
        <a:ext cx="1415752" cy="924657"/>
      </dsp:txXfrm>
    </dsp:sp>
    <dsp:sp modelId="{D36B859B-AC7C-42A8-8CF0-D4FB726F640B}">
      <dsp:nvSpPr>
        <dsp:cNvPr id="0" name=""/>
        <dsp:cNvSpPr/>
      </dsp:nvSpPr>
      <dsp:spPr>
        <a:xfrm>
          <a:off x="2756365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2019722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2048489" y="2779147"/>
        <a:ext cx="1415752" cy="924657"/>
      </dsp:txXfrm>
    </dsp:sp>
    <dsp:sp modelId="{E3DF7CFD-D769-4DF5-BCB4-4DF4842B8191}">
      <dsp:nvSpPr>
        <dsp:cNvPr id="0" name=""/>
        <dsp:cNvSpPr/>
      </dsp:nvSpPr>
      <dsp:spPr>
        <a:xfrm>
          <a:off x="4625918" y="2357504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34995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63762" y="2779147"/>
        <a:ext cx="1415752" cy="924657"/>
      </dsp:txXfrm>
    </dsp:sp>
    <dsp:sp modelId="{2166EF52-ABC4-484B-9863-5246B7D69BBE}">
      <dsp:nvSpPr>
        <dsp:cNvPr id="0" name=""/>
        <dsp:cNvSpPr/>
      </dsp:nvSpPr>
      <dsp:spPr>
        <a:xfrm>
          <a:off x="4671638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0268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79035" y="2779147"/>
        <a:ext cx="1415752" cy="924657"/>
      </dsp:txXfrm>
    </dsp:sp>
    <dsp:sp modelId="{A7E49D6C-8376-4BDE-82B8-9FE98A4C9DCF}">
      <dsp:nvSpPr>
        <dsp:cNvPr id="0" name=""/>
        <dsp:cNvSpPr/>
      </dsp:nvSpPr>
      <dsp:spPr>
        <a:xfrm>
          <a:off x="6541191" y="982436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0268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79035" y="1404079"/>
        <a:ext cx="1415752" cy="924657"/>
      </dsp:txXfrm>
    </dsp:sp>
    <dsp:sp modelId="{558369AB-D576-453C-818D-CCBCA4C440D7}">
      <dsp:nvSpPr>
        <dsp:cNvPr id="0" name=""/>
        <dsp:cNvSpPr/>
      </dsp:nvSpPr>
      <dsp:spPr>
        <a:xfrm>
          <a:off x="6586911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765540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794307" y="1404079"/>
        <a:ext cx="1415752" cy="9246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260611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990073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260611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5583555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4990073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6719536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719536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531731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557708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46744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80226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828245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151189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53173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557708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196909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26119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287171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6061640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539646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5422439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692637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712592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7151902" y="2510606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87D46-6266-4698-EC06-EA7EC9CBD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3C098B1-DD4A-DFE9-F197-C2CDBFA69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56DCD5-BE1B-DCBA-D8E9-6F57D6B62E4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A19109-EEA5-BB29-A232-F23A6D1D2F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C2DB2D-773E-9D58-AE9F-C9EB615162D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4579D5-687F-4DBC-33CF-8ED8E0D865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99041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7F568-C970-8B9E-B975-C527B8FA7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30D4D-86A8-98C7-2BE4-E7A8094443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F7C87A-C542-04B5-FDA5-E628F9985AE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Emile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DAA1BF3-0A73-449A-479F-4A1E93593A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ED575C-5F7B-3FDE-8DF4-D1A5D9B05FB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15DE7E-004A-6344-B2F1-8CF11DE67D8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40469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2353B-B051-9E31-B017-10B075381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3B507B3-1B2D-FC06-7F67-13127233B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0AE631-676E-6965-3BE0-7317193F1D4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Emile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A6B431-B5D3-F2AE-A772-FD6BE2A8BE0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34FEBD-C69A-7F6D-EAEC-366370FEC64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48B226-528E-056E-18CF-D78BC29CB94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335396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7B3EE-6ACA-7F19-09AD-5D1500D1E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E0B067B-80D5-719A-4125-8D6BCE5E4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74E5DBC-693B-18D9-63C5-ADE5975C199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Emile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35683C-E2E6-9025-B2C9-D26961859E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FD1B86-026E-31C5-9E29-1FBF58AD515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FD8B4-BDD5-19D4-D0B4-CD841DFA3B7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58636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0FA54-0BD6-B37E-A3E6-1D63DFB2E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43C1B83-3EF5-DBC3-03C6-011E09C20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8A0854-6325-037E-E096-40C6CC5D27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Emile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5B92E8-7DBC-BFCD-BEE5-428DFB0C37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9905A2-58AD-4C06-8BC9-6DD4CF74DC6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0D33CB-CAE2-2016-64C2-7CA6B5B28DF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46993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95550" y="5009345"/>
            <a:ext cx="71818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828680" y="431621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155576" y="438713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962150" y="3867771"/>
            <a:ext cx="182880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522213" y="502827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931734" y="445030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50536" y="443215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361831" y="513041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06EC28-0AE5-076D-26D0-FD7A55BB0DD9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F7CCF51-4AE4-B7F0-E52E-65B2757C6EAB}"/>
              </a:ext>
            </a:extLst>
          </p:cNvPr>
          <p:cNvSpPr/>
          <p:nvPr/>
        </p:nvSpPr>
        <p:spPr>
          <a:xfrm>
            <a:off x="1962150" y="3867771"/>
            <a:ext cx="182880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228628" y="499194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250072" y="44440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856951" y="43489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777834" y="5048759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94B01D-5F01-73C8-3BD9-4D5D2B1AB606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E9BDA7-1955-DE25-F9C0-86D12200C511}"/>
              </a:ext>
            </a:extLst>
          </p:cNvPr>
          <p:cNvSpPr/>
          <p:nvPr/>
        </p:nvSpPr>
        <p:spPr>
          <a:xfrm>
            <a:off x="1962150" y="3867771"/>
            <a:ext cx="182880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48300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720539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5448300" y="267404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“silently”?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912580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4184819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F075-F010-7FC7-4514-9597B3923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266C92-EAA4-6C51-58F5-0E013AD7E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8974CAA-56B5-2AE7-6BDC-AF52F077CA1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E7002-5BE0-2621-671C-7B381657C97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27CE5F-B335-B84F-D95B-1A90E34CE0C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“evil”?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1650D7-EAE2-1BA9-EA0F-0D0DBCD7B529}"/>
              </a:ext>
            </a:extLst>
          </p:cNvPr>
          <p:cNvSpPr txBox="1">
            <a:spLocks/>
          </p:cNvSpPr>
          <p:nvPr/>
        </p:nvSpPr>
        <p:spPr>
          <a:xfrm>
            <a:off x="6932006" y="534867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3AC11C-2CF4-2652-7816-01EC6EB41E18}"/>
              </a:ext>
            </a:extLst>
          </p:cNvPr>
          <p:cNvSpPr/>
          <p:nvPr/>
        </p:nvSpPr>
        <p:spPr>
          <a:xfrm rot="16200000">
            <a:off x="7204245" y="44355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59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3941679" y="1623084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4211970" y="2541744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138072" y="159027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368275" y="26800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886712" y="26390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54473" y="162308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710054" y="1613186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842327" y="266253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EE11102-EBC0-608B-FA4B-E297145F6556}"/>
              </a:ext>
            </a:extLst>
          </p:cNvPr>
          <p:cNvSpPr txBox="1">
            <a:spLocks/>
          </p:cNvSpPr>
          <p:nvPr/>
        </p:nvSpPr>
        <p:spPr>
          <a:xfrm>
            <a:off x="7374277" y="1590280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5269BD2-8DB0-80BB-09AA-D948614AEA37}"/>
              </a:ext>
            </a:extLst>
          </p:cNvPr>
          <p:cNvSpPr/>
          <p:nvPr/>
        </p:nvSpPr>
        <p:spPr>
          <a:xfrm rot="5400000">
            <a:off x="7406004" y="269823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2579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and You’re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845178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39211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1202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774B-E044-97B4-7572-88700A5D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E78F6AB-89EF-7AE3-3587-46B61937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BDF386-FA1E-44CD-FFB1-86C1FAC55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A5C50-B70F-436B-EAFF-1C6C88234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2F200F-EC8E-70DD-77A6-86143870136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2AD655-EF89-A408-DABC-92B7098DB7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A6B8A-6BFB-2E48-8AA6-BA6516528D3F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617769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19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4603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809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94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732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19522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278D0-3470-EA26-25B5-8E749C6A3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DFE9614-1A76-81D8-449D-B273FB8BC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157430-843D-E291-7992-2A1105192A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6655EA-1D40-355E-D9C4-29D2454633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4C2B21-C617-2575-16E7-AF1D2676A6B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D4FC7B-F3D3-3F79-CCF7-D7819ACEC78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(proper, common)?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310956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A934EE-F9E9-EC09-7AFC-4F85BA2704F1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4214612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br>
              <a:rPr lang="en-GB" sz="2400" dirty="0"/>
            </a:br>
            <a:r>
              <a:rPr lang="en-GB" sz="2400" dirty="0"/>
              <a:t>you’re and your.</a:t>
            </a:r>
          </a:p>
        </p:txBody>
      </p:sp>
    </p:spTree>
    <p:extLst>
      <p:ext uri="{BB962C8B-B14F-4D97-AF65-F5344CB8AC3E}">
        <p14:creationId xmlns:p14="http://schemas.microsoft.com/office/powerpoint/2010/main" val="659718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 between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and you’re?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3355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sound different?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CE20CA2-C98E-4D6C-1BA2-55C489B4E7B7}"/>
              </a:ext>
            </a:extLst>
          </p:cNvPr>
          <p:cNvSpPr txBox="1">
            <a:spLocks/>
          </p:cNvSpPr>
          <p:nvPr/>
        </p:nvSpPr>
        <p:spPr>
          <a:xfrm>
            <a:off x="954233" y="424338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mean different things?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8C8CD-E8C0-F91E-B112-838455F30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812D834-6FA6-A2F4-0991-8426D0CD3F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F6FA3E1-FE6D-5293-A42E-85D573512DA9}"/>
              </a:ext>
            </a:extLst>
          </p:cNvPr>
          <p:cNvSpPr txBox="1">
            <a:spLocks/>
          </p:cNvSpPr>
          <p:nvPr/>
        </p:nvSpPr>
        <p:spPr>
          <a:xfrm>
            <a:off x="954233" y="537916"/>
            <a:ext cx="10283534" cy="86209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or You’re?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8FCEDC-37EE-70FB-3AFA-D6588404B424}"/>
              </a:ext>
            </a:extLst>
          </p:cNvPr>
          <p:cNvSpPr txBox="1">
            <a:spLocks/>
          </p:cNvSpPr>
          <p:nvPr/>
        </p:nvSpPr>
        <p:spPr>
          <a:xfrm>
            <a:off x="954233" y="1673699"/>
            <a:ext cx="10283534" cy="13552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is a possessive pronoun and means you own it. 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E773DF-75E9-6846-9B56-DA56E87540BE}"/>
              </a:ext>
            </a:extLst>
          </p:cNvPr>
          <p:cNvSpPr txBox="1">
            <a:spLocks/>
          </p:cNvSpPr>
          <p:nvPr/>
        </p:nvSpPr>
        <p:spPr>
          <a:xfrm>
            <a:off x="954233" y="3302635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“You’re” is short for “you are”.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B6A083-1DBB-A1ED-B002-88CCF4FF7368}"/>
              </a:ext>
            </a:extLst>
          </p:cNvPr>
          <p:cNvSpPr txBox="1">
            <a:spLocks/>
          </p:cNvSpPr>
          <p:nvPr/>
        </p:nvSpPr>
        <p:spPr>
          <a:xfrm>
            <a:off x="954233" y="4589780"/>
            <a:ext cx="10283534" cy="15347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sound the same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but mean different things.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6765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68100" y="3581710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your school?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492482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shows “you” possesses it!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026849-651E-C924-24B4-2A54DA0F136E}"/>
              </a:ext>
            </a:extLst>
          </p:cNvPr>
          <p:cNvCxnSpPr>
            <a:cxnSpLocks/>
          </p:cNvCxnSpPr>
          <p:nvPr/>
        </p:nvCxnSpPr>
        <p:spPr>
          <a:xfrm flipV="1">
            <a:off x="5948123" y="4094730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You’re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Your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wrong.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You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1289785" y="1841253"/>
            <a:ext cx="1000064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wrong.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BD924-18E0-DD07-F710-2FB2429BE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D7D221E-B903-91C2-03D4-3075A995F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393BA1-78A1-57FA-1B02-8290F2B1704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C709E-E50A-80C7-BD47-3420C49217B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59291E-CF75-ABB7-2B5B-76C59D4D0A0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8C9CEA-D5F0-8882-F75D-A3A92C9850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94536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toys” doesn’t make sense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so it must be “your”.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“You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“Your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coat.</a:t>
            </a: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are” coat doesn’t make sense.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89327-1B36-DE1E-6803-E6582FE15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3E983126-B5C4-BB4A-886C-2CBBF24C1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17B641A9-1D57-8CC0-20E3-738A5591B2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" r="2157"/>
          <a:stretch/>
        </p:blipFill>
        <p:spPr bwMode="auto">
          <a:xfrm>
            <a:off x="412925" y="253458"/>
            <a:ext cx="4269607" cy="6604542"/>
          </a:xfrm>
          <a:prstGeom prst="round2SameRect">
            <a:avLst>
              <a:gd name="adj1" fmla="val 11546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E1DF5F2B-6F00-11E9-DC9A-F85596B83DAF}"/>
              </a:ext>
            </a:extLst>
          </p:cNvPr>
          <p:cNvSpPr txBox="1">
            <a:spLocks/>
          </p:cNvSpPr>
          <p:nvPr/>
        </p:nvSpPr>
        <p:spPr>
          <a:xfrm>
            <a:off x="5296608" y="983382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what is going on here?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B2312E8-EF3E-F013-041D-86053EA252DF}"/>
              </a:ext>
            </a:extLst>
          </p:cNvPr>
          <p:cNvSpPr txBox="1">
            <a:spLocks/>
          </p:cNvSpPr>
          <p:nvPr/>
        </p:nvSpPr>
        <p:spPr>
          <a:xfrm>
            <a:off x="5296608" y="3366934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it to a partner line by line?</a:t>
            </a:r>
          </a:p>
        </p:txBody>
      </p:sp>
    </p:spTree>
    <p:extLst>
      <p:ext uri="{BB962C8B-B14F-4D97-AF65-F5344CB8AC3E}">
        <p14:creationId xmlns:p14="http://schemas.microsoft.com/office/powerpoint/2010/main" val="102789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862F9D-B9AF-B74E-B1F6-552EBD0DA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1C4540FF-4D54-B0EF-106B-873C3428D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26" name="Picture 2" descr="Generated image">
            <a:extLst>
              <a:ext uri="{FF2B5EF4-FFF2-40B4-BE49-F238E27FC236}">
                <a16:creationId xmlns:a16="http://schemas.microsoft.com/office/drawing/2014/main" id="{0F603D54-9803-4929-4211-764696D342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" r="2157"/>
          <a:stretch/>
        </p:blipFill>
        <p:spPr bwMode="auto">
          <a:xfrm>
            <a:off x="412925" y="253458"/>
            <a:ext cx="4269607" cy="6604542"/>
          </a:xfrm>
          <a:prstGeom prst="round2SameRect">
            <a:avLst>
              <a:gd name="adj1" fmla="val 11546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88567A93-ADC7-85B2-9022-F5E45485BD4D}"/>
              </a:ext>
            </a:extLst>
          </p:cNvPr>
          <p:cNvSpPr txBox="1">
            <a:spLocks/>
          </p:cNvSpPr>
          <p:nvPr/>
        </p:nvSpPr>
        <p:spPr>
          <a:xfrm>
            <a:off x="5296608" y="983382"/>
            <a:ext cx="6248948" cy="201238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a similar script?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Perhaps with one person getting your/you’re confused?</a:t>
            </a:r>
          </a:p>
        </p:txBody>
      </p:sp>
    </p:spTree>
    <p:extLst>
      <p:ext uri="{BB962C8B-B14F-4D97-AF65-F5344CB8AC3E}">
        <p14:creationId xmlns:p14="http://schemas.microsoft.com/office/powerpoint/2010/main" val="122500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2062901"/>
              </p:ext>
            </p:extLst>
          </p:nvPr>
        </p:nvGraphicFramePr>
        <p:xfrm>
          <a:off x="252410" y="285749"/>
          <a:ext cx="11687175" cy="5772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7664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7732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00084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109441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of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80008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80008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>
                          <a:effectLst/>
                        </a:rPr>
                        <a:t>Man's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80008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0008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Your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You're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_________ book is on the table.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Your/you’re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GYour3 , </a:t>
                      </a: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GYouryoure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221187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BD57-8282-6F42-77EB-934BFE3CF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8D4DF2-6905-1EBC-117E-FF0757E51B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887DEF-878F-353A-D234-3F244A5933B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D48709-5E58-2CDB-9F59-9F50E2934D0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E38C909-08A0-4259-A379-0BC295D222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5BFE7E-0F0C-1112-1328-0D31F966A1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87153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09AE9D-3D25-B2CF-B000-3730ACAFC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58466A-CFB5-4EBB-401D-DD6F652CE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B07379-0087-4017-15F9-E7BEAB19F20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DBD9A8-4241-16B6-D172-128DE133A8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87666A-6E42-0C86-0F97-4B3395FD500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A80F378-4532-85E2-31CA-6A5337146B5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312327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B7998-BE77-ABFA-8BD9-8CF985AB35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136E26B-715E-29DD-8390-A46656242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7EB983-EDFA-71E7-1675-3E743D11284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BF9097-D728-407E-3935-8504B192B6A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857619-1FEF-64E6-31AC-96B4D7F93E7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2F83977-58EF-BB9D-29CC-DA00155A9E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31161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8EDA6-7B5A-B211-417E-074FD13C2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54A57E3-153D-9940-F191-A21098B50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0213A5-7CB4-D262-231C-10E2F089C51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A208ED-D2CA-5D89-9AD7-6980B1A2EBE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29EEF1-0421-5409-3CC5-7DBEB969172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064B8D-06B6-20BB-F63B-8272CB6D04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3549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F13FA-B001-BA1C-D1C9-1FC1F1DC9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B9AE8FF-B349-5EFA-DFAD-757FC4651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0980B5-E509-905F-55FF-C9BB406CE1A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045F31-6E4E-EEB6-A803-C0685F6798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39E64E-8BC0-B78A-8C2A-3D60B1BFFBE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95A2BA-2C3A-D530-C81A-C92D15EF2C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37018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1988</Words>
  <Application>Microsoft Office PowerPoint</Application>
  <PresentationFormat>Widescreen</PresentationFormat>
  <Paragraphs>393</Paragraphs>
  <Slides>49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Your and You’re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2026-01-14T11:44:04Z</dcterms:modified>
</cp:coreProperties>
</file>