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433" r:id="rId3"/>
    <p:sldId id="485" r:id="rId4"/>
    <p:sldId id="486" r:id="rId5"/>
    <p:sldId id="487" r:id="rId6"/>
    <p:sldId id="496" r:id="rId7"/>
    <p:sldId id="488" r:id="rId8"/>
    <p:sldId id="497" r:id="rId9"/>
    <p:sldId id="489" r:id="rId10"/>
    <p:sldId id="498" r:id="rId11"/>
    <p:sldId id="499" r:id="rId12"/>
    <p:sldId id="500" r:id="rId13"/>
    <p:sldId id="501" r:id="rId14"/>
    <p:sldId id="502" r:id="rId15"/>
    <p:sldId id="468" r:id="rId16"/>
    <p:sldId id="445" r:id="rId17"/>
    <p:sldId id="446" r:id="rId18"/>
    <p:sldId id="447" r:id="rId19"/>
    <p:sldId id="503" r:id="rId20"/>
    <p:sldId id="505" r:id="rId21"/>
    <p:sldId id="504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3CC535-B153-4FF5-9DAF-45D92A98F52D}" v="1" dt="2026-01-14T13:22:30.743"/>
    <p1510:client id="{B0A02923-3D4E-4F1C-86A9-9C8E12DFCB31}" v="116" dt="2026-01-14T11:43:51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4T13:22:37.801" v="311" actId="47"/>
      <pc:docMkLst>
        <pc:docMk/>
      </pc:docMkLst>
      <pc:sldChg chg="del ord">
        <pc:chgData name="Glen Jones" userId="e846aaca-4b24-4b13-b0d0-f2308e16b284" providerId="ADAL" clId="{ED47ACC3-9597-4D89-A1DC-43CF280EF274}" dt="2026-01-14T13:22:37.801" v="311" actId="47"/>
        <pc:sldMkLst>
          <pc:docMk/>
          <pc:sldMk cId="4010327805" sldId="274"/>
        </pc:sldMkLst>
      </pc:sldChg>
      <pc:sldChg chg="modSp add del mod">
        <pc:chgData name="Glen Jones" userId="e846aaca-4b24-4b13-b0d0-f2308e16b284" providerId="ADAL" clId="{ED47ACC3-9597-4D89-A1DC-43CF280EF274}" dt="2026-01-14T13:22:37.801" v="311" actId="47"/>
        <pc:sldMkLst>
          <pc:docMk/>
          <pc:sldMk cId="2138357973" sldId="385"/>
        </pc:sldMkLst>
        <pc:graphicFrameChg chg="mod modGraphic">
          <ac:chgData name="Glen Jones" userId="e846aaca-4b24-4b13-b0d0-f2308e16b284" providerId="ADAL" clId="{ED47ACC3-9597-4D89-A1DC-43CF280EF274}" dt="2026-01-14T11:44:00.102" v="308" actId="14100"/>
          <ac:graphicFrameMkLst>
            <pc:docMk/>
            <pc:sldMk cId="2138357973" sldId="385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4T10:51:53.358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4T10:51:53.358" v="3"/>
          <ac:picMkLst>
            <pc:docMk/>
            <pc:sldMk cId="2515382227" sldId="390"/>
            <ac:picMk id="7" creationId="{F2A972E9-58DE-23F8-A4EE-4F39204AECE3}"/>
          </ac:picMkLst>
        </pc:picChg>
        <pc:picChg chg="del">
          <ac:chgData name="Glen Jones" userId="e846aaca-4b24-4b13-b0d0-f2308e16b284" providerId="ADAL" clId="{ED47ACC3-9597-4D89-A1DC-43CF280EF274}" dt="2026-01-14T10:51:53.098" v="2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4176986684" sldId="413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1144376670" sldId="419"/>
        </pc:sldMkLst>
      </pc:sldChg>
      <pc:sldChg chg="modSp">
        <pc:chgData name="Glen Jones" userId="e846aaca-4b24-4b13-b0d0-f2308e16b284" providerId="ADAL" clId="{ED47ACC3-9597-4D89-A1DC-43CF280EF274}" dt="2026-01-14T11:02:54.176" v="9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920703650" sldId="436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490931477" sldId="437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715002870" sldId="439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3289701193" sldId="442"/>
        </pc:sldMkLst>
      </pc:sldChg>
      <pc:sldChg chg="modSp del mod">
        <pc:chgData name="Glen Jones" userId="e846aaca-4b24-4b13-b0d0-f2308e16b284" providerId="ADAL" clId="{ED47ACC3-9597-4D89-A1DC-43CF280EF274}" dt="2026-01-14T11:18:17.360" v="274" actId="47"/>
        <pc:sldMkLst>
          <pc:docMk/>
          <pc:sldMk cId="1419257661" sldId="443"/>
        </pc:sldMkLst>
        <pc:graphicFrameChg chg="mod modGraphic">
          <ac:chgData name="Glen Jones" userId="e846aaca-4b24-4b13-b0d0-f2308e16b284" providerId="ADAL" clId="{ED47ACC3-9597-4D89-A1DC-43CF280EF274}" dt="2026-01-14T11:17:20.569" v="235" actId="20577"/>
          <ac:graphicFrameMkLst>
            <pc:docMk/>
            <pc:sldMk cId="1419257661" sldId="443"/>
            <ac:graphicFrameMk id="4" creationId="{58D71DCC-EBBE-D829-9128-C489CCF454C8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3781783982" sldId="444"/>
        </pc:sldMkLst>
      </pc:sldChg>
      <pc:sldChg chg="addSp delSp modSp add mod modAnim">
        <pc:chgData name="Glen Jones" userId="e846aaca-4b24-4b13-b0d0-f2308e16b284" providerId="ADAL" clId="{ED47ACC3-9597-4D89-A1DC-43CF280EF274}" dt="2026-01-14T11:14:12.906" v="120" actId="207"/>
        <pc:sldMkLst>
          <pc:docMk/>
          <pc:sldMk cId="1776717618" sldId="445"/>
        </pc:sldMkLst>
        <pc:spChg chg="mod">
          <ac:chgData name="Glen Jones" userId="e846aaca-4b24-4b13-b0d0-f2308e16b284" providerId="ADAL" clId="{ED47ACC3-9597-4D89-A1DC-43CF280EF274}" dt="2026-01-14T11:14:12.906" v="120" actId="207"/>
          <ac:spMkLst>
            <pc:docMk/>
            <pc:sldMk cId="1776717618" sldId="445"/>
            <ac:spMk id="4" creationId="{46CAA07F-A56D-1257-0DFD-E4112310BC34}"/>
          </ac:spMkLst>
        </pc:spChg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1776717618" sldId="445"/>
            <ac:spMk id="5" creationId="{220DF956-8DDD-6A2B-334E-286FC0349634}"/>
          </ac:spMkLst>
        </pc:spChg>
        <pc:spChg chg="del mod">
          <ac:chgData name="Glen Jones" userId="e846aaca-4b24-4b13-b0d0-f2308e16b284" providerId="ADAL" clId="{ED47ACC3-9597-4D89-A1DC-43CF280EF274}" dt="2026-01-14T11:13:48.095" v="109" actId="478"/>
          <ac:spMkLst>
            <pc:docMk/>
            <pc:sldMk cId="1776717618" sldId="445"/>
            <ac:spMk id="6" creationId="{1CBA2795-2AA5-DDEA-6CE3-0542981CA301}"/>
          </ac:spMkLst>
        </pc:spChg>
        <pc:spChg chg="del mod">
          <ac:chgData name="Glen Jones" userId="e846aaca-4b24-4b13-b0d0-f2308e16b284" providerId="ADAL" clId="{ED47ACC3-9597-4D89-A1DC-43CF280EF274}" dt="2026-01-14T11:13:46.676" v="108" actId="478"/>
          <ac:spMkLst>
            <pc:docMk/>
            <pc:sldMk cId="1776717618" sldId="445"/>
            <ac:spMk id="8" creationId="{511DB360-83AB-CAED-A73F-AFDF375C2651}"/>
          </ac:spMkLst>
        </pc:spChg>
        <pc:spChg chg="add mod">
          <ac:chgData name="Glen Jones" userId="e846aaca-4b24-4b13-b0d0-f2308e16b284" providerId="ADAL" clId="{ED47ACC3-9597-4D89-A1DC-43CF280EF274}" dt="2026-01-14T11:13:49.366" v="110"/>
          <ac:spMkLst>
            <pc:docMk/>
            <pc:sldMk cId="1776717618" sldId="445"/>
            <ac:spMk id="9" creationId="{9106EC28-0AE5-076D-26D0-FD7A55BB0DD9}"/>
          </ac:spMkLst>
        </pc:spChg>
        <pc:spChg chg="add mod">
          <ac:chgData name="Glen Jones" userId="e846aaca-4b24-4b13-b0d0-f2308e16b284" providerId="ADAL" clId="{ED47ACC3-9597-4D89-A1DC-43CF280EF274}" dt="2026-01-14T11:13:49.366" v="110"/>
          <ac:spMkLst>
            <pc:docMk/>
            <pc:sldMk cId="1776717618" sldId="445"/>
            <ac:spMk id="10" creationId="{3F7CCF51-4AE4-B7F0-E52E-65B2757C6EAB}"/>
          </ac:spMkLst>
        </pc:spChg>
        <pc:spChg chg="mod">
          <ac:chgData name="Glen Jones" userId="e846aaca-4b24-4b13-b0d0-f2308e16b284" providerId="ADAL" clId="{ED47ACC3-9597-4D89-A1DC-43CF280EF274}" dt="2026-01-14T11:13:59.203" v="112" actId="1076"/>
          <ac:spMkLst>
            <pc:docMk/>
            <pc:sldMk cId="1776717618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4T11:14:12.906" v="120" actId="207"/>
          <ac:spMkLst>
            <pc:docMk/>
            <pc:sldMk cId="1776717618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4T11:13:59.203" v="112" actId="1076"/>
          <ac:spMkLst>
            <pc:docMk/>
            <pc:sldMk cId="1776717618" sldId="445"/>
            <ac:spMk id="17" creationId="{186DFC93-9520-ABBA-8394-BBBF003E1AB0}"/>
          </ac:spMkLst>
        </pc:spChg>
      </pc:sldChg>
      <pc:sldChg chg="addSp delSp modSp add mod">
        <pc:chgData name="Glen Jones" userId="e846aaca-4b24-4b13-b0d0-f2308e16b284" providerId="ADAL" clId="{ED47ACC3-9597-4D89-A1DC-43CF280EF274}" dt="2026-01-14T11:14:41.746" v="126" actId="1076"/>
        <pc:sldMkLst>
          <pc:docMk/>
          <pc:sldMk cId="2826632759" sldId="446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2826632759" sldId="446"/>
            <ac:spMk id="4" creationId="{28CB51AD-0428-EDA3-34D2-A142A9A274AA}"/>
          </ac:spMkLst>
        </pc:spChg>
        <pc:spChg chg="add mod">
          <ac:chgData name="Glen Jones" userId="e846aaca-4b24-4b13-b0d0-f2308e16b284" providerId="ADAL" clId="{ED47ACC3-9597-4D89-A1DC-43CF280EF274}" dt="2026-01-14T11:14:28.507" v="123"/>
          <ac:spMkLst>
            <pc:docMk/>
            <pc:sldMk cId="2826632759" sldId="446"/>
            <ac:spMk id="5" creationId="{A994B01D-5F01-73C8-3BD9-4D5D2B1AB606}"/>
          </ac:spMkLst>
        </pc:spChg>
        <pc:spChg chg="add mod">
          <ac:chgData name="Glen Jones" userId="e846aaca-4b24-4b13-b0d0-f2308e16b284" providerId="ADAL" clId="{ED47ACC3-9597-4D89-A1DC-43CF280EF274}" dt="2026-01-14T11:14:28.507" v="123"/>
          <ac:spMkLst>
            <pc:docMk/>
            <pc:sldMk cId="2826632759" sldId="446"/>
            <ac:spMk id="8" creationId="{43E9BDA7-1955-DE25-F9C0-86D12200C511}"/>
          </ac:spMkLst>
        </pc:spChg>
        <pc:spChg chg="mod">
          <ac:chgData name="Glen Jones" userId="e846aaca-4b24-4b13-b0d0-f2308e16b284" providerId="ADAL" clId="{ED47ACC3-9597-4D89-A1DC-43CF280EF274}" dt="2026-01-14T11:14:33.655" v="124" actId="1076"/>
          <ac:spMkLst>
            <pc:docMk/>
            <pc:sldMk cId="2826632759" sldId="446"/>
            <ac:spMk id="9" creationId="{21F129B3-29F6-7901-F1C3-1CDF1D731B15}"/>
          </ac:spMkLst>
        </pc:spChg>
        <pc:spChg chg="del">
          <ac:chgData name="Glen Jones" userId="e846aaca-4b24-4b13-b0d0-f2308e16b284" providerId="ADAL" clId="{ED47ACC3-9597-4D89-A1DC-43CF280EF274}" dt="2026-01-14T11:14:27.418" v="122" actId="478"/>
          <ac:spMkLst>
            <pc:docMk/>
            <pc:sldMk cId="2826632759" sldId="446"/>
            <ac:spMk id="14" creationId="{A2FCC0CB-74B9-D746-C919-90A0508444E1}"/>
          </ac:spMkLst>
        </pc:spChg>
        <pc:spChg chg="mod">
          <ac:chgData name="Glen Jones" userId="e846aaca-4b24-4b13-b0d0-f2308e16b284" providerId="ADAL" clId="{ED47ACC3-9597-4D89-A1DC-43CF280EF274}" dt="2026-01-14T11:14:38.118" v="125" actId="1076"/>
          <ac:spMkLst>
            <pc:docMk/>
            <pc:sldMk cId="2826632759" sldId="446"/>
            <ac:spMk id="15" creationId="{F158EA0F-AD25-1424-4678-F04FF6C88284}"/>
          </ac:spMkLst>
        </pc:spChg>
        <pc:spChg chg="del">
          <ac:chgData name="Glen Jones" userId="e846aaca-4b24-4b13-b0d0-f2308e16b284" providerId="ADAL" clId="{ED47ACC3-9597-4D89-A1DC-43CF280EF274}" dt="2026-01-14T11:14:25.785" v="121" actId="478"/>
          <ac:spMkLst>
            <pc:docMk/>
            <pc:sldMk cId="2826632759" sldId="446"/>
            <ac:spMk id="16" creationId="{987702BF-68B4-B039-113D-EC61E7FD9833}"/>
          </ac:spMkLst>
        </pc:spChg>
        <pc:spChg chg="mod">
          <ac:chgData name="Glen Jones" userId="e846aaca-4b24-4b13-b0d0-f2308e16b284" providerId="ADAL" clId="{ED47ACC3-9597-4D89-A1DC-43CF280EF274}" dt="2026-01-14T11:14:33.655" v="124" actId="1076"/>
          <ac:spMkLst>
            <pc:docMk/>
            <pc:sldMk cId="2826632759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4T11:14:41.746" v="126" actId="1076"/>
          <ac:spMkLst>
            <pc:docMk/>
            <pc:sldMk cId="2826632759" sldId="446"/>
            <ac:spMk id="20" creationId="{116A2CAE-F8FA-22F6-8B50-39E1DB2B1FE2}"/>
          </ac:spMkLst>
        </pc:spChg>
      </pc:sldChg>
      <pc:sldChg chg="delSp modSp add mod addAnim delAnim modAnim">
        <pc:chgData name="Glen Jones" userId="e846aaca-4b24-4b13-b0d0-f2308e16b284" providerId="ADAL" clId="{ED47ACC3-9597-4D89-A1DC-43CF280EF274}" dt="2026-01-14T11:15:30.065" v="163"/>
        <pc:sldMkLst>
          <pc:docMk/>
          <pc:sldMk cId="321734416" sldId="447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21734416" sldId="447"/>
            <ac:spMk id="2" creationId="{4E3083AA-6CF6-D8EC-0381-903069348985}"/>
          </ac:spMkLst>
        </pc:spChg>
        <pc:spChg chg="mod">
          <ac:chgData name="Glen Jones" userId="e846aaca-4b24-4b13-b0d0-f2308e16b284" providerId="ADAL" clId="{ED47ACC3-9597-4D89-A1DC-43CF280EF274}" dt="2026-01-14T11:15:15.765" v="161" actId="1076"/>
          <ac:spMkLst>
            <pc:docMk/>
            <pc:sldMk cId="321734416" sldId="447"/>
            <ac:spMk id="5" creationId="{98DC3EC4-5223-B4C3-A38E-365032F1DED5}"/>
          </ac:spMkLst>
        </pc:spChg>
        <pc:spChg chg="mod">
          <ac:chgData name="Glen Jones" userId="e846aaca-4b24-4b13-b0d0-f2308e16b284" providerId="ADAL" clId="{ED47ACC3-9597-4D89-A1DC-43CF280EF274}" dt="2026-01-14T11:15:08.391" v="159" actId="20577"/>
          <ac:spMkLst>
            <pc:docMk/>
            <pc:sldMk cId="321734416" sldId="447"/>
            <ac:spMk id="6" creationId="{A5A5D1F0-9416-227B-D6C0-7B7D01B06DB1}"/>
          </ac:spMkLst>
        </pc:spChg>
        <pc:spChg chg="del">
          <ac:chgData name="Glen Jones" userId="e846aaca-4b24-4b13-b0d0-f2308e16b284" providerId="ADAL" clId="{ED47ACC3-9597-4D89-A1DC-43CF280EF274}" dt="2026-01-14T11:15:11.278" v="160" actId="478"/>
          <ac:spMkLst>
            <pc:docMk/>
            <pc:sldMk cId="321734416" sldId="447"/>
            <ac:spMk id="8" creationId="{1F0F560E-48A4-1C5E-426C-A13784EE8DDF}"/>
          </ac:spMkLst>
        </pc:spChg>
        <pc:spChg chg="mod">
          <ac:chgData name="Glen Jones" userId="e846aaca-4b24-4b13-b0d0-f2308e16b284" providerId="ADAL" clId="{ED47ACC3-9597-4D89-A1DC-43CF280EF274}" dt="2026-01-14T11:14:49.292" v="128" actId="1076"/>
          <ac:spMkLst>
            <pc:docMk/>
            <pc:sldMk cId="321734416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4T11:14:47.028" v="127" actId="1076"/>
          <ac:spMkLst>
            <pc:docMk/>
            <pc:sldMk cId="321734416" sldId="447"/>
            <ac:spMk id="14" creationId="{C66ACBA7-0368-6DDC-193F-128F84D8A6C0}"/>
          </ac:spMkLst>
        </pc:spChg>
        <pc:picChg chg="mod">
          <ac:chgData name="Glen Jones" userId="e846aaca-4b24-4b13-b0d0-f2308e16b284" providerId="ADAL" clId="{ED47ACC3-9597-4D89-A1DC-43CF280EF274}" dt="2026-01-14T11:14:52.025" v="130" actId="1076"/>
          <ac:picMkLst>
            <pc:docMk/>
            <pc:sldMk cId="321734416" sldId="447"/>
            <ac:picMk id="3" creationId="{C2C56E1E-B83A-5457-F298-3175956F85E0}"/>
          </ac:picMkLst>
        </pc:pic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1466784967" sldId="452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3055247458" sldId="454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724352771" sldId="456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3499639952" sldId="46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859300771" sldId="467"/>
        </pc:sldMkLst>
      </pc:sldChg>
      <pc:sldChg chg="modSp add mod">
        <pc:chgData name="Glen Jones" userId="e846aaca-4b24-4b13-b0d0-f2308e16b284" providerId="ADAL" clId="{ED47ACC3-9597-4D89-A1DC-43CF280EF274}" dt="2026-01-14T11:13:32.546" v="104" actId="14100"/>
        <pc:sldMkLst>
          <pc:docMk/>
          <pc:sldMk cId="1054672756" sldId="468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1054672756" sldId="468"/>
            <ac:spMk id="2" creationId="{9506B73C-397E-D746-27A9-40EF73FBA822}"/>
          </ac:spMkLst>
        </pc:spChg>
        <pc:spChg chg="mod">
          <ac:chgData name="Glen Jones" userId="e846aaca-4b24-4b13-b0d0-f2308e16b284" providerId="ADAL" clId="{ED47ACC3-9597-4D89-A1DC-43CF280EF274}" dt="2026-01-14T11:13:23.706" v="100" actId="14100"/>
          <ac:spMkLst>
            <pc:docMk/>
            <pc:sldMk cId="1054672756" sldId="468"/>
            <ac:spMk id="4" creationId="{597CCCC2-E89F-7CB9-848A-84895472A624}"/>
          </ac:spMkLst>
        </pc:spChg>
        <pc:spChg chg="mod">
          <ac:chgData name="Glen Jones" userId="e846aaca-4b24-4b13-b0d0-f2308e16b284" providerId="ADAL" clId="{ED47ACC3-9597-4D89-A1DC-43CF280EF274}" dt="2026-01-14T11:13:17.155" v="98" actId="14100"/>
          <ac:spMkLst>
            <pc:docMk/>
            <pc:sldMk cId="1054672756" sldId="468"/>
            <ac:spMk id="5" creationId="{24FC2617-C38E-E482-4B96-41909C04621E}"/>
          </ac:spMkLst>
        </pc:spChg>
        <pc:spChg chg="mod">
          <ac:chgData name="Glen Jones" userId="e846aaca-4b24-4b13-b0d0-f2308e16b284" providerId="ADAL" clId="{ED47ACC3-9597-4D89-A1DC-43CF280EF274}" dt="2026-01-14T11:13:30.035" v="103" actId="1076"/>
          <ac:spMkLst>
            <pc:docMk/>
            <pc:sldMk cId="1054672756" sldId="468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4T11:13:32.546" v="104" actId="14100"/>
          <ac:spMkLst>
            <pc:docMk/>
            <pc:sldMk cId="1054672756" sldId="468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4T11:13:25.675" v="101" actId="1076"/>
          <ac:spMkLst>
            <pc:docMk/>
            <pc:sldMk cId="1054672756" sldId="468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2001010422" sldId="468"/>
        </pc:sldMkLst>
      </pc:sldChg>
      <pc:sldChg chg="modSp del mod">
        <pc:chgData name="Glen Jones" userId="e846aaca-4b24-4b13-b0d0-f2308e16b284" providerId="ADAL" clId="{ED47ACC3-9597-4D89-A1DC-43CF280EF274}" dt="2026-01-14T11:18:17.360" v="274" actId="47"/>
        <pc:sldMkLst>
          <pc:docMk/>
          <pc:sldMk cId="3849219962" sldId="469"/>
        </pc:sldMkLst>
        <pc:graphicFrameChg chg="mod modGraphic">
          <ac:chgData name="Glen Jones" userId="e846aaca-4b24-4b13-b0d0-f2308e16b284" providerId="ADAL" clId="{ED47ACC3-9597-4D89-A1DC-43CF280EF274}" dt="2026-01-14T11:17:30.995" v="241" actId="478"/>
          <ac:graphicFrameMkLst>
            <pc:docMk/>
            <pc:sldMk cId="3849219962" sldId="469"/>
            <ac:graphicFrameMk id="4" creationId="{1C2DFAEE-D3BE-8166-CD9E-100D7311CE09}"/>
          </ac:graphicFrameMkLst>
        </pc:graphicFrameChg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3862629912" sldId="470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3671765987" sldId="473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2178630609" sldId="474"/>
        </pc:sldMkLst>
      </pc:sldChg>
      <pc:sldChg chg="del">
        <pc:chgData name="Glen Jones" userId="e846aaca-4b24-4b13-b0d0-f2308e16b284" providerId="ADAL" clId="{ED47ACC3-9597-4D89-A1DC-43CF280EF274}" dt="2026-01-14T11:18:17.360" v="274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4T11:09:19.046" v="95" actId="47"/>
        <pc:sldMkLst>
          <pc:docMk/>
          <pc:sldMk cId="3777807282" sldId="477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027895006" sldId="478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3067653396" sldId="479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225002091" sldId="480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496275698" sldId="481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1844737360" sldId="482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3201393293" sldId="483"/>
        </pc:sldMkLst>
      </pc:sldChg>
      <pc:sldChg chg="del">
        <pc:chgData name="Glen Jones" userId="e846aaca-4b24-4b13-b0d0-f2308e16b284" providerId="ADAL" clId="{ED47ACC3-9597-4D89-A1DC-43CF280EF274}" dt="2026-01-14T13:22:37.801" v="311" actId="47"/>
        <pc:sldMkLst>
          <pc:docMk/>
          <pc:sldMk cId="2305225557" sldId="484"/>
        </pc:sldMkLst>
      </pc:sldChg>
      <pc:sldChg chg="modSp mod">
        <pc:chgData name="Glen Jones" userId="e846aaca-4b24-4b13-b0d0-f2308e16b284" providerId="ADAL" clId="{ED47ACC3-9597-4D89-A1DC-43CF280EF274}" dt="2026-01-14T11:03:48.164" v="42" actId="27636"/>
        <pc:sldMkLst>
          <pc:docMk/>
          <pc:sldMk cId="3109566011" sldId="485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3109566011" sldId="485"/>
            <ac:spMk id="2" creationId="{FC157430-843D-E291-7992-2A1105192A44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109566011" sldId="485"/>
            <ac:spMk id="4" creationId="{046655EA-1D40-355E-D9C4-29D2454633E8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109566011" sldId="485"/>
            <ac:spMk id="5" creationId="{CF4C2B21-C617-2575-16E7-AF1D2676A6BF}"/>
          </ac:spMkLst>
        </pc:spChg>
        <pc:spChg chg="mod">
          <ac:chgData name="Glen Jones" userId="e846aaca-4b24-4b13-b0d0-f2308e16b284" providerId="ADAL" clId="{ED47ACC3-9597-4D89-A1DC-43CF280EF274}" dt="2026-01-14T11:03:48.164" v="42" actId="27636"/>
          <ac:spMkLst>
            <pc:docMk/>
            <pc:sldMk cId="3109566011" sldId="485"/>
            <ac:spMk id="6" creationId="{3ED4FC7B-F3D3-3F79-CCF7-D7819ACEC78F}"/>
          </ac:spMkLst>
        </pc:spChg>
      </pc:sldChg>
      <pc:sldChg chg="modSp mod">
        <pc:chgData name="Glen Jones" userId="e846aaca-4b24-4b13-b0d0-f2308e16b284" providerId="ADAL" clId="{ED47ACC3-9597-4D89-A1DC-43CF280EF274}" dt="2026-01-14T11:04:05.076" v="46" actId="207"/>
        <pc:sldMkLst>
          <pc:docMk/>
          <pc:sldMk cId="2945367439" sldId="486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945367439" sldId="486"/>
            <ac:spMk id="2" creationId="{08393BA1-78A1-57FA-1B02-8290F2B17047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945367439" sldId="486"/>
            <ac:spMk id="4" creationId="{F5BC709E-E50A-80C7-BD47-3420C49217BD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945367439" sldId="486"/>
            <ac:spMk id="5" creationId="{5559291E-CF75-ABB7-2B5B-76C59D4D0A07}"/>
          </ac:spMkLst>
        </pc:spChg>
        <pc:spChg chg="mod">
          <ac:chgData name="Glen Jones" userId="e846aaca-4b24-4b13-b0d0-f2308e16b284" providerId="ADAL" clId="{ED47ACC3-9597-4D89-A1DC-43CF280EF274}" dt="2026-01-14T11:04:05.076" v="46" actId="207"/>
          <ac:spMkLst>
            <pc:docMk/>
            <pc:sldMk cId="2945367439" sldId="486"/>
            <ac:spMk id="6" creationId="{3D8C9CEA-D5F0-8882-F75D-A3A92C985036}"/>
          </ac:spMkLst>
        </pc:spChg>
      </pc:sldChg>
      <pc:sldChg chg="modSp mod">
        <pc:chgData name="Glen Jones" userId="e846aaca-4b24-4b13-b0d0-f2308e16b284" providerId="ADAL" clId="{ED47ACC3-9597-4D89-A1DC-43CF280EF274}" dt="2026-01-14T11:04:45.157" v="57" actId="207"/>
        <pc:sldMkLst>
          <pc:docMk/>
          <pc:sldMk cId="871531561" sldId="487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871531561" sldId="487"/>
            <ac:spMk id="2" creationId="{95887DEF-878F-353A-D234-3F244A5933BD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871531561" sldId="487"/>
            <ac:spMk id="4" creationId="{42D48709-5E58-2CDB-9F59-9F50E2934D08}"/>
          </ac:spMkLst>
        </pc:spChg>
        <pc:spChg chg="mod">
          <ac:chgData name="Glen Jones" userId="e846aaca-4b24-4b13-b0d0-f2308e16b284" providerId="ADAL" clId="{ED47ACC3-9597-4D89-A1DC-43CF280EF274}" dt="2026-01-14T11:04:45.157" v="57" actId="207"/>
          <ac:spMkLst>
            <pc:docMk/>
            <pc:sldMk cId="871531561" sldId="487"/>
            <ac:spMk id="5" creationId="{CE38C909-08A0-4259-A379-0BC295D22270}"/>
          </ac:spMkLst>
        </pc:spChg>
        <pc:spChg chg="mod">
          <ac:chgData name="Glen Jones" userId="e846aaca-4b24-4b13-b0d0-f2308e16b284" providerId="ADAL" clId="{ED47ACC3-9597-4D89-A1DC-43CF280EF274}" dt="2026-01-14T11:04:10.211" v="47"/>
          <ac:spMkLst>
            <pc:docMk/>
            <pc:sldMk cId="871531561" sldId="487"/>
            <ac:spMk id="6" creationId="{9D5BFE7E-0F0C-1112-1328-0D31F966A1E0}"/>
          </ac:spMkLst>
        </pc:spChg>
      </pc:sldChg>
      <pc:sldChg chg="modSp mod">
        <pc:chgData name="Glen Jones" userId="e846aaca-4b24-4b13-b0d0-f2308e16b284" providerId="ADAL" clId="{ED47ACC3-9597-4D89-A1DC-43CF280EF274}" dt="2026-01-14T11:05:33.076" v="68" actId="207"/>
        <pc:sldMkLst>
          <pc:docMk/>
          <pc:sldMk cId="2311618002" sldId="488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311618002" sldId="488"/>
            <ac:spMk id="2" creationId="{EF7EB983-EDFA-71E7-1675-3E743D11284E}"/>
          </ac:spMkLst>
        </pc:spChg>
        <pc:spChg chg="mod">
          <ac:chgData name="Glen Jones" userId="e846aaca-4b24-4b13-b0d0-f2308e16b284" providerId="ADAL" clId="{ED47ACC3-9597-4D89-A1DC-43CF280EF274}" dt="2026-01-14T11:05:33.076" v="68" actId="207"/>
          <ac:spMkLst>
            <pc:docMk/>
            <pc:sldMk cId="2311618002" sldId="488"/>
            <ac:spMk id="4" creationId="{FFBF9097-D728-407E-3935-8504B192B6A1}"/>
          </ac:spMkLst>
        </pc:spChg>
        <pc:spChg chg="mod">
          <ac:chgData name="Glen Jones" userId="e846aaca-4b24-4b13-b0d0-f2308e16b284" providerId="ADAL" clId="{ED47ACC3-9597-4D89-A1DC-43CF280EF274}" dt="2026-01-14T11:04:57.242" v="60"/>
          <ac:spMkLst>
            <pc:docMk/>
            <pc:sldMk cId="2311618002" sldId="488"/>
            <ac:spMk id="5" creationId="{13857619-1FEF-64E6-31AC-96B4D7F93E73}"/>
          </ac:spMkLst>
        </pc:spChg>
        <pc:spChg chg="mod">
          <ac:chgData name="Glen Jones" userId="e846aaca-4b24-4b13-b0d0-f2308e16b284" providerId="ADAL" clId="{ED47ACC3-9597-4D89-A1DC-43CF280EF274}" dt="2026-01-14T11:04:13.102" v="48"/>
          <ac:spMkLst>
            <pc:docMk/>
            <pc:sldMk cId="2311618002" sldId="488"/>
            <ac:spMk id="6" creationId="{32F83977-58EF-BB9D-29CC-DA00155A9E9A}"/>
          </ac:spMkLst>
        </pc:spChg>
      </pc:sldChg>
      <pc:sldChg chg="modSp mod">
        <pc:chgData name="Glen Jones" userId="e846aaca-4b24-4b13-b0d0-f2308e16b284" providerId="ADAL" clId="{ED47ACC3-9597-4D89-A1DC-43CF280EF274}" dt="2026-01-14T11:06:03.946" v="74" actId="207"/>
        <pc:sldMkLst>
          <pc:docMk/>
          <pc:sldMk cId="370181035" sldId="489"/>
        </pc:sldMkLst>
        <pc:spChg chg="mod">
          <ac:chgData name="Glen Jones" userId="e846aaca-4b24-4b13-b0d0-f2308e16b284" providerId="ADAL" clId="{ED47ACC3-9597-4D89-A1DC-43CF280EF274}" dt="2026-01-14T11:06:03.946" v="74" actId="207"/>
          <ac:spMkLst>
            <pc:docMk/>
            <pc:sldMk cId="370181035" sldId="489"/>
            <ac:spMk id="2" creationId="{260980B5-E509-905F-55FF-C9BB406CE1AE}"/>
          </ac:spMkLst>
        </pc:spChg>
        <pc:spChg chg="mod">
          <ac:chgData name="Glen Jones" userId="e846aaca-4b24-4b13-b0d0-f2308e16b284" providerId="ADAL" clId="{ED47ACC3-9597-4D89-A1DC-43CF280EF274}" dt="2026-01-14T11:05:53.672" v="71"/>
          <ac:spMkLst>
            <pc:docMk/>
            <pc:sldMk cId="370181035" sldId="489"/>
            <ac:spMk id="4" creationId="{EF045F31-6E4E-EEB6-A803-C0685F6798E8}"/>
          </ac:spMkLst>
        </pc:spChg>
        <pc:spChg chg="mod">
          <ac:chgData name="Glen Jones" userId="e846aaca-4b24-4b13-b0d0-f2308e16b284" providerId="ADAL" clId="{ED47ACC3-9597-4D89-A1DC-43CF280EF274}" dt="2026-01-14T11:05:00.414" v="61"/>
          <ac:spMkLst>
            <pc:docMk/>
            <pc:sldMk cId="370181035" sldId="489"/>
            <ac:spMk id="5" creationId="{9539E64E-8BC0-B78A-8C2A-3D60B1BFFBEA}"/>
          </ac:spMkLst>
        </pc:spChg>
        <pc:spChg chg="mod">
          <ac:chgData name="Glen Jones" userId="e846aaca-4b24-4b13-b0d0-f2308e16b284" providerId="ADAL" clId="{ED47ACC3-9597-4D89-A1DC-43CF280EF274}" dt="2026-01-14T11:04:15.436" v="49"/>
          <ac:spMkLst>
            <pc:docMk/>
            <pc:sldMk cId="370181035" sldId="489"/>
            <ac:spMk id="6" creationId="{EE95A2BA-2C3A-D530-C81A-C92D15EF2C33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402292637" sldId="490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402292637" sldId="490"/>
            <ac:spMk id="2" creationId="{772C29EA-6E38-2E98-E998-C023265E5F68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402292637" sldId="490"/>
            <ac:spMk id="4" creationId="{71CB6F12-1DD7-A42E-2731-76ED01B52BE5}"/>
          </ac:spMkLst>
        </pc:spChg>
        <pc:spChg chg="mod">
          <ac:chgData name="Glen Jones" userId="e846aaca-4b24-4b13-b0d0-f2308e16b284" providerId="ADAL" clId="{ED47ACC3-9597-4D89-A1DC-43CF280EF274}" dt="2026-01-14T11:05:03.659" v="62"/>
          <ac:spMkLst>
            <pc:docMk/>
            <pc:sldMk cId="2402292637" sldId="490"/>
            <ac:spMk id="5" creationId="{1867AD5C-20C3-7DD1-46BB-E9B80918EF49}"/>
          </ac:spMkLst>
        </pc:spChg>
        <pc:spChg chg="mod">
          <ac:chgData name="Glen Jones" userId="e846aaca-4b24-4b13-b0d0-f2308e16b284" providerId="ADAL" clId="{ED47ACC3-9597-4D89-A1DC-43CF280EF274}" dt="2026-01-14T11:04:17.777" v="50"/>
          <ac:spMkLst>
            <pc:docMk/>
            <pc:sldMk cId="2402292637" sldId="490"/>
            <ac:spMk id="6" creationId="{967591F7-B59A-9680-2FA6-0EE77B077CEA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53977977" sldId="491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53977977" sldId="491"/>
            <ac:spMk id="2" creationId="{A5194263-7CE7-CDEA-006C-B3731B3E7E42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53977977" sldId="491"/>
            <ac:spMk id="4" creationId="{8E957470-83D3-B33C-6CBA-9525456A0319}"/>
          </ac:spMkLst>
        </pc:spChg>
        <pc:spChg chg="mod">
          <ac:chgData name="Glen Jones" userId="e846aaca-4b24-4b13-b0d0-f2308e16b284" providerId="ADAL" clId="{ED47ACC3-9597-4D89-A1DC-43CF280EF274}" dt="2026-01-14T11:05:06.263" v="63"/>
          <ac:spMkLst>
            <pc:docMk/>
            <pc:sldMk cId="253977977" sldId="491"/>
            <ac:spMk id="5" creationId="{4B97D9C0-65CE-B347-A5E1-2C77698C5536}"/>
          </ac:spMkLst>
        </pc:spChg>
        <pc:spChg chg="mod">
          <ac:chgData name="Glen Jones" userId="e846aaca-4b24-4b13-b0d0-f2308e16b284" providerId="ADAL" clId="{ED47ACC3-9597-4D89-A1DC-43CF280EF274}" dt="2026-01-14T11:04:20.136" v="51"/>
          <ac:spMkLst>
            <pc:docMk/>
            <pc:sldMk cId="253977977" sldId="491"/>
            <ac:spMk id="6" creationId="{7B5AD380-47DE-021F-0D88-303AB6FFDF35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382428314" sldId="492"/>
        </pc:sldMkLst>
        <pc:spChg chg="mod">
          <ac:chgData name="Glen Jones" userId="e846aaca-4b24-4b13-b0d0-f2308e16b284" providerId="ADAL" clId="{ED47ACC3-9597-4D89-A1DC-43CF280EF274}" dt="2026-01-14T10:55:13.007" v="5"/>
          <ac:spMkLst>
            <pc:docMk/>
            <pc:sldMk cId="2382428314" sldId="492"/>
            <ac:spMk id="2" creationId="{A23A789E-FADE-9BED-CD60-222F814ABEEF}"/>
          </ac:spMkLst>
        </pc:spChg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382428314" sldId="492"/>
            <ac:spMk id="4" creationId="{52B2B425-6488-BB86-CF28-DFCE439C9699}"/>
          </ac:spMkLst>
        </pc:spChg>
        <pc:spChg chg="mod">
          <ac:chgData name="Glen Jones" userId="e846aaca-4b24-4b13-b0d0-f2308e16b284" providerId="ADAL" clId="{ED47ACC3-9597-4D89-A1DC-43CF280EF274}" dt="2026-01-14T11:05:08.566" v="64"/>
          <ac:spMkLst>
            <pc:docMk/>
            <pc:sldMk cId="2382428314" sldId="492"/>
            <ac:spMk id="5" creationId="{C67B00F7-9D90-CCC0-6D15-BDB08C60EFC6}"/>
          </ac:spMkLst>
        </pc:spChg>
        <pc:spChg chg="mod">
          <ac:chgData name="Glen Jones" userId="e846aaca-4b24-4b13-b0d0-f2308e16b284" providerId="ADAL" clId="{ED47ACC3-9597-4D89-A1DC-43CF280EF274}" dt="2026-01-14T11:04:22.261" v="52"/>
          <ac:spMkLst>
            <pc:docMk/>
            <pc:sldMk cId="2382428314" sldId="492"/>
            <ac:spMk id="6" creationId="{65788588-B7A0-8FD9-3F19-BFB5D301EDF8}"/>
          </ac:spMkLst>
        </pc:spChg>
      </pc:sldChg>
      <pc:sldChg chg="modSp add del">
        <pc:chgData name="Glen Jones" userId="e846aaca-4b24-4b13-b0d0-f2308e16b284" providerId="ADAL" clId="{ED47ACC3-9597-4D89-A1DC-43CF280EF274}" dt="2026-01-14T11:16:02.685" v="196" actId="47"/>
        <pc:sldMkLst>
          <pc:docMk/>
          <pc:sldMk cId="3931467731" sldId="492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931467731" sldId="492"/>
            <ac:spMk id="2" creationId="{E7336DAB-7488-7A90-3B85-6DC04F5FB5E0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3845749303" sldId="493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3845749303" sldId="493"/>
            <ac:spMk id="4" creationId="{2897BACF-C4D0-CC4D-D031-6C2F0730DFC1}"/>
          </ac:spMkLst>
        </pc:spChg>
        <pc:spChg chg="mod">
          <ac:chgData name="Glen Jones" userId="e846aaca-4b24-4b13-b0d0-f2308e16b284" providerId="ADAL" clId="{ED47ACC3-9597-4D89-A1DC-43CF280EF274}" dt="2026-01-14T11:05:11.141" v="65"/>
          <ac:spMkLst>
            <pc:docMk/>
            <pc:sldMk cId="3845749303" sldId="493"/>
            <ac:spMk id="5" creationId="{4123291D-7157-A1FE-50AD-F310E16FFC4A}"/>
          </ac:spMkLst>
        </pc:spChg>
        <pc:spChg chg="mod">
          <ac:chgData name="Glen Jones" userId="e846aaca-4b24-4b13-b0d0-f2308e16b284" providerId="ADAL" clId="{ED47ACC3-9597-4D89-A1DC-43CF280EF274}" dt="2026-01-14T11:04:24.587" v="53"/>
          <ac:spMkLst>
            <pc:docMk/>
            <pc:sldMk cId="3845749303" sldId="493"/>
            <ac:spMk id="6" creationId="{2730D3F0-FE52-96E1-CA73-79921D24B9C1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2484398158" sldId="494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2484398158" sldId="494"/>
            <ac:spMk id="4" creationId="{F0979D9A-7F59-EC01-6451-46AAD44AF656}"/>
          </ac:spMkLst>
        </pc:spChg>
        <pc:spChg chg="mod">
          <ac:chgData name="Glen Jones" userId="e846aaca-4b24-4b13-b0d0-f2308e16b284" providerId="ADAL" clId="{ED47ACC3-9597-4D89-A1DC-43CF280EF274}" dt="2026-01-14T11:05:13.368" v="66"/>
          <ac:spMkLst>
            <pc:docMk/>
            <pc:sldMk cId="2484398158" sldId="494"/>
            <ac:spMk id="5" creationId="{C8E56485-DD63-F928-6C2F-45E554DD3A82}"/>
          </ac:spMkLst>
        </pc:spChg>
        <pc:spChg chg="mod">
          <ac:chgData name="Glen Jones" userId="e846aaca-4b24-4b13-b0d0-f2308e16b284" providerId="ADAL" clId="{ED47ACC3-9597-4D89-A1DC-43CF280EF274}" dt="2026-01-14T11:04:26.772" v="54"/>
          <ac:spMkLst>
            <pc:docMk/>
            <pc:sldMk cId="2484398158" sldId="494"/>
            <ac:spMk id="6" creationId="{FEF21EFE-4DDE-8CB9-D141-B01878915DB1}"/>
          </ac:spMkLst>
        </pc:spChg>
      </pc:sldChg>
      <pc:sldChg chg="modSp del">
        <pc:chgData name="Glen Jones" userId="e846aaca-4b24-4b13-b0d0-f2308e16b284" providerId="ADAL" clId="{ED47ACC3-9597-4D89-A1DC-43CF280EF274}" dt="2026-01-14T11:06:08.878" v="75" actId="47"/>
        <pc:sldMkLst>
          <pc:docMk/>
          <pc:sldMk cId="756302123" sldId="495"/>
        </pc:sldMkLst>
        <pc:spChg chg="mod">
          <ac:chgData name="Glen Jones" userId="e846aaca-4b24-4b13-b0d0-f2308e16b284" providerId="ADAL" clId="{ED47ACC3-9597-4D89-A1DC-43CF280EF274}" dt="2026-01-14T11:02:54.176" v="9"/>
          <ac:spMkLst>
            <pc:docMk/>
            <pc:sldMk cId="756302123" sldId="495"/>
            <ac:spMk id="4" creationId="{A73F60C3-FCDA-F8CB-FDB4-0A35B5F3040B}"/>
          </ac:spMkLst>
        </pc:spChg>
        <pc:spChg chg="mod">
          <ac:chgData name="Glen Jones" userId="e846aaca-4b24-4b13-b0d0-f2308e16b284" providerId="ADAL" clId="{ED47ACC3-9597-4D89-A1DC-43CF280EF274}" dt="2026-01-14T11:05:16.397" v="67"/>
          <ac:spMkLst>
            <pc:docMk/>
            <pc:sldMk cId="756302123" sldId="495"/>
            <ac:spMk id="5" creationId="{5DB711DC-C64E-0811-21DE-D1EB9B476107}"/>
          </ac:spMkLst>
        </pc:spChg>
        <pc:spChg chg="mod">
          <ac:chgData name="Glen Jones" userId="e846aaca-4b24-4b13-b0d0-f2308e16b284" providerId="ADAL" clId="{ED47ACC3-9597-4D89-A1DC-43CF280EF274}" dt="2026-01-14T11:04:28.708" v="55"/>
          <ac:spMkLst>
            <pc:docMk/>
            <pc:sldMk cId="756302123" sldId="495"/>
            <ac:spMk id="6" creationId="{B70AD359-A3A2-73FC-F859-C7695E34881A}"/>
          </ac:spMkLst>
        </pc:spChg>
      </pc:sldChg>
      <pc:sldChg chg="modSp add mod">
        <pc:chgData name="Glen Jones" userId="e846aaca-4b24-4b13-b0d0-f2308e16b284" providerId="ADAL" clId="{ED47ACC3-9597-4D89-A1DC-43CF280EF274}" dt="2026-01-14T11:04:50.506" v="59" actId="207"/>
        <pc:sldMkLst>
          <pc:docMk/>
          <pc:sldMk cId="3123277258" sldId="496"/>
        </pc:sldMkLst>
        <pc:spChg chg="mod">
          <ac:chgData name="Glen Jones" userId="e846aaca-4b24-4b13-b0d0-f2308e16b284" providerId="ADAL" clId="{ED47ACC3-9597-4D89-A1DC-43CF280EF274}" dt="2026-01-14T11:04:50.506" v="59" actId="207"/>
          <ac:spMkLst>
            <pc:docMk/>
            <pc:sldMk cId="3123277258" sldId="496"/>
            <ac:spMk id="5" creationId="{BE87666A-6E42-0C86-0F97-4B3395FD500F}"/>
          </ac:spMkLst>
        </pc:spChg>
      </pc:sldChg>
      <pc:sldChg chg="modSp add mod">
        <pc:chgData name="Glen Jones" userId="e846aaca-4b24-4b13-b0d0-f2308e16b284" providerId="ADAL" clId="{ED47ACC3-9597-4D89-A1DC-43CF280EF274}" dt="2026-01-14T11:05:45.750" v="70" actId="207"/>
        <pc:sldMkLst>
          <pc:docMk/>
          <pc:sldMk cId="235495871" sldId="497"/>
        </pc:sldMkLst>
        <pc:spChg chg="mod">
          <ac:chgData name="Glen Jones" userId="e846aaca-4b24-4b13-b0d0-f2308e16b284" providerId="ADAL" clId="{ED47ACC3-9597-4D89-A1DC-43CF280EF274}" dt="2026-01-14T11:05:45.750" v="70" actId="207"/>
          <ac:spMkLst>
            <pc:docMk/>
            <pc:sldMk cId="235495871" sldId="497"/>
            <ac:spMk id="4" creationId="{C6A208ED-D2CA-5D89-9AD7-6980B1A2EBE1}"/>
          </ac:spMkLst>
        </pc:spChg>
      </pc:sldChg>
      <pc:sldChg chg="modSp add mod">
        <pc:chgData name="Glen Jones" userId="e846aaca-4b24-4b13-b0d0-f2308e16b284" providerId="ADAL" clId="{ED47ACC3-9597-4D89-A1DC-43CF280EF274}" dt="2026-01-14T11:06:16.080" v="79" actId="207"/>
        <pc:sldMkLst>
          <pc:docMk/>
          <pc:sldMk cId="2990419198" sldId="498"/>
        </pc:sldMkLst>
        <pc:spChg chg="mod">
          <ac:chgData name="Glen Jones" userId="e846aaca-4b24-4b13-b0d0-f2308e16b284" providerId="ADAL" clId="{ED47ACC3-9597-4D89-A1DC-43CF280EF274}" dt="2026-01-14T11:06:16.080" v="79" actId="207"/>
          <ac:spMkLst>
            <pc:docMk/>
            <pc:sldMk cId="2990419198" sldId="498"/>
            <ac:spMk id="2" creationId="{CA56DCD5-BE1B-DCBA-D8E9-6F57D6B62E46}"/>
          </ac:spMkLst>
        </pc:spChg>
      </pc:sldChg>
      <pc:sldChg chg="modSp add mod">
        <pc:chgData name="Glen Jones" userId="e846aaca-4b24-4b13-b0d0-f2308e16b284" providerId="ADAL" clId="{ED47ACC3-9597-4D89-A1DC-43CF280EF274}" dt="2026-01-14T11:06:23.046" v="83" actId="207"/>
        <pc:sldMkLst>
          <pc:docMk/>
          <pc:sldMk cId="2404690476" sldId="499"/>
        </pc:sldMkLst>
        <pc:spChg chg="mod">
          <ac:chgData name="Glen Jones" userId="e846aaca-4b24-4b13-b0d0-f2308e16b284" providerId="ADAL" clId="{ED47ACC3-9597-4D89-A1DC-43CF280EF274}" dt="2026-01-14T11:06:23.046" v="83" actId="207"/>
          <ac:spMkLst>
            <pc:docMk/>
            <pc:sldMk cId="2404690476" sldId="499"/>
            <ac:spMk id="2" creationId="{99F7C87A-C542-04B5-FDA5-E628F9985AE4}"/>
          </ac:spMkLst>
        </pc:spChg>
      </pc:sldChg>
      <pc:sldChg chg="modSp add mod">
        <pc:chgData name="Glen Jones" userId="e846aaca-4b24-4b13-b0d0-f2308e16b284" providerId="ADAL" clId="{ED47ACC3-9597-4D89-A1DC-43CF280EF274}" dt="2026-01-14T11:06:31.462" v="87" actId="207"/>
        <pc:sldMkLst>
          <pc:docMk/>
          <pc:sldMk cId="3353961836" sldId="500"/>
        </pc:sldMkLst>
        <pc:spChg chg="mod">
          <ac:chgData name="Glen Jones" userId="e846aaca-4b24-4b13-b0d0-f2308e16b284" providerId="ADAL" clId="{ED47ACC3-9597-4D89-A1DC-43CF280EF274}" dt="2026-01-14T11:06:31.462" v="87" actId="207"/>
          <ac:spMkLst>
            <pc:docMk/>
            <pc:sldMk cId="3353961836" sldId="500"/>
            <ac:spMk id="2" creationId="{4D0AE631-676E-6965-3BE0-7317193F1D4F}"/>
          </ac:spMkLst>
        </pc:spChg>
      </pc:sldChg>
      <pc:sldChg chg="modSp add mod">
        <pc:chgData name="Glen Jones" userId="e846aaca-4b24-4b13-b0d0-f2308e16b284" providerId="ADAL" clId="{ED47ACC3-9597-4D89-A1DC-43CF280EF274}" dt="2026-01-14T11:06:39.256" v="91" actId="207"/>
        <pc:sldMkLst>
          <pc:docMk/>
          <pc:sldMk cId="2586360425" sldId="501"/>
        </pc:sldMkLst>
        <pc:spChg chg="mod">
          <ac:chgData name="Glen Jones" userId="e846aaca-4b24-4b13-b0d0-f2308e16b284" providerId="ADAL" clId="{ED47ACC3-9597-4D89-A1DC-43CF280EF274}" dt="2026-01-14T11:06:39.256" v="91" actId="207"/>
          <ac:spMkLst>
            <pc:docMk/>
            <pc:sldMk cId="2586360425" sldId="501"/>
            <ac:spMk id="2" creationId="{074E5DBC-693B-18D9-63C5-ADE5975C199E}"/>
          </ac:spMkLst>
        </pc:spChg>
      </pc:sldChg>
      <pc:sldChg chg="modSp add mod">
        <pc:chgData name="Glen Jones" userId="e846aaca-4b24-4b13-b0d0-f2308e16b284" providerId="ADAL" clId="{ED47ACC3-9597-4D89-A1DC-43CF280EF274}" dt="2026-01-14T11:06:46.536" v="94" actId="207"/>
        <pc:sldMkLst>
          <pc:docMk/>
          <pc:sldMk cId="2469932165" sldId="502"/>
        </pc:sldMkLst>
        <pc:spChg chg="mod">
          <ac:chgData name="Glen Jones" userId="e846aaca-4b24-4b13-b0d0-f2308e16b284" providerId="ADAL" clId="{ED47ACC3-9597-4D89-A1DC-43CF280EF274}" dt="2026-01-14T11:06:46.536" v="94" actId="207"/>
          <ac:spMkLst>
            <pc:docMk/>
            <pc:sldMk cId="2469932165" sldId="502"/>
            <ac:spMk id="2" creationId="{DE8A0854-6325-037E-E096-40C6CC5D275C}"/>
          </ac:spMkLst>
        </pc:spChg>
      </pc:sldChg>
      <pc:sldChg chg="modSp add mod">
        <pc:chgData name="Glen Jones" userId="e846aaca-4b24-4b13-b0d0-f2308e16b284" providerId="ADAL" clId="{ED47ACC3-9597-4D89-A1DC-43CF280EF274}" dt="2026-01-14T11:15:42.561" v="179" actId="20577"/>
        <pc:sldMkLst>
          <pc:docMk/>
          <pc:sldMk cId="3956995330" sldId="503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3956995330" sldId="503"/>
            <ac:spMk id="2" creationId="{BF54070D-AB07-846E-ED38-08ED8A4E4D43}"/>
          </ac:spMkLst>
        </pc:spChg>
        <pc:spChg chg="mod">
          <ac:chgData name="Glen Jones" userId="e846aaca-4b24-4b13-b0d0-f2308e16b284" providerId="ADAL" clId="{ED47ACC3-9597-4D89-A1DC-43CF280EF274}" dt="2026-01-14T11:15:35.160" v="171" actId="20577"/>
          <ac:spMkLst>
            <pc:docMk/>
            <pc:sldMk cId="3956995330" sldId="503"/>
            <ac:spMk id="7" creationId="{6E4BE7A8-99C4-9A1A-67D9-3183BB8C5265}"/>
          </ac:spMkLst>
        </pc:spChg>
        <pc:spChg chg="mod">
          <ac:chgData name="Glen Jones" userId="e846aaca-4b24-4b13-b0d0-f2308e16b284" providerId="ADAL" clId="{ED47ACC3-9597-4D89-A1DC-43CF280EF274}" dt="2026-01-14T11:15:42.561" v="179" actId="20577"/>
          <ac:spMkLst>
            <pc:docMk/>
            <pc:sldMk cId="3956995330" sldId="503"/>
            <ac:spMk id="10" creationId="{DA4E72EF-3ED0-92BC-5A95-9527A5640388}"/>
          </ac:spMkLst>
        </pc:spChg>
        <pc:spChg chg="mod">
          <ac:chgData name="Glen Jones" userId="e846aaca-4b24-4b13-b0d0-f2308e16b284" providerId="ADAL" clId="{ED47ACC3-9597-4D89-A1DC-43CF280EF274}" dt="2026-01-14T11:15:38.225" v="172" actId="1076"/>
          <ac:spMkLst>
            <pc:docMk/>
            <pc:sldMk cId="3956995330" sldId="503"/>
            <ac:spMk id="14" creationId="{F66DC64C-7F5E-6254-5D0A-CDA721859D53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1-14T13:22:33.763" v="310" actId="1076"/>
        <pc:sldMkLst>
          <pc:docMk/>
          <pc:sldMk cId="2002509254" sldId="504"/>
        </pc:sldMkLst>
        <pc:spChg chg="mod">
          <ac:chgData name="Glen Jones" userId="e846aaca-4b24-4b13-b0d0-f2308e16b284" providerId="ADAL" clId="{ED47ACC3-9597-4D89-A1DC-43CF280EF274}" dt="2026-01-14T11:09:44.001" v="97"/>
          <ac:spMkLst>
            <pc:docMk/>
            <pc:sldMk cId="2002509254" sldId="504"/>
            <ac:spMk id="2" creationId="{687550C5-5B14-B9EC-1C8E-EEB3B6F18994}"/>
          </ac:spMkLst>
        </pc:spChg>
        <pc:spChg chg="mod">
          <ac:chgData name="Glen Jones" userId="e846aaca-4b24-4b13-b0d0-f2308e16b284" providerId="ADAL" clId="{ED47ACC3-9597-4D89-A1DC-43CF280EF274}" dt="2026-01-14T11:16:39.675" v="225" actId="1076"/>
          <ac:spMkLst>
            <pc:docMk/>
            <pc:sldMk cId="2002509254" sldId="504"/>
            <ac:spMk id="4" creationId="{6F9B2809-C110-2198-6459-23CFF23318C4}"/>
          </ac:spMkLst>
        </pc:spChg>
        <pc:spChg chg="mod">
          <ac:chgData name="Glen Jones" userId="e846aaca-4b24-4b13-b0d0-f2308e16b284" providerId="ADAL" clId="{ED47ACC3-9597-4D89-A1DC-43CF280EF274}" dt="2026-01-14T11:16:42.145" v="226" actId="1076"/>
          <ac:spMkLst>
            <pc:docMk/>
            <pc:sldMk cId="2002509254" sldId="504"/>
            <ac:spMk id="6" creationId="{6278DED3-F56B-00B6-4A85-586FA19669C1}"/>
          </ac:spMkLst>
        </pc:spChg>
        <pc:spChg chg="mod">
          <ac:chgData name="Glen Jones" userId="e846aaca-4b24-4b13-b0d0-f2308e16b284" providerId="ADAL" clId="{ED47ACC3-9597-4D89-A1DC-43CF280EF274}" dt="2026-01-14T11:16:48.075" v="229" actId="1076"/>
          <ac:spMkLst>
            <pc:docMk/>
            <pc:sldMk cId="2002509254" sldId="504"/>
            <ac:spMk id="8" creationId="{715EED2B-0FAE-1E7B-870E-2759761AD621}"/>
          </ac:spMkLst>
        </pc:spChg>
        <pc:spChg chg="mod">
          <ac:chgData name="Glen Jones" userId="e846aaca-4b24-4b13-b0d0-f2308e16b284" providerId="ADAL" clId="{ED47ACC3-9597-4D89-A1DC-43CF280EF274}" dt="2026-01-14T11:16:28.378" v="212" actId="1076"/>
          <ac:spMkLst>
            <pc:docMk/>
            <pc:sldMk cId="2002509254" sldId="504"/>
            <ac:spMk id="9" creationId="{50AF17A2-BAD5-86ED-1CAE-C879ACE0E693}"/>
          </ac:spMkLst>
        </pc:spChg>
        <pc:spChg chg="mod">
          <ac:chgData name="Glen Jones" userId="e846aaca-4b24-4b13-b0d0-f2308e16b284" providerId="ADAL" clId="{ED47ACC3-9597-4D89-A1DC-43CF280EF274}" dt="2026-01-14T11:16:43.645" v="227" actId="1076"/>
          <ac:spMkLst>
            <pc:docMk/>
            <pc:sldMk cId="2002509254" sldId="504"/>
            <ac:spMk id="10" creationId="{D76F66D0-D59E-FEAC-E281-AF2ACE4DB3DC}"/>
          </ac:spMkLst>
        </pc:spChg>
        <pc:spChg chg="mod">
          <ac:chgData name="Glen Jones" userId="e846aaca-4b24-4b13-b0d0-f2308e16b284" providerId="ADAL" clId="{ED47ACC3-9597-4D89-A1DC-43CF280EF274}" dt="2026-01-14T11:16:31.697" v="213" actId="1076"/>
          <ac:spMkLst>
            <pc:docMk/>
            <pc:sldMk cId="2002509254" sldId="504"/>
            <ac:spMk id="11" creationId="{08198CDB-BF0E-1973-CBB4-4E8DC0E7B56F}"/>
          </ac:spMkLst>
        </pc:spChg>
        <pc:spChg chg="add mod">
          <ac:chgData name="Glen Jones" userId="e846aaca-4b24-4b13-b0d0-f2308e16b284" providerId="ADAL" clId="{ED47ACC3-9597-4D89-A1DC-43CF280EF274}" dt="2026-01-14T13:22:33.763" v="310" actId="1076"/>
          <ac:spMkLst>
            <pc:docMk/>
            <pc:sldMk cId="2002509254" sldId="504"/>
            <ac:spMk id="12" creationId="{0D861451-32EC-A82C-4800-4079B569781D}"/>
          </ac:spMkLst>
        </pc:spChg>
        <pc:spChg chg="del">
          <ac:chgData name="Glen Jones" userId="e846aaca-4b24-4b13-b0d0-f2308e16b284" providerId="ADAL" clId="{ED47ACC3-9597-4D89-A1DC-43CF280EF274}" dt="2026-01-14T11:16:25.895" v="211" actId="478"/>
          <ac:spMkLst>
            <pc:docMk/>
            <pc:sldMk cId="2002509254" sldId="504"/>
            <ac:spMk id="12" creationId="{6ED74563-F380-1970-42AD-789186983675}"/>
          </ac:spMkLst>
        </pc:spChg>
        <pc:spChg chg="mod">
          <ac:chgData name="Glen Jones" userId="e846aaca-4b24-4b13-b0d0-f2308e16b284" providerId="ADAL" clId="{ED47ACC3-9597-4D89-A1DC-43CF280EF274}" dt="2026-01-14T11:16:45.525" v="228" actId="1076"/>
          <ac:spMkLst>
            <pc:docMk/>
            <pc:sldMk cId="2002509254" sldId="504"/>
            <ac:spMk id="14" creationId="{53E378F3-95DC-E579-200A-4AA786B5676A}"/>
          </ac:spMkLst>
        </pc:spChg>
        <pc:spChg chg="del">
          <ac:chgData name="Glen Jones" userId="e846aaca-4b24-4b13-b0d0-f2308e16b284" providerId="ADAL" clId="{ED47ACC3-9597-4D89-A1DC-43CF280EF274}" dt="2026-01-14T11:16:25.082" v="210" actId="478"/>
          <ac:spMkLst>
            <pc:docMk/>
            <pc:sldMk cId="2002509254" sldId="504"/>
            <ac:spMk id="15" creationId="{F782F987-6843-9EC9-A210-C89791778619}"/>
          </ac:spMkLst>
        </pc:spChg>
        <pc:spChg chg="add mod">
          <ac:chgData name="Glen Jones" userId="e846aaca-4b24-4b13-b0d0-f2308e16b284" providerId="ADAL" clId="{ED47ACC3-9597-4D89-A1DC-43CF280EF274}" dt="2026-01-14T11:16:36.346" v="224" actId="27636"/>
          <ac:spMkLst>
            <pc:docMk/>
            <pc:sldMk cId="2002509254" sldId="504"/>
            <ac:spMk id="16" creationId="{7EE11102-EBC0-608B-FA4B-E297145F6556}"/>
          </ac:spMkLst>
        </pc:spChg>
        <pc:spChg chg="add mod">
          <ac:chgData name="Glen Jones" userId="e846aaca-4b24-4b13-b0d0-f2308e16b284" providerId="ADAL" clId="{ED47ACC3-9597-4D89-A1DC-43CF280EF274}" dt="2026-01-14T11:16:33.705" v="214" actId="1076"/>
          <ac:spMkLst>
            <pc:docMk/>
            <pc:sldMk cId="2002509254" sldId="504"/>
            <ac:spMk id="17" creationId="{F5269BD2-8DB0-80BB-09AA-D948614AEA37}"/>
          </ac:spMkLst>
        </pc:spChg>
      </pc:sldChg>
      <pc:sldChg chg="modSp add mod">
        <pc:chgData name="Glen Jones" userId="e846aaca-4b24-4b13-b0d0-f2308e16b284" providerId="ADAL" clId="{ED47ACC3-9597-4D89-A1DC-43CF280EF274}" dt="2026-01-14T11:15:59.025" v="195" actId="20577"/>
        <pc:sldMkLst>
          <pc:docMk/>
          <pc:sldMk cId="599594297" sldId="505"/>
        </pc:sldMkLst>
        <pc:spChg chg="mod">
          <ac:chgData name="Glen Jones" userId="e846aaca-4b24-4b13-b0d0-f2308e16b284" providerId="ADAL" clId="{ED47ACC3-9597-4D89-A1DC-43CF280EF274}" dt="2026-01-14T11:15:51.085" v="184" actId="20577"/>
          <ac:spMkLst>
            <pc:docMk/>
            <pc:sldMk cId="599594297" sldId="505"/>
            <ac:spMk id="7" creationId="{E227CE5F-B335-B84F-D95B-1A90E34CE0C3}"/>
          </ac:spMkLst>
        </pc:spChg>
        <pc:spChg chg="mod">
          <ac:chgData name="Glen Jones" userId="e846aaca-4b24-4b13-b0d0-f2308e16b284" providerId="ADAL" clId="{ED47ACC3-9597-4D89-A1DC-43CF280EF274}" dt="2026-01-14T11:15:59.025" v="195" actId="20577"/>
          <ac:spMkLst>
            <pc:docMk/>
            <pc:sldMk cId="599594297" sldId="505"/>
            <ac:spMk id="10" creationId="{851650D7-EAE2-1BA9-EA0F-0D0DBCD7B529}"/>
          </ac:spMkLst>
        </pc:spChg>
        <pc:spChg chg="mod">
          <ac:chgData name="Glen Jones" userId="e846aaca-4b24-4b13-b0d0-f2308e16b284" providerId="ADAL" clId="{ED47ACC3-9597-4D89-A1DC-43CF280EF274}" dt="2026-01-14T11:15:53.875" v="185" actId="1076"/>
          <ac:spMkLst>
            <pc:docMk/>
            <pc:sldMk cId="599594297" sldId="505"/>
            <ac:spMk id="14" creationId="{9C3AC11C-2CF4-2652-7816-01EC6EB41E18}"/>
          </ac:spMkLst>
        </pc:spChg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2845178778" sldId="536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3392112947" sldId="537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3812020744" sldId="538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1617769499" sldId="539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3014603248" sldId="540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799594242" sldId="541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819522156" sldId="542"/>
        </pc:sldMkLst>
      </pc:sldChg>
      <pc:sldChg chg="add del">
        <pc:chgData name="Glen Jones" userId="e846aaca-4b24-4b13-b0d0-f2308e16b284" providerId="ADAL" clId="{ED47ACC3-9597-4D89-A1DC-43CF280EF274}" dt="2026-01-14T13:22:37.801" v="311" actId="47"/>
        <pc:sldMkLst>
          <pc:docMk/>
          <pc:sldMk cId="4214612519" sldId="543"/>
        </pc:sldMkLst>
      </pc:sldChg>
      <pc:sldChg chg="modSp add del mod">
        <pc:chgData name="Glen Jones" userId="e846aaca-4b24-4b13-b0d0-f2308e16b284" providerId="ADAL" clId="{ED47ACC3-9597-4D89-A1DC-43CF280EF274}" dt="2026-01-14T13:22:37.801" v="311" actId="47"/>
        <pc:sldMkLst>
          <pc:docMk/>
          <pc:sldMk cId="659718212" sldId="544"/>
        </pc:sldMkLst>
        <pc:spChg chg="mod">
          <ac:chgData name="Glen Jones" userId="e846aaca-4b24-4b13-b0d0-f2308e16b284" providerId="ADAL" clId="{ED47ACC3-9597-4D89-A1DC-43CF280EF274}" dt="2026-01-14T11:18:11.911" v="273" actId="20577"/>
          <ac:spMkLst>
            <pc:docMk/>
            <pc:sldMk cId="659718212" sldId="544"/>
            <ac:spMk id="7" creationId="{CE359F0C-3CC7-7BA6-8428-BDE53C93E20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A972E9-58DE-23F8-A4EE-4F39204AEC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87D46-6266-4698-EC06-EA7EC9CBD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3C098B1-DD4A-DFE9-F197-C2CDBFA69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56DCD5-BE1B-DCBA-D8E9-6F57D6B62E4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A19109-EEA5-BB29-A232-F23A6D1D2F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C2DB2D-773E-9D58-AE9F-C9EB615162D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579D5-687F-4DBC-33CF-8ED8E0D8652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99041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7F568-C970-8B9E-B975-C527B8FA7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30D4D-86A8-98C7-2BE4-E7A809444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F7C87A-C542-04B5-FDA5-E628F9985AE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AA1BF3-0A73-449A-479F-4A1E93593A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ED575C-5F7B-3FDE-8DF4-D1A5D9B05FB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5DE7E-004A-6344-B2F1-8CF11DE67D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40469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2353B-B051-9E31-B017-10B075381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3B507B3-1B2D-FC06-7F67-13127233B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0AE631-676E-6965-3BE0-7317193F1D4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A6B431-B5D3-F2AE-A772-FD6BE2A8BE0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34FEBD-C69A-7F6D-EAEC-366370FEC64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48B226-528E-056E-18CF-D78BC29CB9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35396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7B3EE-6ACA-7F19-09AD-5D1500D1E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0B067B-80D5-719A-4125-8D6BCE5E4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4E5DBC-693B-18D9-63C5-ADE5975C19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35683C-E2E6-9025-B2C9-D26961859E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FD1B86-026E-31C5-9E29-1FBF58AD515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FD8B4-BDD5-19D4-D0B4-CD841DFA3B7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58636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0FA54-0BD6-B37E-A3E6-1D63DFB2E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3C1B83-3EF5-DBC3-03C6-011E09C20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8A0854-6325-037E-E096-40C6CC5D27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Emile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turn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explore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5B92E8-7DBC-BFCD-BEE5-428DFB0C37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9905A2-58AD-4C06-8BC9-6DD4CF74DC6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0D33CB-CAE2-2016-64C2-7CA6B5B28DF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46993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95550" y="5009345"/>
            <a:ext cx="71818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828680" y="431621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55576" y="438713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1962150" y="3867771"/>
            <a:ext cx="18288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42">
        <p:fade/>
      </p:transition>
    </mc:Choice>
    <mc:Fallback xmlns="">
      <p:transition spd="med" advTm="1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22213" y="502827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931734" y="445030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50536" y="443215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361831" y="513041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06EC28-0AE5-076D-26D0-FD7A55BB0DD9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7CCF51-4AE4-B7F0-E52E-65B2757C6EAB}"/>
              </a:ext>
            </a:extLst>
          </p:cNvPr>
          <p:cNvSpPr/>
          <p:nvPr/>
        </p:nvSpPr>
        <p:spPr>
          <a:xfrm>
            <a:off x="1962150" y="3867771"/>
            <a:ext cx="18288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52">
        <p:fade/>
      </p:transition>
    </mc:Choice>
    <mc:Fallback xmlns="">
      <p:transition spd="med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228628" y="499194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250072" y="44440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856951" y="43489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777834" y="5048759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94B01D-5F01-73C8-3BD9-4D5D2B1AB606}"/>
              </a:ext>
            </a:extLst>
          </p:cNvPr>
          <p:cNvSpPr/>
          <p:nvPr/>
        </p:nvSpPr>
        <p:spPr>
          <a:xfrm>
            <a:off x="8570633" y="3829556"/>
            <a:ext cx="1592542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E9BDA7-1955-DE25-F9C0-86D12200C511}"/>
              </a:ext>
            </a:extLst>
          </p:cNvPr>
          <p:cNvSpPr/>
          <p:nvPr/>
        </p:nvSpPr>
        <p:spPr>
          <a:xfrm>
            <a:off x="1962150" y="3867771"/>
            <a:ext cx="182880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25">
        <p:fade/>
      </p:transition>
    </mc:Choice>
    <mc:Fallback xmlns="">
      <p:transition spd="med" advTm="2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48300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720539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DC3EC4-5223-B4C3-A38E-365032F1DED5}"/>
              </a:ext>
            </a:extLst>
          </p:cNvPr>
          <p:cNvSpPr txBox="1">
            <a:spLocks/>
          </p:cNvSpPr>
          <p:nvPr/>
        </p:nvSpPr>
        <p:spPr>
          <a:xfrm>
            <a:off x="5448300" y="267404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5D1F0-9416-227B-D6C0-7B7D01B06DB1}"/>
              </a:ext>
            </a:extLst>
          </p:cNvPr>
          <p:cNvSpPr txBox="1">
            <a:spLocks/>
          </p:cNvSpPr>
          <p:nvPr/>
        </p:nvSpPr>
        <p:spPr>
          <a:xfrm>
            <a:off x="684224" y="1193117"/>
            <a:ext cx="9837594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149">
        <p:fade/>
      </p:transition>
    </mc:Choice>
    <mc:Fallback xmlns="">
      <p:transition spd="med" advTm="2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“silently”?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912580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184819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F075-F010-7FC7-4514-9597B3923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66C92-EAA4-6C51-58F5-0E013AD7E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8974CAA-56B5-2AE7-6BDC-AF52F077CA1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AE7002-5BE0-2621-671C-7B381657C978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27CE5F-B335-B84F-D95B-1A90E34CE0C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“evil”?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1650D7-EAE2-1BA9-EA0F-0D0DBCD7B529}"/>
              </a:ext>
            </a:extLst>
          </p:cNvPr>
          <p:cNvSpPr txBox="1">
            <a:spLocks/>
          </p:cNvSpPr>
          <p:nvPr/>
        </p:nvSpPr>
        <p:spPr>
          <a:xfrm>
            <a:off x="6932006" y="534867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3AC11C-2CF4-2652-7816-01EC6EB41E18}"/>
              </a:ext>
            </a:extLst>
          </p:cNvPr>
          <p:cNvSpPr/>
          <p:nvPr/>
        </p:nvSpPr>
        <p:spPr>
          <a:xfrm rot="16200000">
            <a:off x="7204245" y="44355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59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1">
        <p:fade/>
      </p:transition>
    </mc:Choice>
    <mc:Fallback xmlns="">
      <p:transition spd="med" advTm="10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silently planned evil schemes.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3941679" y="1623084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4211970" y="2541744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9138072" y="159027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368275" y="26800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886712" y="263902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54473" y="162308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710054" y="1613186"/>
            <a:ext cx="143353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842327" y="266253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EE11102-EBC0-608B-FA4B-E297145F6556}"/>
              </a:ext>
            </a:extLst>
          </p:cNvPr>
          <p:cNvSpPr txBox="1">
            <a:spLocks/>
          </p:cNvSpPr>
          <p:nvPr/>
        </p:nvSpPr>
        <p:spPr>
          <a:xfrm>
            <a:off x="7374277" y="1590280"/>
            <a:ext cx="153310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5269BD2-8DB0-80BB-09AA-D948614AEA37}"/>
              </a:ext>
            </a:extLst>
          </p:cNvPr>
          <p:cNvSpPr/>
          <p:nvPr/>
        </p:nvSpPr>
        <p:spPr>
          <a:xfrm rot="5400000">
            <a:off x="7406004" y="2698239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10983" y="5882976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83">
        <p:fade/>
      </p:transition>
    </mc:Choice>
    <mc:Fallback xmlns="">
      <p:transition spd="med" advTm="3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278D0-3470-EA26-25B5-8E749C6A3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DFE9614-1A76-81D8-449D-B273FB8BC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157430-843D-E291-7992-2A1105192A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6655EA-1D40-355E-D9C4-29D2454633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4C2B21-C617-2575-16E7-AF1D2676A6B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D4FC7B-F3D3-3F79-CCF7-D7819ACEC78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(proper, common)?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10956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BD924-18E0-DD07-F710-2FB2429BE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7D221E-B903-91C2-03D4-3075A995F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393BA1-78A1-57FA-1B02-8290F2B1704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C709E-E50A-80C7-BD47-3420C49217B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59291E-CF75-ABB7-2B5B-76C59D4D0A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8C9CEA-D5F0-8882-F75D-A3A92C9850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94536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BD57-8282-6F42-77EB-934BFE3CF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8D4DF2-6905-1EBC-117E-FF0757E51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887DEF-878F-353A-D234-3F244A5933B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D48709-5E58-2CDB-9F59-9F50E2934D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38C909-08A0-4259-A379-0BC295D222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5BFE7E-0F0C-1112-1328-0D31F966A1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87153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9AE9D-3D25-B2CF-B000-3730ACAFC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58466A-CFB5-4EBB-401D-DD6F652CE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B07379-0087-4017-15F9-E7BEAB19F20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DBD9A8-4241-16B6-D172-128DE133A8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87666A-6E42-0C86-0F97-4B3395FD500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A80F378-4532-85E2-31CA-6A5337146B5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12327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B7998-BE77-ABFA-8BD9-8CF985AB3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36E26B-715E-29DD-8390-A4665624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F7EB983-EDFA-71E7-1675-3E743D11284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BF9097-D728-407E-3935-8504B192B6A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whirred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857619-1FEF-64E6-31AC-96B4D7F93E7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F83977-58EF-BB9D-29CC-DA00155A9E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31161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8EDA6-7B5A-B211-417E-074FD13C2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54A57E3-153D-9940-F191-A21098B50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0213A5-7CB4-D262-231C-10E2F089C5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A208ED-D2CA-5D89-9AD7-6980B1A2EB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29EEF1-0421-5409-3CC5-7DBEB969172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064B8D-06B6-20BB-F63B-8272CB6D04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23549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F13FA-B001-BA1C-D1C9-1FC1F1DC9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B9AE8FF-B349-5EFA-DFAD-757FC4651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0980B5-E509-905F-55FF-C9BB406CE1A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ts Emiles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turntoexplore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045F31-6E4E-EEB6-A803-C0685F6798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39E64E-8BC0-B78A-8C2A-3D60B1BFFBE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Does this sentence use alliteration, an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onomatopoeia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a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powerful 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personification, a simile, or a metaphor?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Aimee's circuits </a:t>
            </a:r>
            <a:r>
              <a:rPr lang="en-GB" sz="3200" dirty="0">
                <a:solidFill>
                  <a:srgbClr val="FFFF00"/>
                </a:solidFill>
                <a:ea typeface="Andika"/>
                <a:cs typeface="Andika"/>
              </a:rPr>
              <a:t>whirred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softly.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95A2BA-2C3A-D530-C81A-C92D15EF2C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What sort of nouns are they (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92D050"/>
                </a:solidFill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)?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Aimee's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92D050"/>
                </a:solidFill>
                <a:ea typeface="Andika"/>
                <a:cs typeface="Andika"/>
              </a:rPr>
              <a:t>circuits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 whirred softly.</a:t>
            </a:r>
          </a:p>
        </p:txBody>
      </p:sp>
    </p:spTree>
    <p:extLst>
      <p:ext uri="{BB962C8B-B14F-4D97-AF65-F5344CB8AC3E}">
        <p14:creationId xmlns:p14="http://schemas.microsoft.com/office/powerpoint/2010/main" val="37018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5|0.4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1354</Words>
  <Application>Microsoft Office PowerPoint</Application>
  <PresentationFormat>Widescreen</PresentationFormat>
  <Paragraphs>247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2026-01-14T13:22:39Z</dcterms:modified>
</cp:coreProperties>
</file>