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90" r:id="rId2"/>
    <p:sldId id="274" r:id="rId3"/>
    <p:sldId id="536" r:id="rId4"/>
    <p:sldId id="537" r:id="rId5"/>
    <p:sldId id="538" r:id="rId6"/>
    <p:sldId id="539" r:id="rId7"/>
    <p:sldId id="540" r:id="rId8"/>
    <p:sldId id="541" r:id="rId9"/>
    <p:sldId id="542" r:id="rId10"/>
    <p:sldId id="543" r:id="rId11"/>
    <p:sldId id="544" r:id="rId12"/>
    <p:sldId id="398" r:id="rId13"/>
    <p:sldId id="479" r:id="rId14"/>
    <p:sldId id="413" r:id="rId15"/>
    <p:sldId id="465" r:id="rId16"/>
    <p:sldId id="481" r:id="rId17"/>
    <p:sldId id="437" r:id="rId18"/>
    <p:sldId id="438" r:id="rId19"/>
    <p:sldId id="439" r:id="rId20"/>
    <p:sldId id="440" r:id="rId21"/>
    <p:sldId id="441" r:id="rId22"/>
    <p:sldId id="442" r:id="rId23"/>
    <p:sldId id="482" r:id="rId24"/>
    <p:sldId id="444" r:id="rId25"/>
    <p:sldId id="483" r:id="rId26"/>
    <p:sldId id="484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A02923-3D4E-4F1C-86A9-9C8E12DFCB31}" v="116" dt="2026-01-14T11:43:51.057"/>
    <p1510:client id="{D723C648-BC65-4F09-BE8E-CA26B6E677A8}" v="1" dt="2026-01-14T13:22:57.4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3:23:00.801" v="312" actId="1076"/>
      <pc:docMkLst>
        <pc:docMk/>
      </pc:docMkLst>
      <pc:sldChg chg="ord">
        <pc:chgData name="Glen Jones" userId="e846aaca-4b24-4b13-b0d0-f2308e16b284" providerId="ADAL" clId="{ED47ACC3-9597-4D89-A1DC-43CF280EF274}" dt="2026-01-14T11:20:00.545" v="276"/>
        <pc:sldMkLst>
          <pc:docMk/>
          <pc:sldMk cId="4010327805" sldId="274"/>
        </pc:sldMkLst>
      </pc:sldChg>
      <pc:sldChg chg="modSp add del mod">
        <pc:chgData name="Glen Jones" userId="e846aaca-4b24-4b13-b0d0-f2308e16b284" providerId="ADAL" clId="{ED47ACC3-9597-4D89-A1DC-43CF280EF274}" dt="2026-01-14T13:22:56.207" v="310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4:00.102" v="308" actId="1410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51:53.358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51:53.358" v="3"/>
          <ac:picMkLst>
            <pc:docMk/>
            <pc:sldMk cId="2515382227" sldId="390"/>
            <ac:picMk id="7" creationId="{F2A972E9-58DE-23F8-A4EE-4F39204AECE3}"/>
          </ac:picMkLst>
        </pc:picChg>
        <pc:picChg chg="del">
          <ac:chgData name="Glen Jones" userId="e846aaca-4b24-4b13-b0d0-f2308e16b284" providerId="ADAL" clId="{ED47ACC3-9597-4D89-A1DC-43CF280EF274}" dt="2026-01-14T10:51:53.098" v="2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1144376670" sldId="419"/>
        </pc:sldMkLst>
      </pc:sldChg>
      <pc:sldChg chg="modSp del">
        <pc:chgData name="Glen Jones" userId="e846aaca-4b24-4b13-b0d0-f2308e16b284" providerId="ADAL" clId="{ED47ACC3-9597-4D89-A1DC-43CF280EF274}" dt="2026-01-14T13:22:51.205" v="309" actId="47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920703650" sldId="436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1419257661" sldId="443"/>
        </pc:sldMkLst>
        <pc:graphicFrameChg chg="mod modGraphic">
          <ac:chgData name="Glen Jones" userId="e846aaca-4b24-4b13-b0d0-f2308e16b284" providerId="ADAL" clId="{ED47ACC3-9597-4D89-A1DC-43CF280EF274}" dt="2026-01-14T11:17:20.569" v="235" actId="20577"/>
          <ac:graphicFrameMkLst>
            <pc:docMk/>
            <pc:sldMk cId="1419257661" sldId="443"/>
            <ac:graphicFrameMk id="4" creationId="{58D71DCC-EBBE-D829-9128-C489CCF454C8}"/>
          </ac:graphicFrameMkLst>
        </pc:graphicFrameChg>
      </pc:sldChg>
      <pc:sldChg chg="addSp delSp modSp add del mod modAnim">
        <pc:chgData name="Glen Jones" userId="e846aaca-4b24-4b13-b0d0-f2308e16b284" providerId="ADAL" clId="{ED47ACC3-9597-4D89-A1DC-43CF280EF274}" dt="2026-01-14T13:22:51.205" v="309" actId="4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776717618" sldId="445"/>
            <ac:spMk id="5" creationId="{220DF956-8DDD-6A2B-334E-286FC0349634}"/>
          </ac:spMkLst>
        </pc:spChg>
        <pc:spChg chg="del mod">
          <ac:chgData name="Glen Jones" userId="e846aaca-4b24-4b13-b0d0-f2308e16b284" providerId="ADAL" clId="{ED47ACC3-9597-4D89-A1DC-43CF280EF274}" dt="2026-01-14T11:13:48.095" v="109" actId="478"/>
          <ac:spMkLst>
            <pc:docMk/>
            <pc:sldMk cId="1776717618" sldId="445"/>
            <ac:spMk id="6" creationId="{1CBA2795-2AA5-DDEA-6CE3-0542981CA301}"/>
          </ac:spMkLst>
        </pc:spChg>
        <pc:spChg chg="del mod">
          <ac:chgData name="Glen Jones" userId="e846aaca-4b24-4b13-b0d0-f2308e16b284" providerId="ADAL" clId="{ED47ACC3-9597-4D89-A1DC-43CF280EF274}" dt="2026-01-14T11:13:46.676" v="108" actId="478"/>
          <ac:spMkLst>
            <pc:docMk/>
            <pc:sldMk cId="1776717618" sldId="445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9" creationId="{9106EC28-0AE5-076D-26D0-FD7A55BB0DD9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10" creationId="{3F7CCF51-4AE4-B7F0-E52E-65B2757C6EAB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7" creationId="{186DFC93-9520-ABBA-8394-BBBF003E1AB0}"/>
          </ac:spMkLst>
        </pc:spChg>
      </pc:sldChg>
      <pc:sldChg chg="addSp delSp 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826632759" sldId="44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5" creationId="{A994B01D-5F01-73C8-3BD9-4D5D2B1AB606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8" creationId="{43E9BDA7-1955-DE25-F9C0-86D12200C511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1:14:27.418" v="122" actId="478"/>
          <ac:spMkLst>
            <pc:docMk/>
            <pc:sldMk cId="2826632759" sldId="446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4T11:14:38.118" v="125" actId="1076"/>
          <ac:spMkLst>
            <pc:docMk/>
            <pc:sldMk cId="2826632759" sldId="446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4T11:14:25.785" v="121" actId="478"/>
          <ac:spMkLst>
            <pc:docMk/>
            <pc:sldMk cId="2826632759" sldId="446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1:14:41.746" v="126" actId="1076"/>
          <ac:spMkLst>
            <pc:docMk/>
            <pc:sldMk cId="2826632759" sldId="446"/>
            <ac:spMk id="20" creationId="{116A2CAE-F8FA-22F6-8B50-39E1DB2B1FE2}"/>
          </ac:spMkLst>
        </pc:spChg>
      </pc:sldChg>
      <pc:sldChg chg="delSp modSp add del mod addAnim delAnim modAnim">
        <pc:chgData name="Glen Jones" userId="e846aaca-4b24-4b13-b0d0-f2308e16b284" providerId="ADAL" clId="{ED47ACC3-9597-4D89-A1DC-43CF280EF274}" dt="2026-01-14T13:22:51.205" v="309" actId="47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15:15.765" v="161" actId="1076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15:08.391" v="159" actId="20577"/>
          <ac:spMkLst>
            <pc:docMk/>
            <pc:sldMk cId="321734416" sldId="447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4T11:15:11.278" v="160" actId="478"/>
          <ac:spMkLst>
            <pc:docMk/>
            <pc:sldMk cId="321734416" sldId="447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4T11:14:49.292" v="128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14:47.028" v="127" actId="1076"/>
          <ac:spMkLst>
            <pc:docMk/>
            <pc:sldMk cId="321734416" sldId="447"/>
            <ac:spMk id="14" creationId="{C66ACBA7-0368-6DDC-193F-128F84D8A6C0}"/>
          </ac:spMkLst>
        </pc:spChg>
        <pc:picChg chg="mod">
          <ac:chgData name="Glen Jones" userId="e846aaca-4b24-4b13-b0d0-f2308e16b284" providerId="ADAL" clId="{ED47ACC3-9597-4D89-A1DC-43CF280EF274}" dt="2026-01-14T11:14:52.025" v="130" actId="1076"/>
          <ac:picMkLst>
            <pc:docMk/>
            <pc:sldMk cId="321734416" sldId="447"/>
            <ac:picMk id="3" creationId="{C2C56E1E-B83A-5457-F298-3175956F85E0}"/>
          </ac:picMkLst>
        </pc:pic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859300771" sldId="467"/>
        </pc:sldMkLst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13:23.706" v="100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1:13:17.155" v="98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1:13:30.035" v="10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1:13:32.546" v="104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1:13:25.675" v="101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001010422" sldId="468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3849219962" sldId="469"/>
        </pc:sldMkLst>
        <pc:graphicFrameChg chg="mod modGraphic">
          <ac:chgData name="Glen Jones" userId="e846aaca-4b24-4b13-b0d0-f2308e16b284" providerId="ADAL" clId="{ED47ACC3-9597-4D89-A1DC-43CF280EF274}" dt="2026-01-14T11:17:30.995" v="241" actId="478"/>
          <ac:graphicFrameMkLst>
            <pc:docMk/>
            <pc:sldMk cId="3849219962" sldId="469"/>
            <ac:graphicFrameMk id="4" creationId="{1C2DFAEE-D3BE-8166-CD9E-100D7311CE09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3:22:56.207" v="310" actId="47"/>
        <pc:sldMkLst>
          <pc:docMk/>
          <pc:sldMk cId="1027895006" sldId="478"/>
        </pc:sldMkLst>
      </pc:sldChg>
      <pc:sldChg chg="del">
        <pc:chgData name="Glen Jones" userId="e846aaca-4b24-4b13-b0d0-f2308e16b284" providerId="ADAL" clId="{ED47ACC3-9597-4D89-A1DC-43CF280EF274}" dt="2026-01-14T13:22:56.207" v="310" actId="47"/>
        <pc:sldMkLst>
          <pc:docMk/>
          <pc:sldMk cId="1225002091" sldId="480"/>
        </pc:sldMkLst>
      </pc:sldChg>
      <pc:sldChg chg="addSp modSp mod">
        <pc:chgData name="Glen Jones" userId="e846aaca-4b24-4b13-b0d0-f2308e16b284" providerId="ADAL" clId="{ED47ACC3-9597-4D89-A1DC-43CF280EF274}" dt="2026-01-14T13:23:00.801" v="312" actId="1076"/>
        <pc:sldMkLst>
          <pc:docMk/>
          <pc:sldMk cId="2305225557" sldId="484"/>
        </pc:sldMkLst>
        <pc:spChg chg="add mod">
          <ac:chgData name="Glen Jones" userId="e846aaca-4b24-4b13-b0d0-f2308e16b284" providerId="ADAL" clId="{ED47ACC3-9597-4D89-A1DC-43CF280EF274}" dt="2026-01-14T13:23:00.801" v="312" actId="1076"/>
          <ac:spMkLst>
            <pc:docMk/>
            <pc:sldMk cId="2305225557" sldId="484"/>
            <ac:spMk id="6" creationId="{0D861451-32EC-A82C-4800-4079B569781D}"/>
          </ac:spMkLst>
        </pc:spChg>
      </pc:sldChg>
      <pc:sldChg chg="modSp del mod">
        <pc:chgData name="Glen Jones" userId="e846aaca-4b24-4b13-b0d0-f2308e16b284" providerId="ADAL" clId="{ED47ACC3-9597-4D89-A1DC-43CF280EF274}" dt="2026-01-14T13:22:51.205" v="309" actId="47"/>
        <pc:sldMkLst>
          <pc:docMk/>
          <pc:sldMk cId="3109566011" sldId="485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3109566011" sldId="485"/>
            <ac:spMk id="2" creationId="{FC157430-843D-E291-7992-2A1105192A44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4" creationId="{046655EA-1D40-355E-D9C4-29D2454633E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5" creationId="{CF4C2B21-C617-2575-16E7-AF1D2676A6BF}"/>
          </ac:spMkLst>
        </pc:spChg>
        <pc:spChg chg="mod">
          <ac:chgData name="Glen Jones" userId="e846aaca-4b24-4b13-b0d0-f2308e16b284" providerId="ADAL" clId="{ED47ACC3-9597-4D89-A1DC-43CF280EF274}" dt="2026-01-14T11:03:48.164" v="42" actId="27636"/>
          <ac:spMkLst>
            <pc:docMk/>
            <pc:sldMk cId="3109566011" sldId="485"/>
            <ac:spMk id="6" creationId="{3ED4FC7B-F3D3-3F79-CCF7-D7819ACEC78F}"/>
          </ac:spMkLst>
        </pc:spChg>
      </pc:sldChg>
      <pc:sldChg chg="modSp del mod">
        <pc:chgData name="Glen Jones" userId="e846aaca-4b24-4b13-b0d0-f2308e16b284" providerId="ADAL" clId="{ED47ACC3-9597-4D89-A1DC-43CF280EF274}" dt="2026-01-14T13:22:51.205" v="309" actId="47"/>
        <pc:sldMkLst>
          <pc:docMk/>
          <pc:sldMk cId="2945367439" sldId="486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945367439" sldId="486"/>
            <ac:spMk id="2" creationId="{08393BA1-78A1-57FA-1B02-8290F2B17047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4" creationId="{F5BC709E-E50A-80C7-BD47-3420C49217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5" creationId="{5559291E-CF75-ABB7-2B5B-76C59D4D0A07}"/>
          </ac:spMkLst>
        </pc:spChg>
        <pc:spChg chg="mod">
          <ac:chgData name="Glen Jones" userId="e846aaca-4b24-4b13-b0d0-f2308e16b284" providerId="ADAL" clId="{ED47ACC3-9597-4D89-A1DC-43CF280EF274}" dt="2026-01-14T11:04:05.076" v="46" actId="207"/>
          <ac:spMkLst>
            <pc:docMk/>
            <pc:sldMk cId="2945367439" sldId="486"/>
            <ac:spMk id="6" creationId="{3D8C9CEA-D5F0-8882-F75D-A3A92C985036}"/>
          </ac:spMkLst>
        </pc:spChg>
      </pc:sldChg>
      <pc:sldChg chg="modSp del mod">
        <pc:chgData name="Glen Jones" userId="e846aaca-4b24-4b13-b0d0-f2308e16b284" providerId="ADAL" clId="{ED47ACC3-9597-4D89-A1DC-43CF280EF274}" dt="2026-01-14T13:22:51.205" v="309" actId="47"/>
        <pc:sldMkLst>
          <pc:docMk/>
          <pc:sldMk cId="871531561" sldId="487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871531561" sldId="487"/>
            <ac:spMk id="2" creationId="{95887DEF-878F-353A-D234-3F244A5933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871531561" sldId="487"/>
            <ac:spMk id="4" creationId="{42D48709-5E58-2CDB-9F59-9F50E2934D08}"/>
          </ac:spMkLst>
        </pc:spChg>
        <pc:spChg chg="mod">
          <ac:chgData name="Glen Jones" userId="e846aaca-4b24-4b13-b0d0-f2308e16b284" providerId="ADAL" clId="{ED47ACC3-9597-4D89-A1DC-43CF280EF274}" dt="2026-01-14T11:04:45.157" v="57" actId="207"/>
          <ac:spMkLst>
            <pc:docMk/>
            <pc:sldMk cId="871531561" sldId="487"/>
            <ac:spMk id="5" creationId="{CE38C909-08A0-4259-A379-0BC295D22270}"/>
          </ac:spMkLst>
        </pc:spChg>
        <pc:spChg chg="mod">
          <ac:chgData name="Glen Jones" userId="e846aaca-4b24-4b13-b0d0-f2308e16b284" providerId="ADAL" clId="{ED47ACC3-9597-4D89-A1DC-43CF280EF274}" dt="2026-01-14T11:04:10.211" v="47"/>
          <ac:spMkLst>
            <pc:docMk/>
            <pc:sldMk cId="871531561" sldId="487"/>
            <ac:spMk id="6" creationId="{9D5BFE7E-0F0C-1112-1328-0D31F966A1E0}"/>
          </ac:spMkLst>
        </pc:spChg>
      </pc:sldChg>
      <pc:sldChg chg="modSp del mod">
        <pc:chgData name="Glen Jones" userId="e846aaca-4b24-4b13-b0d0-f2308e16b284" providerId="ADAL" clId="{ED47ACC3-9597-4D89-A1DC-43CF280EF274}" dt="2026-01-14T13:22:51.205" v="309" actId="47"/>
        <pc:sldMkLst>
          <pc:docMk/>
          <pc:sldMk cId="2311618002" sldId="488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11618002" sldId="488"/>
            <ac:spMk id="2" creationId="{EF7EB983-EDFA-71E7-1675-3E743D11284E}"/>
          </ac:spMkLst>
        </pc:spChg>
        <pc:spChg chg="mod">
          <ac:chgData name="Glen Jones" userId="e846aaca-4b24-4b13-b0d0-f2308e16b284" providerId="ADAL" clId="{ED47ACC3-9597-4D89-A1DC-43CF280EF274}" dt="2026-01-14T11:05:33.076" v="68" actId="207"/>
          <ac:spMkLst>
            <pc:docMk/>
            <pc:sldMk cId="2311618002" sldId="488"/>
            <ac:spMk id="4" creationId="{FFBF9097-D728-407E-3935-8504B192B6A1}"/>
          </ac:spMkLst>
        </pc:spChg>
        <pc:spChg chg="mod">
          <ac:chgData name="Glen Jones" userId="e846aaca-4b24-4b13-b0d0-f2308e16b284" providerId="ADAL" clId="{ED47ACC3-9597-4D89-A1DC-43CF280EF274}" dt="2026-01-14T11:04:57.242" v="60"/>
          <ac:spMkLst>
            <pc:docMk/>
            <pc:sldMk cId="2311618002" sldId="488"/>
            <ac:spMk id="5" creationId="{13857619-1FEF-64E6-31AC-96B4D7F93E73}"/>
          </ac:spMkLst>
        </pc:spChg>
        <pc:spChg chg="mod">
          <ac:chgData name="Glen Jones" userId="e846aaca-4b24-4b13-b0d0-f2308e16b284" providerId="ADAL" clId="{ED47ACC3-9597-4D89-A1DC-43CF280EF274}" dt="2026-01-14T11:04:13.102" v="48"/>
          <ac:spMkLst>
            <pc:docMk/>
            <pc:sldMk cId="2311618002" sldId="488"/>
            <ac:spMk id="6" creationId="{32F83977-58EF-BB9D-29CC-DA00155A9E9A}"/>
          </ac:spMkLst>
        </pc:spChg>
      </pc:sldChg>
      <pc:sldChg chg="modSp del mod">
        <pc:chgData name="Glen Jones" userId="e846aaca-4b24-4b13-b0d0-f2308e16b284" providerId="ADAL" clId="{ED47ACC3-9597-4D89-A1DC-43CF280EF274}" dt="2026-01-14T13:22:51.205" v="309" actId="47"/>
        <pc:sldMkLst>
          <pc:docMk/>
          <pc:sldMk cId="370181035" sldId="489"/>
        </pc:sldMkLst>
        <pc:spChg chg="mod">
          <ac:chgData name="Glen Jones" userId="e846aaca-4b24-4b13-b0d0-f2308e16b284" providerId="ADAL" clId="{ED47ACC3-9597-4D89-A1DC-43CF280EF274}" dt="2026-01-14T11:06:03.946" v="74" actId="207"/>
          <ac:spMkLst>
            <pc:docMk/>
            <pc:sldMk cId="370181035" sldId="489"/>
            <ac:spMk id="2" creationId="{260980B5-E509-905F-55FF-C9BB406CE1AE}"/>
          </ac:spMkLst>
        </pc:spChg>
        <pc:spChg chg="mod">
          <ac:chgData name="Glen Jones" userId="e846aaca-4b24-4b13-b0d0-f2308e16b284" providerId="ADAL" clId="{ED47ACC3-9597-4D89-A1DC-43CF280EF274}" dt="2026-01-14T11:05:53.672" v="71"/>
          <ac:spMkLst>
            <pc:docMk/>
            <pc:sldMk cId="370181035" sldId="489"/>
            <ac:spMk id="4" creationId="{EF045F31-6E4E-EEB6-A803-C0685F6798E8}"/>
          </ac:spMkLst>
        </pc:spChg>
        <pc:spChg chg="mod">
          <ac:chgData name="Glen Jones" userId="e846aaca-4b24-4b13-b0d0-f2308e16b284" providerId="ADAL" clId="{ED47ACC3-9597-4D89-A1DC-43CF280EF274}" dt="2026-01-14T11:05:00.414" v="61"/>
          <ac:spMkLst>
            <pc:docMk/>
            <pc:sldMk cId="370181035" sldId="489"/>
            <ac:spMk id="5" creationId="{9539E64E-8BC0-B78A-8C2A-3D60B1BFFBEA}"/>
          </ac:spMkLst>
        </pc:spChg>
        <pc:spChg chg="mod">
          <ac:chgData name="Glen Jones" userId="e846aaca-4b24-4b13-b0d0-f2308e16b284" providerId="ADAL" clId="{ED47ACC3-9597-4D89-A1DC-43CF280EF274}" dt="2026-01-14T11:04:15.436" v="49"/>
          <ac:spMkLst>
            <pc:docMk/>
            <pc:sldMk cId="370181035" sldId="489"/>
            <ac:spMk id="6" creationId="{EE95A2BA-2C3A-D530-C81A-C92D15EF2C33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02292637" sldId="490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402292637" sldId="490"/>
            <ac:spMk id="2" creationId="{772C29EA-6E38-2E98-E998-C023265E5F6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02292637" sldId="490"/>
            <ac:spMk id="4" creationId="{71CB6F12-1DD7-A42E-2731-76ED01B52BE5}"/>
          </ac:spMkLst>
        </pc:spChg>
        <pc:spChg chg="mod">
          <ac:chgData name="Glen Jones" userId="e846aaca-4b24-4b13-b0d0-f2308e16b284" providerId="ADAL" clId="{ED47ACC3-9597-4D89-A1DC-43CF280EF274}" dt="2026-01-14T11:05:03.659" v="62"/>
          <ac:spMkLst>
            <pc:docMk/>
            <pc:sldMk cId="2402292637" sldId="490"/>
            <ac:spMk id="5" creationId="{1867AD5C-20C3-7DD1-46BB-E9B80918EF49}"/>
          </ac:spMkLst>
        </pc:spChg>
        <pc:spChg chg="mod">
          <ac:chgData name="Glen Jones" userId="e846aaca-4b24-4b13-b0d0-f2308e16b284" providerId="ADAL" clId="{ED47ACC3-9597-4D89-A1DC-43CF280EF274}" dt="2026-01-14T11:04:17.777" v="50"/>
          <ac:spMkLst>
            <pc:docMk/>
            <pc:sldMk cId="2402292637" sldId="490"/>
            <ac:spMk id="6" creationId="{967591F7-B59A-9680-2FA6-0EE77B077CEA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53977977" sldId="491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53977977" sldId="491"/>
            <ac:spMk id="2" creationId="{A5194263-7CE7-CDEA-006C-B3731B3E7E4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53977977" sldId="491"/>
            <ac:spMk id="4" creationId="{8E957470-83D3-B33C-6CBA-9525456A0319}"/>
          </ac:spMkLst>
        </pc:spChg>
        <pc:spChg chg="mod">
          <ac:chgData name="Glen Jones" userId="e846aaca-4b24-4b13-b0d0-f2308e16b284" providerId="ADAL" clId="{ED47ACC3-9597-4D89-A1DC-43CF280EF274}" dt="2026-01-14T11:05:06.263" v="63"/>
          <ac:spMkLst>
            <pc:docMk/>
            <pc:sldMk cId="253977977" sldId="491"/>
            <ac:spMk id="5" creationId="{4B97D9C0-65CE-B347-A5E1-2C77698C5536}"/>
          </ac:spMkLst>
        </pc:spChg>
        <pc:spChg chg="mod">
          <ac:chgData name="Glen Jones" userId="e846aaca-4b24-4b13-b0d0-f2308e16b284" providerId="ADAL" clId="{ED47ACC3-9597-4D89-A1DC-43CF280EF274}" dt="2026-01-14T11:04:20.136" v="51"/>
          <ac:spMkLst>
            <pc:docMk/>
            <pc:sldMk cId="253977977" sldId="491"/>
            <ac:spMk id="6" creationId="{7B5AD380-47DE-021F-0D88-303AB6FFDF35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382428314" sldId="492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82428314" sldId="492"/>
            <ac:spMk id="2" creationId="{A23A789E-FADE-9BED-CD60-222F814ABEEF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382428314" sldId="492"/>
            <ac:spMk id="4" creationId="{52B2B425-6488-BB86-CF28-DFCE439C9699}"/>
          </ac:spMkLst>
        </pc:spChg>
        <pc:spChg chg="mod">
          <ac:chgData name="Glen Jones" userId="e846aaca-4b24-4b13-b0d0-f2308e16b284" providerId="ADAL" clId="{ED47ACC3-9597-4D89-A1DC-43CF280EF274}" dt="2026-01-14T11:05:08.566" v="64"/>
          <ac:spMkLst>
            <pc:docMk/>
            <pc:sldMk cId="2382428314" sldId="492"/>
            <ac:spMk id="5" creationId="{C67B00F7-9D90-CCC0-6D15-BDB08C60EFC6}"/>
          </ac:spMkLst>
        </pc:spChg>
        <pc:spChg chg="mod">
          <ac:chgData name="Glen Jones" userId="e846aaca-4b24-4b13-b0d0-f2308e16b284" providerId="ADAL" clId="{ED47ACC3-9597-4D89-A1DC-43CF280EF274}" dt="2026-01-14T11:04:22.261" v="52"/>
          <ac:spMkLst>
            <pc:docMk/>
            <pc:sldMk cId="2382428314" sldId="492"/>
            <ac:spMk id="6" creationId="{65788588-B7A0-8FD9-3F19-BFB5D301EDF8}"/>
          </ac:spMkLst>
        </pc:spChg>
      </pc:sldChg>
      <pc:sldChg chg="modSp add del">
        <pc:chgData name="Glen Jones" userId="e846aaca-4b24-4b13-b0d0-f2308e16b284" providerId="ADAL" clId="{ED47ACC3-9597-4D89-A1DC-43CF280EF274}" dt="2026-01-14T11:16:02.685" v="196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31467731" sldId="492"/>
            <ac:spMk id="2" creationId="{E7336DAB-7488-7A90-3B85-6DC04F5FB5E0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3845749303" sldId="493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845749303" sldId="493"/>
            <ac:spMk id="4" creationId="{2897BACF-C4D0-CC4D-D031-6C2F0730DFC1}"/>
          </ac:spMkLst>
        </pc:spChg>
        <pc:spChg chg="mod">
          <ac:chgData name="Glen Jones" userId="e846aaca-4b24-4b13-b0d0-f2308e16b284" providerId="ADAL" clId="{ED47ACC3-9597-4D89-A1DC-43CF280EF274}" dt="2026-01-14T11:05:11.141" v="65"/>
          <ac:spMkLst>
            <pc:docMk/>
            <pc:sldMk cId="3845749303" sldId="493"/>
            <ac:spMk id="5" creationId="{4123291D-7157-A1FE-50AD-F310E16FFC4A}"/>
          </ac:spMkLst>
        </pc:spChg>
        <pc:spChg chg="mod">
          <ac:chgData name="Glen Jones" userId="e846aaca-4b24-4b13-b0d0-f2308e16b284" providerId="ADAL" clId="{ED47ACC3-9597-4D89-A1DC-43CF280EF274}" dt="2026-01-14T11:04:24.587" v="53"/>
          <ac:spMkLst>
            <pc:docMk/>
            <pc:sldMk cId="3845749303" sldId="493"/>
            <ac:spMk id="6" creationId="{2730D3F0-FE52-96E1-CA73-79921D24B9C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84398158" sldId="494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84398158" sldId="494"/>
            <ac:spMk id="4" creationId="{F0979D9A-7F59-EC01-6451-46AAD44AF656}"/>
          </ac:spMkLst>
        </pc:spChg>
        <pc:spChg chg="mod">
          <ac:chgData name="Glen Jones" userId="e846aaca-4b24-4b13-b0d0-f2308e16b284" providerId="ADAL" clId="{ED47ACC3-9597-4D89-A1DC-43CF280EF274}" dt="2026-01-14T11:05:13.368" v="66"/>
          <ac:spMkLst>
            <pc:docMk/>
            <pc:sldMk cId="2484398158" sldId="494"/>
            <ac:spMk id="5" creationId="{C8E56485-DD63-F928-6C2F-45E554DD3A82}"/>
          </ac:spMkLst>
        </pc:spChg>
        <pc:spChg chg="mod">
          <ac:chgData name="Glen Jones" userId="e846aaca-4b24-4b13-b0d0-f2308e16b284" providerId="ADAL" clId="{ED47ACC3-9597-4D89-A1DC-43CF280EF274}" dt="2026-01-14T11:04:26.772" v="54"/>
          <ac:spMkLst>
            <pc:docMk/>
            <pc:sldMk cId="2484398158" sldId="494"/>
            <ac:spMk id="6" creationId="{FEF21EFE-4DDE-8CB9-D141-B01878915DB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756302123" sldId="495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756302123" sldId="495"/>
            <ac:spMk id="4" creationId="{A73F60C3-FCDA-F8CB-FDB4-0A35B5F3040B}"/>
          </ac:spMkLst>
        </pc:spChg>
        <pc:spChg chg="mod">
          <ac:chgData name="Glen Jones" userId="e846aaca-4b24-4b13-b0d0-f2308e16b284" providerId="ADAL" clId="{ED47ACC3-9597-4D89-A1DC-43CF280EF274}" dt="2026-01-14T11:05:16.397" v="67"/>
          <ac:spMkLst>
            <pc:docMk/>
            <pc:sldMk cId="756302123" sldId="495"/>
            <ac:spMk id="5" creationId="{5DB711DC-C64E-0811-21DE-D1EB9B476107}"/>
          </ac:spMkLst>
        </pc:spChg>
        <pc:spChg chg="mod">
          <ac:chgData name="Glen Jones" userId="e846aaca-4b24-4b13-b0d0-f2308e16b284" providerId="ADAL" clId="{ED47ACC3-9597-4D89-A1DC-43CF280EF274}" dt="2026-01-14T11:04:28.708" v="55"/>
          <ac:spMkLst>
            <pc:docMk/>
            <pc:sldMk cId="756302123" sldId="495"/>
            <ac:spMk id="6" creationId="{B70AD359-A3A2-73FC-F859-C7695E34881A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3123277258" sldId="496"/>
        </pc:sldMkLst>
        <pc:spChg chg="mod">
          <ac:chgData name="Glen Jones" userId="e846aaca-4b24-4b13-b0d0-f2308e16b284" providerId="ADAL" clId="{ED47ACC3-9597-4D89-A1DC-43CF280EF274}" dt="2026-01-14T11:04:50.506" v="59" actId="207"/>
          <ac:spMkLst>
            <pc:docMk/>
            <pc:sldMk cId="3123277258" sldId="496"/>
            <ac:spMk id="5" creationId="{BE87666A-6E42-0C86-0F97-4B3395FD500F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35495871" sldId="497"/>
        </pc:sldMkLst>
        <pc:spChg chg="mod">
          <ac:chgData name="Glen Jones" userId="e846aaca-4b24-4b13-b0d0-f2308e16b284" providerId="ADAL" clId="{ED47ACC3-9597-4D89-A1DC-43CF280EF274}" dt="2026-01-14T11:05:45.750" v="70" actId="207"/>
          <ac:spMkLst>
            <pc:docMk/>
            <pc:sldMk cId="235495871" sldId="497"/>
            <ac:spMk id="4" creationId="{C6A208ED-D2CA-5D89-9AD7-6980B1A2EBE1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990419198" sldId="498"/>
        </pc:sldMkLst>
        <pc:spChg chg="mod">
          <ac:chgData name="Glen Jones" userId="e846aaca-4b24-4b13-b0d0-f2308e16b284" providerId="ADAL" clId="{ED47ACC3-9597-4D89-A1DC-43CF280EF274}" dt="2026-01-14T11:06:16.080" v="79" actId="207"/>
          <ac:spMkLst>
            <pc:docMk/>
            <pc:sldMk cId="2990419198" sldId="498"/>
            <ac:spMk id="2" creationId="{CA56DCD5-BE1B-DCBA-D8E9-6F57D6B62E46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404690476" sldId="499"/>
        </pc:sldMkLst>
        <pc:spChg chg="mod">
          <ac:chgData name="Glen Jones" userId="e846aaca-4b24-4b13-b0d0-f2308e16b284" providerId="ADAL" clId="{ED47ACC3-9597-4D89-A1DC-43CF280EF274}" dt="2026-01-14T11:06:23.046" v="83" actId="207"/>
          <ac:spMkLst>
            <pc:docMk/>
            <pc:sldMk cId="2404690476" sldId="499"/>
            <ac:spMk id="2" creationId="{99F7C87A-C542-04B5-FDA5-E628F9985AE4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3353961836" sldId="500"/>
        </pc:sldMkLst>
        <pc:spChg chg="mod">
          <ac:chgData name="Glen Jones" userId="e846aaca-4b24-4b13-b0d0-f2308e16b284" providerId="ADAL" clId="{ED47ACC3-9597-4D89-A1DC-43CF280EF274}" dt="2026-01-14T11:06:31.462" v="87" actId="207"/>
          <ac:spMkLst>
            <pc:docMk/>
            <pc:sldMk cId="3353961836" sldId="500"/>
            <ac:spMk id="2" creationId="{4D0AE631-676E-6965-3BE0-7317193F1D4F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586360425" sldId="501"/>
        </pc:sldMkLst>
        <pc:spChg chg="mod">
          <ac:chgData name="Glen Jones" userId="e846aaca-4b24-4b13-b0d0-f2308e16b284" providerId="ADAL" clId="{ED47ACC3-9597-4D89-A1DC-43CF280EF274}" dt="2026-01-14T11:06:39.256" v="91" actId="207"/>
          <ac:spMkLst>
            <pc:docMk/>
            <pc:sldMk cId="2586360425" sldId="501"/>
            <ac:spMk id="2" creationId="{074E5DBC-693B-18D9-63C5-ADE5975C199E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2469932165" sldId="502"/>
        </pc:sldMkLst>
        <pc:spChg chg="mod">
          <ac:chgData name="Glen Jones" userId="e846aaca-4b24-4b13-b0d0-f2308e16b284" providerId="ADAL" clId="{ED47ACC3-9597-4D89-A1DC-43CF280EF274}" dt="2026-01-14T11:06:46.536" v="94" actId="207"/>
          <ac:spMkLst>
            <pc:docMk/>
            <pc:sldMk cId="2469932165" sldId="502"/>
            <ac:spMk id="2" creationId="{DE8A0854-6325-037E-E096-40C6CC5D275C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3956995330" sldId="503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56995330" sldId="503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15:35.160" v="171" actId="20577"/>
          <ac:spMkLst>
            <pc:docMk/>
            <pc:sldMk cId="3956995330" sldId="503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15:42.561" v="179" actId="20577"/>
          <ac:spMkLst>
            <pc:docMk/>
            <pc:sldMk cId="3956995330" sldId="503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15:38.225" v="172" actId="1076"/>
          <ac:spMkLst>
            <pc:docMk/>
            <pc:sldMk cId="3956995330" sldId="503"/>
            <ac:spMk id="14" creationId="{F66DC64C-7F5E-6254-5D0A-CDA721859D53}"/>
          </ac:spMkLst>
        </pc:spChg>
      </pc:sldChg>
      <pc:sldChg chg="addSp delSp modSp add del mod delAnim modAnim">
        <pc:chgData name="Glen Jones" userId="e846aaca-4b24-4b13-b0d0-f2308e16b284" providerId="ADAL" clId="{ED47ACC3-9597-4D89-A1DC-43CF280EF274}" dt="2026-01-14T13:22:51.205" v="309" actId="47"/>
        <pc:sldMkLst>
          <pc:docMk/>
          <pc:sldMk cId="2002509254" sldId="504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002509254" sldId="504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16:39.675" v="225" actId="1076"/>
          <ac:spMkLst>
            <pc:docMk/>
            <pc:sldMk cId="2002509254" sldId="504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1:16:42.145" v="226" actId="1076"/>
          <ac:spMkLst>
            <pc:docMk/>
            <pc:sldMk cId="2002509254" sldId="504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1:16:48.075" v="229" actId="1076"/>
          <ac:spMkLst>
            <pc:docMk/>
            <pc:sldMk cId="2002509254" sldId="504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4T11:16:28.378" v="212" actId="1076"/>
          <ac:spMkLst>
            <pc:docMk/>
            <pc:sldMk cId="2002509254" sldId="504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1:16:43.645" v="227" actId="1076"/>
          <ac:spMkLst>
            <pc:docMk/>
            <pc:sldMk cId="2002509254" sldId="504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4T11:16:31.697" v="213" actId="1076"/>
          <ac:spMkLst>
            <pc:docMk/>
            <pc:sldMk cId="2002509254" sldId="504"/>
            <ac:spMk id="11" creationId="{08198CDB-BF0E-1973-CBB4-4E8DC0E7B56F}"/>
          </ac:spMkLst>
        </pc:spChg>
        <pc:spChg chg="del">
          <ac:chgData name="Glen Jones" userId="e846aaca-4b24-4b13-b0d0-f2308e16b284" providerId="ADAL" clId="{ED47ACC3-9597-4D89-A1DC-43CF280EF274}" dt="2026-01-14T11:16:25.895" v="211" actId="478"/>
          <ac:spMkLst>
            <pc:docMk/>
            <pc:sldMk cId="2002509254" sldId="504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4T11:16:45.525" v="228" actId="1076"/>
          <ac:spMkLst>
            <pc:docMk/>
            <pc:sldMk cId="2002509254" sldId="504"/>
            <ac:spMk id="14" creationId="{53E378F3-95DC-E579-200A-4AA786B5676A}"/>
          </ac:spMkLst>
        </pc:spChg>
        <pc:spChg chg="del">
          <ac:chgData name="Glen Jones" userId="e846aaca-4b24-4b13-b0d0-f2308e16b284" providerId="ADAL" clId="{ED47ACC3-9597-4D89-A1DC-43CF280EF274}" dt="2026-01-14T11:16:25.082" v="210" actId="478"/>
          <ac:spMkLst>
            <pc:docMk/>
            <pc:sldMk cId="2002509254" sldId="504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4T11:16:36.346" v="224" actId="27636"/>
          <ac:spMkLst>
            <pc:docMk/>
            <pc:sldMk cId="2002509254" sldId="504"/>
            <ac:spMk id="16" creationId="{7EE11102-EBC0-608B-FA4B-E297145F6556}"/>
          </ac:spMkLst>
        </pc:spChg>
        <pc:spChg chg="add mod">
          <ac:chgData name="Glen Jones" userId="e846aaca-4b24-4b13-b0d0-f2308e16b284" providerId="ADAL" clId="{ED47ACC3-9597-4D89-A1DC-43CF280EF274}" dt="2026-01-14T11:16:33.705" v="214" actId="1076"/>
          <ac:spMkLst>
            <pc:docMk/>
            <pc:sldMk cId="2002509254" sldId="504"/>
            <ac:spMk id="17" creationId="{F5269BD2-8DB0-80BB-09AA-D948614AEA37}"/>
          </ac:spMkLst>
        </pc:spChg>
      </pc:sldChg>
      <pc:sldChg chg="modSp add del mod">
        <pc:chgData name="Glen Jones" userId="e846aaca-4b24-4b13-b0d0-f2308e16b284" providerId="ADAL" clId="{ED47ACC3-9597-4D89-A1DC-43CF280EF274}" dt="2026-01-14T13:22:51.205" v="309" actId="47"/>
        <pc:sldMkLst>
          <pc:docMk/>
          <pc:sldMk cId="599594297" sldId="505"/>
        </pc:sldMkLst>
        <pc:spChg chg="mod">
          <ac:chgData name="Glen Jones" userId="e846aaca-4b24-4b13-b0d0-f2308e16b284" providerId="ADAL" clId="{ED47ACC3-9597-4D89-A1DC-43CF280EF274}" dt="2026-01-14T11:15:51.085" v="184" actId="20577"/>
          <ac:spMkLst>
            <pc:docMk/>
            <pc:sldMk cId="599594297" sldId="505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15:59.025" v="195" actId="20577"/>
          <ac:spMkLst>
            <pc:docMk/>
            <pc:sldMk cId="599594297" sldId="505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15:53.875" v="185" actId="1076"/>
          <ac:spMkLst>
            <pc:docMk/>
            <pc:sldMk cId="599594297" sldId="505"/>
            <ac:spMk id="14" creationId="{9C3AC11C-2CF4-2652-7816-01EC6EB41E18}"/>
          </ac:spMkLst>
        </pc:spChg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2845178778" sldId="536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392112947" sldId="537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812020744" sldId="538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1617769499" sldId="539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3014603248" sldId="540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799594242" sldId="541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819522156" sldId="542"/>
        </pc:sldMkLst>
      </pc:sldChg>
      <pc:sldChg chg="add">
        <pc:chgData name="Glen Jones" userId="e846aaca-4b24-4b13-b0d0-f2308e16b284" providerId="ADAL" clId="{ED47ACC3-9597-4D89-A1DC-43CF280EF274}" dt="2026-01-14T11:17:53.891" v="242"/>
        <pc:sldMkLst>
          <pc:docMk/>
          <pc:sldMk cId="4214612519" sldId="543"/>
        </pc:sldMkLst>
      </pc:sldChg>
      <pc:sldChg chg="modSp add mod">
        <pc:chgData name="Glen Jones" userId="e846aaca-4b24-4b13-b0d0-f2308e16b284" providerId="ADAL" clId="{ED47ACC3-9597-4D89-A1DC-43CF280EF274}" dt="2026-01-14T11:18:11.911" v="273" actId="2057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8:11.911" v="273" actId="20577"/>
          <ac:spMkLst>
            <pc:docMk/>
            <pc:sldMk cId="659718212" sldId="544"/>
            <ac:spMk id="7" creationId="{CE359F0C-3CC7-7BA6-8428-BDE53C93E20C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Nouns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3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3"/>
      <dgm:spPr/>
    </dgm:pt>
    <dgm:pt modelId="{81B9B61D-46BF-4F0E-BF30-5760652EDA1D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3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3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3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3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3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3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Nouns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79970" y="1504"/>
          <a:ext cx="1992415" cy="132827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018874" y="40408"/>
        <a:ext cx="1914607" cy="1250468"/>
      </dsp:txXfrm>
    </dsp:sp>
    <dsp:sp modelId="{76649846-3BC9-4AF2-8EFB-EFB494F8B5B0}">
      <dsp:nvSpPr>
        <dsp:cNvPr id="0" name=""/>
        <dsp:cNvSpPr/>
      </dsp:nvSpPr>
      <dsp:spPr>
        <a:xfrm>
          <a:off x="238603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2590139" y="0"/>
              </a:moveTo>
              <a:lnTo>
                <a:pt x="2590139" y="265655"/>
              </a:lnTo>
              <a:lnTo>
                <a:pt x="0" y="265655"/>
              </a:lnTo>
              <a:lnTo>
                <a:pt x="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8983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Capital letters</a:t>
          </a:r>
        </a:p>
      </dsp:txBody>
      <dsp:txXfrm>
        <a:off x="1428734" y="1899996"/>
        <a:ext cx="1914607" cy="1250468"/>
      </dsp:txXfrm>
    </dsp:sp>
    <dsp:sp modelId="{A7E49D6C-8376-4BDE-82B8-9FE98A4C9DCF}">
      <dsp:nvSpPr>
        <dsp:cNvPr id="0" name=""/>
        <dsp:cNvSpPr/>
      </dsp:nvSpPr>
      <dsp:spPr>
        <a:xfrm>
          <a:off x="4930458" y="1329781"/>
          <a:ext cx="91440" cy="531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97997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End of sentence</a:t>
          </a:r>
        </a:p>
      </dsp:txBody>
      <dsp:txXfrm>
        <a:off x="4018874" y="1899996"/>
        <a:ext cx="1914607" cy="1250468"/>
      </dsp:txXfrm>
    </dsp:sp>
    <dsp:sp modelId="{D36C7C8D-7076-4EE3-A6EB-D9AFDACFC097}">
      <dsp:nvSpPr>
        <dsp:cNvPr id="0" name=""/>
        <dsp:cNvSpPr/>
      </dsp:nvSpPr>
      <dsp:spPr>
        <a:xfrm>
          <a:off x="4976178" y="1329781"/>
          <a:ext cx="2590139" cy="531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655"/>
              </a:lnTo>
              <a:lnTo>
                <a:pt x="2590139" y="265655"/>
              </a:lnTo>
              <a:lnTo>
                <a:pt x="2590139" y="531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6570110" y="1861092"/>
          <a:ext cx="1992415" cy="13282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Apostrophes</a:t>
          </a:r>
        </a:p>
      </dsp:txBody>
      <dsp:txXfrm>
        <a:off x="6609014" y="1899996"/>
        <a:ext cx="1914607" cy="12504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4803" y="47"/>
          <a:ext cx="1503522" cy="10023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84161" y="29405"/>
        <a:ext cx="1444806" cy="943632"/>
      </dsp:txXfrm>
    </dsp:sp>
    <dsp:sp modelId="{76649846-3BC9-4AF2-8EFB-EFB494F8B5B0}">
      <dsp:nvSpPr>
        <dsp:cNvPr id="0" name=""/>
        <dsp:cNvSpPr/>
      </dsp:nvSpPr>
      <dsp:spPr>
        <a:xfrm>
          <a:off x="4651985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00224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29582" y="1432692"/>
        <a:ext cx="1444806" cy="943632"/>
      </dsp:txXfrm>
    </dsp:sp>
    <dsp:sp modelId="{D36B859B-AC7C-42A8-8CF0-D4FB726F640B}">
      <dsp:nvSpPr>
        <dsp:cNvPr id="0" name=""/>
        <dsp:cNvSpPr/>
      </dsp:nvSpPr>
      <dsp:spPr>
        <a:xfrm>
          <a:off x="2697406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1954578" y="0"/>
              </a:moveTo>
              <a:lnTo>
                <a:pt x="1954578" y="200469"/>
              </a:lnTo>
              <a:lnTo>
                <a:pt x="0" y="200469"/>
              </a:lnTo>
              <a:lnTo>
                <a:pt x="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1945645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1975003" y="2835979"/>
        <a:ext cx="1444806" cy="943632"/>
      </dsp:txXfrm>
    </dsp:sp>
    <dsp:sp modelId="{E3DF7CFD-D769-4DF5-BCB4-4DF4842B8191}">
      <dsp:nvSpPr>
        <dsp:cNvPr id="0" name=""/>
        <dsp:cNvSpPr/>
      </dsp:nvSpPr>
      <dsp:spPr>
        <a:xfrm>
          <a:off x="4606265" y="2405682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00224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29582" y="2835979"/>
        <a:ext cx="1444806" cy="943632"/>
      </dsp:txXfrm>
    </dsp:sp>
    <dsp:sp modelId="{2166EF52-ABC4-484B-9863-5246B7D69BBE}">
      <dsp:nvSpPr>
        <dsp:cNvPr id="0" name=""/>
        <dsp:cNvSpPr/>
      </dsp:nvSpPr>
      <dsp:spPr>
        <a:xfrm>
          <a:off x="4651985" y="2405682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4803" y="2806621"/>
          <a:ext cx="1503522" cy="10023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84161" y="2835979"/>
        <a:ext cx="1444806" cy="943632"/>
      </dsp:txXfrm>
    </dsp:sp>
    <dsp:sp modelId="{A7E49D6C-8376-4BDE-82B8-9FE98A4C9DCF}">
      <dsp:nvSpPr>
        <dsp:cNvPr id="0" name=""/>
        <dsp:cNvSpPr/>
      </dsp:nvSpPr>
      <dsp:spPr>
        <a:xfrm>
          <a:off x="6560844" y="1002395"/>
          <a:ext cx="91440" cy="4009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4803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84161" y="1432692"/>
        <a:ext cx="1444806" cy="943632"/>
      </dsp:txXfrm>
    </dsp:sp>
    <dsp:sp modelId="{558369AB-D576-453C-818D-CCBCA4C440D7}">
      <dsp:nvSpPr>
        <dsp:cNvPr id="0" name=""/>
        <dsp:cNvSpPr/>
      </dsp:nvSpPr>
      <dsp:spPr>
        <a:xfrm>
          <a:off x="6606564" y="1002395"/>
          <a:ext cx="1954578" cy="400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69"/>
              </a:lnTo>
              <a:lnTo>
                <a:pt x="1954578" y="200469"/>
              </a:lnTo>
              <a:lnTo>
                <a:pt x="1954578" y="40093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809382" y="1403334"/>
          <a:ext cx="1503522" cy="10023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838740" y="1432692"/>
        <a:ext cx="1444806" cy="9436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50268" y="245"/>
          <a:ext cx="1473286" cy="9821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Punctuation </a:t>
          </a:r>
        </a:p>
      </dsp:txBody>
      <dsp:txXfrm>
        <a:off x="5879035" y="29012"/>
        <a:ext cx="1415752" cy="924657"/>
      </dsp:txXfrm>
    </dsp:sp>
    <dsp:sp modelId="{76649846-3BC9-4AF2-8EFB-EFB494F8B5B0}">
      <dsp:nvSpPr>
        <dsp:cNvPr id="0" name=""/>
        <dsp:cNvSpPr/>
      </dsp:nvSpPr>
      <dsp:spPr>
        <a:xfrm>
          <a:off x="4671638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934995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Capital letters </a:t>
          </a:r>
        </a:p>
      </dsp:txBody>
      <dsp:txXfrm>
        <a:off x="3963762" y="1404079"/>
        <a:ext cx="1415752" cy="924657"/>
      </dsp:txXfrm>
    </dsp:sp>
    <dsp:sp modelId="{D36B859B-AC7C-42A8-8CF0-D4FB726F640B}">
      <dsp:nvSpPr>
        <dsp:cNvPr id="0" name=""/>
        <dsp:cNvSpPr/>
      </dsp:nvSpPr>
      <dsp:spPr>
        <a:xfrm>
          <a:off x="2756365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1915272" y="0"/>
              </a:moveTo>
              <a:lnTo>
                <a:pt x="1915272" y="196438"/>
              </a:lnTo>
              <a:lnTo>
                <a:pt x="0" y="196438"/>
              </a:lnTo>
              <a:lnTo>
                <a:pt x="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2019722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Proper nouns</a:t>
          </a:r>
        </a:p>
      </dsp:txBody>
      <dsp:txXfrm>
        <a:off x="2048489" y="2779147"/>
        <a:ext cx="1415752" cy="924657"/>
      </dsp:txXfrm>
    </dsp:sp>
    <dsp:sp modelId="{E3DF7CFD-D769-4DF5-BCB4-4DF4842B8191}">
      <dsp:nvSpPr>
        <dsp:cNvPr id="0" name=""/>
        <dsp:cNvSpPr/>
      </dsp:nvSpPr>
      <dsp:spPr>
        <a:xfrm>
          <a:off x="4625918" y="2357504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3934995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Personal Pronoun I</a:t>
          </a:r>
        </a:p>
      </dsp:txBody>
      <dsp:txXfrm>
        <a:off x="3963762" y="2779147"/>
        <a:ext cx="1415752" cy="924657"/>
      </dsp:txXfrm>
    </dsp:sp>
    <dsp:sp modelId="{2166EF52-ABC4-484B-9863-5246B7D69BBE}">
      <dsp:nvSpPr>
        <dsp:cNvPr id="0" name=""/>
        <dsp:cNvSpPr/>
      </dsp:nvSpPr>
      <dsp:spPr>
        <a:xfrm>
          <a:off x="4671638" y="2357504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5850268" y="2750380"/>
          <a:ext cx="1473286" cy="9821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Start of sentences</a:t>
          </a:r>
        </a:p>
      </dsp:txBody>
      <dsp:txXfrm>
        <a:off x="5879035" y="2779147"/>
        <a:ext cx="1415752" cy="924657"/>
      </dsp:txXfrm>
    </dsp:sp>
    <dsp:sp modelId="{A7E49D6C-8376-4BDE-82B8-9FE98A4C9DCF}">
      <dsp:nvSpPr>
        <dsp:cNvPr id="0" name=""/>
        <dsp:cNvSpPr/>
      </dsp:nvSpPr>
      <dsp:spPr>
        <a:xfrm>
          <a:off x="6541191" y="982436"/>
          <a:ext cx="91440" cy="392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850268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End of sentence</a:t>
          </a:r>
        </a:p>
      </dsp:txBody>
      <dsp:txXfrm>
        <a:off x="5879035" y="1404079"/>
        <a:ext cx="1415752" cy="924657"/>
      </dsp:txXfrm>
    </dsp:sp>
    <dsp:sp modelId="{558369AB-D576-453C-818D-CCBCA4C440D7}">
      <dsp:nvSpPr>
        <dsp:cNvPr id="0" name=""/>
        <dsp:cNvSpPr/>
      </dsp:nvSpPr>
      <dsp:spPr>
        <a:xfrm>
          <a:off x="6586911" y="982436"/>
          <a:ext cx="1915272" cy="392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438"/>
              </a:lnTo>
              <a:lnTo>
                <a:pt x="1915272" y="196438"/>
              </a:lnTo>
              <a:lnTo>
                <a:pt x="1915272" y="39287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7765540" y="1375312"/>
          <a:ext cx="1473286" cy="9821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Apostrophes</a:t>
          </a:r>
        </a:p>
      </dsp:txBody>
      <dsp:txXfrm>
        <a:off x="7794307" y="1404079"/>
        <a:ext cx="1415752" cy="9246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6719536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719536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531731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557708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46744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80226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828245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5151189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53173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557708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196909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626119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6287171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6061640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539646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5422439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6926372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712592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7151902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A934EE-F9E9-EC09-7AFC-4F85BA2704F1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4214612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24809" y="480664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</a:t>
            </a:r>
            <a:br>
              <a:rPr lang="en-GB" sz="2400" dirty="0"/>
            </a:br>
            <a:r>
              <a:rPr lang="en-GB" sz="2400" dirty="0"/>
              <a:t>you’re and your.</a:t>
            </a:r>
          </a:p>
        </p:txBody>
      </p:sp>
    </p:spTree>
    <p:extLst>
      <p:ext uri="{BB962C8B-B14F-4D97-AF65-F5344CB8AC3E}">
        <p14:creationId xmlns:p14="http://schemas.microsoft.com/office/powerpoint/2010/main" val="659718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 between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33553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sound different?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CE20CA2-C98E-4D6C-1BA2-55C489B4E7B7}"/>
              </a:ext>
            </a:extLst>
          </p:cNvPr>
          <p:cNvSpPr txBox="1">
            <a:spLocks/>
          </p:cNvSpPr>
          <p:nvPr/>
        </p:nvSpPr>
        <p:spPr>
          <a:xfrm>
            <a:off x="954233" y="4243387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they mean different things?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8C8CD-E8C0-F91E-B112-838455F3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812D834-6FA6-A2F4-0991-8426D0CD3F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F6FA3E1-FE6D-5293-A42E-85D573512DA9}"/>
              </a:ext>
            </a:extLst>
          </p:cNvPr>
          <p:cNvSpPr txBox="1">
            <a:spLocks/>
          </p:cNvSpPr>
          <p:nvPr/>
        </p:nvSpPr>
        <p:spPr>
          <a:xfrm>
            <a:off x="954233" y="537916"/>
            <a:ext cx="10283534" cy="86209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or You’re?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8FCEDC-37EE-70FB-3AFA-D6588404B424}"/>
              </a:ext>
            </a:extLst>
          </p:cNvPr>
          <p:cNvSpPr txBox="1">
            <a:spLocks/>
          </p:cNvSpPr>
          <p:nvPr/>
        </p:nvSpPr>
        <p:spPr>
          <a:xfrm>
            <a:off x="954233" y="1673699"/>
            <a:ext cx="10283534" cy="135525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is a possessive pronoun and means you own it. 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E773DF-75E9-6846-9B56-DA56E87540BE}"/>
              </a:ext>
            </a:extLst>
          </p:cNvPr>
          <p:cNvSpPr txBox="1">
            <a:spLocks/>
          </p:cNvSpPr>
          <p:nvPr/>
        </p:nvSpPr>
        <p:spPr>
          <a:xfrm>
            <a:off x="954233" y="3302635"/>
            <a:ext cx="10283534" cy="98107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“You’re” is short for “you are”.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AB6A083-1DBB-A1ED-B002-88CCF4FF7368}"/>
              </a:ext>
            </a:extLst>
          </p:cNvPr>
          <p:cNvSpPr txBox="1">
            <a:spLocks/>
          </p:cNvSpPr>
          <p:nvPr/>
        </p:nvSpPr>
        <p:spPr>
          <a:xfrm>
            <a:off x="954233" y="4589780"/>
            <a:ext cx="10283534" cy="15347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They sound the same </a:t>
            </a: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but mean different things. </a:t>
            </a:r>
            <a:endParaRPr lang="en-GB" sz="4000" dirty="0">
              <a:solidFill>
                <a:srgbClr val="FFFF00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676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EFAB1B-6BC9-E21E-4494-05EF2BFF9965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0A233C69-A638-94DF-153D-CC036BF1BC6E}"/>
              </a:ext>
            </a:extLst>
          </p:cNvPr>
          <p:cNvSpPr txBox="1">
            <a:spLocks/>
          </p:cNvSpPr>
          <p:nvPr/>
        </p:nvSpPr>
        <p:spPr>
          <a:xfrm>
            <a:off x="468100" y="3581710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like your school?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007C86-EF38-4B3B-3263-5655C92CA4AC}"/>
              </a:ext>
            </a:extLst>
          </p:cNvPr>
          <p:cNvSpPr txBox="1">
            <a:spLocks/>
          </p:cNvSpPr>
          <p:nvPr/>
        </p:nvSpPr>
        <p:spPr>
          <a:xfrm>
            <a:off x="407482" y="4924821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“your” shows “you” possesses it!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026849-651E-C924-24B4-2A54DA0F136E}"/>
              </a:ext>
            </a:extLst>
          </p:cNvPr>
          <p:cNvCxnSpPr>
            <a:cxnSpLocks/>
          </p:cNvCxnSpPr>
          <p:nvPr/>
        </p:nvCxnSpPr>
        <p:spPr>
          <a:xfrm flipV="1">
            <a:off x="5948123" y="4094730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5" grpId="0" animBg="1"/>
      <p:bldP spid="13" grpId="0" animBg="1"/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You’re feet smell.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feet smell,” doesn’t make sense!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0DCB4-3BB4-B455-EFD9-44A2A57A5F35}"/>
              </a:ext>
            </a:extLst>
          </p:cNvPr>
          <p:cNvSpPr txBox="1"/>
          <p:nvPr/>
        </p:nvSpPr>
        <p:spPr>
          <a:xfrm>
            <a:off x="1779788" y="1841253"/>
            <a:ext cx="90038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chemeClr val="bg1"/>
                </a:solidFill>
              </a:rPr>
              <a:t>Your</a:t>
            </a:r>
            <a:r>
              <a:rPr lang="en-GB" sz="8000" dirty="0">
                <a:solidFill>
                  <a:schemeClr val="bg1"/>
                </a:solidFill>
              </a:rPr>
              <a:t> feet smell.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wrong.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You are wrong.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C3B5D-921C-9014-F4B1-F91D7132B5DC}"/>
              </a:ext>
            </a:extLst>
          </p:cNvPr>
          <p:cNvSpPr txBox="1"/>
          <p:nvPr/>
        </p:nvSpPr>
        <p:spPr>
          <a:xfrm>
            <a:off x="1289785" y="1841253"/>
            <a:ext cx="100006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wrong.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and You’re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AE57DD-C5E4-F4D5-B688-A61AA8C817AD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You’re = you are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great” makes sense.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854BC0-F256-FA3E-925D-389421C124A8}"/>
              </a:ext>
            </a:extLst>
          </p:cNvPr>
          <p:cNvSpPr txBox="1"/>
          <p:nvPr/>
        </p:nvSpPr>
        <p:spPr>
          <a:xfrm>
            <a:off x="1779787" y="1841253"/>
            <a:ext cx="954543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great!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toys.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 toys” doesn’t make sense</a:t>
            </a:r>
            <a:br>
              <a:rPr lang="en-GB" sz="4400" dirty="0">
                <a:solidFill>
                  <a:schemeClr val="bg1"/>
                </a:solidFill>
              </a:rPr>
            </a:br>
            <a:r>
              <a:rPr lang="en-GB" sz="4400" dirty="0">
                <a:solidFill>
                  <a:schemeClr val="bg1"/>
                </a:solidFill>
              </a:rPr>
              <a:t>so it must be “your”.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“You are home” makes sense.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“Your home is nearby” also makes sense.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88DF3E-A566-4A23-A497-95B220C46AE3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home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You’re coat.</a:t>
            </a: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Your coat.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“you are” coat doesn’t make sense. 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Rectangle: Rounded Corners 5">
            <a:hlinkClick r:id="rId6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75810" y="601486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845178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39211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12020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E774B-E044-97B4-7572-88700A5DA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E78F6AB-89EF-7AE3-3587-46B61937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7BDF386-FA1E-44CD-FFB1-86C1FAC5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A5C50-B70F-436B-EAFF-1C6C882347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2F200F-EC8E-70DD-77A6-86143870136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22AD655-EF89-A408-DABC-92B7098DB7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FEA6B8A-6BFB-2E48-8AA6-BA6516528D3F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61776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19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14603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80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7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19522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Microsoft Office PowerPoint</Application>
  <PresentationFormat>Widescreen</PresentationFormat>
  <Paragraphs>123</Paragraphs>
  <Slides>26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Your and You’re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2026-01-14T13:23:01Z</dcterms:modified>
</cp:coreProperties>
</file>