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33" r:id="rId3"/>
    <p:sldId id="513" r:id="rId4"/>
    <p:sldId id="514" r:id="rId5"/>
    <p:sldId id="548" r:id="rId6"/>
    <p:sldId id="515" r:id="rId7"/>
    <p:sldId id="516" r:id="rId8"/>
    <p:sldId id="549" r:id="rId9"/>
    <p:sldId id="550" r:id="rId10"/>
    <p:sldId id="551" r:id="rId11"/>
    <p:sldId id="552" r:id="rId12"/>
    <p:sldId id="553" r:id="rId13"/>
    <p:sldId id="554" r:id="rId14"/>
    <p:sldId id="468" r:id="rId15"/>
    <p:sldId id="445" r:id="rId16"/>
    <p:sldId id="446" r:id="rId17"/>
    <p:sldId id="447" r:id="rId18"/>
    <p:sldId id="545" r:id="rId19"/>
    <p:sldId id="546" r:id="rId20"/>
    <p:sldId id="54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CB09EA-6AC5-4C4F-9FF1-D2813D39D471}" v="1" dt="2026-01-14T13:23:14.478"/>
    <p1510:client id="{2E9E8C6C-82D5-4040-857D-6BBF9941BEA5}" v="36" dt="2026-01-14T11:44:58.1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6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1-14T13:23:22.453" v="165" actId="47"/>
      <pc:docMkLst>
        <pc:docMk/>
      </pc:docMkLst>
      <pc:sldChg chg="del">
        <pc:chgData name="Glen Jones" userId="e846aaca-4b24-4b13-b0d0-f2308e16b284" providerId="ADAL" clId="{ED47ACC3-9597-4D89-A1DC-43CF280EF274}" dt="2026-01-14T11:40:05.222" v="128" actId="47"/>
        <pc:sldMkLst>
          <pc:docMk/>
          <pc:sldMk cId="3818334607" sldId="377"/>
        </pc:sldMkLst>
      </pc:sldChg>
      <pc:sldChg chg="modSp add del mod">
        <pc:chgData name="Glen Jones" userId="e846aaca-4b24-4b13-b0d0-f2308e16b284" providerId="ADAL" clId="{ED47ACC3-9597-4D89-A1DC-43CF280EF274}" dt="2026-01-14T13:23:22.453" v="165" actId="47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5:25.789" v="162" actId="79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">
        <pc:chgData name="Glen Jones" userId="e846aaca-4b24-4b13-b0d0-f2308e16b284" providerId="ADAL" clId="{ED47ACC3-9597-4D89-A1DC-43CF280EF274}" dt="2026-01-14T11:40:03.732" v="127"/>
        <pc:sldMkLst>
          <pc:docMk/>
          <pc:sldMk cId="2515382227" sldId="390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1445646" sldId="409"/>
        </pc:sldMkLst>
      </pc:sldChg>
      <pc:sldChg chg="modSp">
        <pc:chgData name="Glen Jones" userId="e846aaca-4b24-4b13-b0d0-f2308e16b284" providerId="ADAL" clId="{ED47ACC3-9597-4D89-A1DC-43CF280EF274}" dt="2026-01-14T11:27:32.053" v="63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920703650" sldId="436"/>
        </pc:sldMkLst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776717618" sldId="445"/>
            <ac:spMk id="5" creationId="{220DF956-8DDD-6A2B-334E-286FC0349634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6" creationId="{BCD7B603-F2EF-43C0-E4ED-84F8FB8D7549}"/>
          </ac:spMkLst>
        </pc:spChg>
        <pc:spChg chg="add mod">
          <ac:chgData name="Glen Jones" userId="e846aaca-4b24-4b13-b0d0-f2308e16b284" providerId="ADAL" clId="{ED47ACC3-9597-4D89-A1DC-43CF280EF274}" dt="2026-01-14T11:24:56.511" v="36"/>
          <ac:spMkLst>
            <pc:docMk/>
            <pc:sldMk cId="1776717618" sldId="445"/>
            <ac:spMk id="8" creationId="{6F992700-5EB9-3791-B16C-3F69D069C71B}"/>
          </ac:spMkLst>
        </pc:spChg>
        <pc:spChg chg="del">
          <ac:chgData name="Glen Jones" userId="e846aaca-4b24-4b13-b0d0-f2308e16b284" providerId="ADAL" clId="{ED47ACC3-9597-4D89-A1DC-43CF280EF274}" dt="2026-01-14T11:24:54.264" v="34" actId="478"/>
          <ac:spMkLst>
            <pc:docMk/>
            <pc:sldMk cId="1776717618" sldId="445"/>
            <ac:spMk id="9" creationId="{9106EC28-0AE5-076D-26D0-FD7A55BB0DD9}"/>
          </ac:spMkLst>
        </pc:spChg>
        <pc:spChg chg="del">
          <ac:chgData name="Glen Jones" userId="e846aaca-4b24-4b13-b0d0-f2308e16b284" providerId="ADAL" clId="{ED47ACC3-9597-4D89-A1DC-43CF280EF274}" dt="2026-01-14T11:24:55.414" v="35" actId="478"/>
          <ac:spMkLst>
            <pc:docMk/>
            <pc:sldMk cId="1776717618" sldId="445"/>
            <ac:spMk id="10" creationId="{3F7CCF51-4AE4-B7F0-E52E-65B2757C6EAB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4T11:25:22.224" v="42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826632759" sldId="446"/>
            <ac:spMk id="4" creationId="{28CB51AD-0428-EDA3-34D2-A142A9A274AA}"/>
          </ac:spMkLst>
        </pc:spChg>
        <pc:spChg chg="del">
          <ac:chgData name="Glen Jones" userId="e846aaca-4b24-4b13-b0d0-f2308e16b284" providerId="ADAL" clId="{ED47ACC3-9597-4D89-A1DC-43CF280EF274}" dt="2026-01-14T11:25:05.630" v="39" actId="478"/>
          <ac:spMkLst>
            <pc:docMk/>
            <pc:sldMk cId="2826632759" sldId="446"/>
            <ac:spMk id="5" creationId="{A994B01D-5F01-73C8-3BD9-4D5D2B1AB606}"/>
          </ac:spMkLst>
        </pc:spChg>
        <pc:spChg chg="del">
          <ac:chgData name="Glen Jones" userId="e846aaca-4b24-4b13-b0d0-f2308e16b284" providerId="ADAL" clId="{ED47ACC3-9597-4D89-A1DC-43CF280EF274}" dt="2026-01-14T11:25:02.776" v="38" actId="478"/>
          <ac:spMkLst>
            <pc:docMk/>
            <pc:sldMk cId="2826632759" sldId="446"/>
            <ac:spMk id="8" creationId="{43E9BDA7-1955-DE25-F9C0-86D12200C511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0" creationId="{7C9D823A-1A60-6064-ACAB-E4B022ADE34D}"/>
          </ac:spMkLst>
        </pc:spChg>
        <pc:spChg chg="add mod">
          <ac:chgData name="Glen Jones" userId="e846aaca-4b24-4b13-b0d0-f2308e16b284" providerId="ADAL" clId="{ED47ACC3-9597-4D89-A1DC-43CF280EF274}" dt="2026-01-14T11:25:07.086" v="40"/>
          <ac:spMkLst>
            <pc:docMk/>
            <pc:sldMk cId="2826632759" sldId="446"/>
            <ac:spMk id="11" creationId="{C162ECAB-92A7-5F85-6CED-10545EAED471}"/>
          </ac:spMkLst>
        </pc:spChg>
      </pc:sldChg>
      <pc:sldChg chg="modSp add mod">
        <pc:chgData name="Glen Jones" userId="e846aaca-4b24-4b13-b0d0-f2308e16b284" providerId="ADAL" clId="{ED47ACC3-9597-4D89-A1DC-43CF280EF274}" dt="2026-01-14T11:25:31.214" v="52" actId="2057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25:31.214" v="52" actId="20577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25:26.369" v="44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25:24.624" v="43" actId="1076"/>
          <ac:spMkLst>
            <pc:docMk/>
            <pc:sldMk cId="321734416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859300771" sldId="467"/>
        </pc:sldMkLst>
      </pc:sldChg>
      <pc:sldChg chg="modSp add mod">
        <pc:chgData name="Glen Jones" userId="e846aaca-4b24-4b13-b0d0-f2308e16b284" providerId="ADAL" clId="{ED47ACC3-9597-4D89-A1DC-43CF280EF274}" dt="2026-01-14T11:25:22.224" v="42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24:50.145" v="33" actId="14100"/>
          <ac:spMkLst>
            <pc:docMk/>
            <pc:sldMk cId="1054672756" sldId="468"/>
            <ac:spMk id="5" creationId="{24FC2617-C38E-E482-4B96-41909C04621E}"/>
          </ac:spMkLst>
        </pc:spChg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3777807282" sldId="477"/>
        </pc:sldMkLst>
      </pc:sldChg>
      <pc:sldChg chg="del">
        <pc:chgData name="Glen Jones" userId="e846aaca-4b24-4b13-b0d0-f2308e16b284" providerId="ADAL" clId="{ED47ACC3-9597-4D89-A1DC-43CF280EF274}" dt="2026-01-14T11:19:46.067" v="29" actId="47"/>
        <pc:sldMkLst>
          <pc:docMk/>
          <pc:sldMk cId="2209706438" sldId="485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940671317" sldId="486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105282705" sldId="487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38123917" sldId="488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657533376" sldId="489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023445272" sldId="490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534477736" sldId="491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304033345" sldId="492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227512579" sldId="493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1727416818" sldId="494"/>
        </pc:sldMkLst>
      </pc:sldChg>
      <pc:sldChg chg="del">
        <pc:chgData name="Glen Jones" userId="e846aaca-4b24-4b13-b0d0-f2308e16b284" providerId="ADAL" clId="{ED47ACC3-9597-4D89-A1DC-43CF280EF274}" dt="2026-01-14T11:19:26.245" v="28" actId="47"/>
        <pc:sldMkLst>
          <pc:docMk/>
          <pc:sldMk cId="2862659768" sldId="495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614712227" sldId="496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3713126546" sldId="497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1608042320" sldId="498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850165321" sldId="499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222229783" sldId="500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984984547" sldId="501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400857481" sldId="502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3586063246" sldId="503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3895048399" sldId="504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511547225" sldId="505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629059939" sldId="506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257132026" sldId="507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691775734" sldId="508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482331819" sldId="509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939467586" sldId="510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3993261368" sldId="511"/>
        </pc:sldMkLst>
      </pc:sldChg>
      <pc:sldChg chg="del">
        <pc:chgData name="Glen Jones" userId="e846aaca-4b24-4b13-b0d0-f2308e16b284" providerId="ADAL" clId="{ED47ACC3-9597-4D89-A1DC-43CF280EF274}" dt="2026-01-14T13:23:22.453" v="165" actId="47"/>
        <pc:sldMkLst>
          <pc:docMk/>
          <pc:sldMk cId="2563111602" sldId="512"/>
        </pc:sldMkLst>
      </pc:sldChg>
      <pc:sldChg chg="modSp mod">
        <pc:chgData name="Glen Jones" userId="e846aaca-4b24-4b13-b0d0-f2308e16b284" providerId="ADAL" clId="{ED47ACC3-9597-4D89-A1DC-43CF280EF274}" dt="2026-01-14T11:27:43.584" v="65" actId="207"/>
        <pc:sldMkLst>
          <pc:docMk/>
          <pc:sldMk cId="706283026" sldId="513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4" creationId="{4E757D0D-83E4-F739-2C2A-543F59AE3FF1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706283026" sldId="513"/>
            <ac:spMk id="5" creationId="{46DF8BCC-258D-5B17-F2E4-A782E4BE8BD5}"/>
          </ac:spMkLst>
        </pc:spChg>
        <pc:spChg chg="mod">
          <ac:chgData name="Glen Jones" userId="e846aaca-4b24-4b13-b0d0-f2308e16b284" providerId="ADAL" clId="{ED47ACC3-9597-4D89-A1DC-43CF280EF274}" dt="2026-01-14T11:27:43.584" v="65" actId="207"/>
          <ac:spMkLst>
            <pc:docMk/>
            <pc:sldMk cId="706283026" sldId="513"/>
            <ac:spMk id="6" creationId="{A6C7C69A-0CF1-1189-9A59-4DC0B9C315EF}"/>
          </ac:spMkLst>
        </pc:spChg>
      </pc:sldChg>
      <pc:sldChg chg="modSp mod">
        <pc:chgData name="Glen Jones" userId="e846aaca-4b24-4b13-b0d0-f2308e16b284" providerId="ADAL" clId="{ED47ACC3-9597-4D89-A1DC-43CF280EF274}" dt="2026-01-14T11:28:27.044" v="90" actId="207"/>
        <pc:sldMkLst>
          <pc:docMk/>
          <pc:sldMk cId="612847279" sldId="514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4" creationId="{200A7F03-BBD0-8C8A-3955-3CC2E43FCAEE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612847279" sldId="514"/>
            <ac:spMk id="5" creationId="{95A4630D-0A93-7AF7-7439-467A49A15CBB}"/>
          </ac:spMkLst>
        </pc:spChg>
        <pc:spChg chg="mod">
          <ac:chgData name="Glen Jones" userId="e846aaca-4b24-4b13-b0d0-f2308e16b284" providerId="ADAL" clId="{ED47ACC3-9597-4D89-A1DC-43CF280EF274}" dt="2026-01-14T11:28:27.044" v="90" actId="207"/>
          <ac:spMkLst>
            <pc:docMk/>
            <pc:sldMk cId="612847279" sldId="514"/>
            <ac:spMk id="6" creationId="{A845AA1C-A02A-8C87-BF0A-CC0AB9A88404}"/>
          </ac:spMkLst>
        </pc:spChg>
      </pc:sldChg>
      <pc:sldChg chg="modSp mod">
        <pc:chgData name="Glen Jones" userId="e846aaca-4b24-4b13-b0d0-f2308e16b284" providerId="ADAL" clId="{ED47ACC3-9597-4D89-A1DC-43CF280EF274}" dt="2026-01-14T11:29:08.666" v="100" actId="207"/>
        <pc:sldMkLst>
          <pc:docMk/>
          <pc:sldMk cId="3402863670" sldId="515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3402863670" sldId="515"/>
            <ac:spMk id="4" creationId="{4FCF15C2-342B-F461-8DD7-402AECD2FA1F}"/>
          </ac:spMkLst>
        </pc:spChg>
        <pc:spChg chg="mod">
          <ac:chgData name="Glen Jones" userId="e846aaca-4b24-4b13-b0d0-f2308e16b284" providerId="ADAL" clId="{ED47ACC3-9597-4D89-A1DC-43CF280EF274}" dt="2026-01-14T11:29:08.666" v="100" actId="207"/>
          <ac:spMkLst>
            <pc:docMk/>
            <pc:sldMk cId="3402863670" sldId="515"/>
            <ac:spMk id="5" creationId="{1A0C3636-6BC5-F843-D202-7E6D351EB9E4}"/>
          </ac:spMkLst>
        </pc:spChg>
        <pc:spChg chg="mod">
          <ac:chgData name="Glen Jones" userId="e846aaca-4b24-4b13-b0d0-f2308e16b284" providerId="ADAL" clId="{ED47ACC3-9597-4D89-A1DC-43CF280EF274}" dt="2026-01-14T11:28:47.144" v="96"/>
          <ac:spMkLst>
            <pc:docMk/>
            <pc:sldMk cId="3402863670" sldId="515"/>
            <ac:spMk id="6" creationId="{4C58E0B6-27F8-3731-E0E1-CA6BBC037766}"/>
          </ac:spMkLst>
        </pc:spChg>
      </pc:sldChg>
      <pc:sldChg chg="modSp mod">
        <pc:chgData name="Glen Jones" userId="e846aaca-4b24-4b13-b0d0-f2308e16b284" providerId="ADAL" clId="{ED47ACC3-9597-4D89-A1DC-43CF280EF274}" dt="2026-01-14T11:29:17.184" v="101" actId="207"/>
        <pc:sldMkLst>
          <pc:docMk/>
          <pc:sldMk cId="1327262619" sldId="516"/>
        </pc:sldMkLst>
        <pc:spChg chg="mod">
          <ac:chgData name="Glen Jones" userId="e846aaca-4b24-4b13-b0d0-f2308e16b284" providerId="ADAL" clId="{ED47ACC3-9597-4D89-A1DC-43CF280EF274}" dt="2026-01-14T11:29:17.184" v="101" actId="207"/>
          <ac:spMkLst>
            <pc:docMk/>
            <pc:sldMk cId="1327262619" sldId="516"/>
            <ac:spMk id="4" creationId="{40237147-DD36-62D4-67F1-4E3C18542004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1327262619" sldId="516"/>
            <ac:spMk id="5" creationId="{EB3A7D81-D165-9F57-B4E4-6FD7DB5EB8BE}"/>
          </ac:spMkLst>
        </pc:spChg>
        <pc:spChg chg="mod">
          <ac:chgData name="Glen Jones" userId="e846aaca-4b24-4b13-b0d0-f2308e16b284" providerId="ADAL" clId="{ED47ACC3-9597-4D89-A1DC-43CF280EF274}" dt="2026-01-14T11:28:50.246" v="97"/>
          <ac:spMkLst>
            <pc:docMk/>
            <pc:sldMk cId="1327262619" sldId="516"/>
            <ac:spMk id="6" creationId="{8A3834A0-644B-5291-67F8-8F18280FC13E}"/>
          </ac:spMkLst>
        </pc:spChg>
      </pc:sldChg>
      <pc:sldChg chg="modSp del">
        <pc:chgData name="Glen Jones" userId="e846aaca-4b24-4b13-b0d0-f2308e16b284" providerId="ADAL" clId="{ED47ACC3-9597-4D89-A1DC-43CF280EF274}" dt="2026-01-14T11:29:35.226" v="104" actId="47"/>
        <pc:sldMkLst>
          <pc:docMk/>
          <pc:sldMk cId="48522900" sldId="517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4" creationId="{8DD334C3-3609-CCCC-3E48-E4F6510CCD9D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8522900" sldId="517"/>
            <ac:spMk id="5" creationId="{C2FBA445-7404-4C5F-9982-44F8F819BE07}"/>
          </ac:spMkLst>
        </pc:spChg>
        <pc:spChg chg="mod">
          <ac:chgData name="Glen Jones" userId="e846aaca-4b24-4b13-b0d0-f2308e16b284" providerId="ADAL" clId="{ED47ACC3-9597-4D89-A1DC-43CF280EF274}" dt="2026-01-14T11:28:52.374" v="98"/>
          <ac:spMkLst>
            <pc:docMk/>
            <pc:sldMk cId="48522900" sldId="517"/>
            <ac:spMk id="6" creationId="{AD78EDDC-C069-954E-88A6-5C63C111EFD5}"/>
          </ac:spMkLst>
        </pc:spChg>
      </pc:sldChg>
      <pc:sldChg chg="modSp del">
        <pc:chgData name="Glen Jones" userId="e846aaca-4b24-4b13-b0d0-f2308e16b284" providerId="ADAL" clId="{ED47ACC3-9597-4D89-A1DC-43CF280EF274}" dt="2026-01-14T11:29:36.763" v="105" actId="47"/>
        <pc:sldMkLst>
          <pc:docMk/>
          <pc:sldMk cId="4115581723" sldId="518"/>
        </pc:sldMkLst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4" creationId="{6B5C0B65-7E38-1102-B763-3F4CB9ED1073}"/>
          </ac:spMkLst>
        </pc:spChg>
        <pc:spChg chg="mod">
          <ac:chgData name="Glen Jones" userId="e846aaca-4b24-4b13-b0d0-f2308e16b284" providerId="ADAL" clId="{ED47ACC3-9597-4D89-A1DC-43CF280EF274}" dt="2026-01-14T11:27:32.053" v="63"/>
          <ac:spMkLst>
            <pc:docMk/>
            <pc:sldMk cId="4115581723" sldId="518"/>
            <ac:spMk id="5" creationId="{AF556D3D-5584-E817-ADEC-F6DC6CC7F71E}"/>
          </ac:spMkLst>
        </pc:spChg>
        <pc:spChg chg="mod">
          <ac:chgData name="Glen Jones" userId="e846aaca-4b24-4b13-b0d0-f2308e16b284" providerId="ADAL" clId="{ED47ACC3-9597-4D89-A1DC-43CF280EF274}" dt="2026-01-14T11:28:54.939" v="99"/>
          <ac:spMkLst>
            <pc:docMk/>
            <pc:sldMk cId="4115581723" sldId="518"/>
            <ac:spMk id="6" creationId="{38ABD4A8-CE89-5924-5D83-574110286E92}"/>
          </ac:spMkLst>
        </pc:spChg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1296325447" sldId="519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48557462" sldId="520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3517374497" sldId="521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881357045" sldId="522"/>
        </pc:sldMkLst>
      </pc:sldChg>
      <pc:sldChg chg="del">
        <pc:chgData name="Glen Jones" userId="e846aaca-4b24-4b13-b0d0-f2308e16b284" providerId="ADAL" clId="{ED47ACC3-9597-4D89-A1DC-43CF280EF274}" dt="2026-01-14T11:26:29.164" v="62" actId="47"/>
        <pc:sldMkLst>
          <pc:docMk/>
          <pc:sldMk cId="529501994" sldId="523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2845178778" sldId="536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3392112947" sldId="537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3812020744" sldId="538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1617769499" sldId="539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3014603248" sldId="540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799594242" sldId="541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819522156" sldId="542"/>
        </pc:sldMkLst>
      </pc:sldChg>
      <pc:sldChg chg="add del">
        <pc:chgData name="Glen Jones" userId="e846aaca-4b24-4b13-b0d0-f2308e16b284" providerId="ADAL" clId="{ED47ACC3-9597-4D89-A1DC-43CF280EF274}" dt="2026-01-14T13:23:22.453" v="165" actId="47"/>
        <pc:sldMkLst>
          <pc:docMk/>
          <pc:sldMk cId="4214612519" sldId="543"/>
        </pc:sldMkLst>
      </pc:sldChg>
      <pc:sldChg chg="modSp add del mod">
        <pc:chgData name="Glen Jones" userId="e846aaca-4b24-4b13-b0d0-f2308e16b284" providerId="ADAL" clId="{ED47ACC3-9597-4D89-A1DC-43CF280EF274}" dt="2026-01-14T13:23:22.453" v="165" actId="4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1:19:22.225" v="27" actId="20577"/>
          <ac:spMkLst>
            <pc:docMk/>
            <pc:sldMk cId="659718212" sldId="544"/>
            <ac:spMk id="7" creationId="{CE359F0C-3CC7-7BA6-8428-BDE53C93E20C}"/>
          </ac:spMkLst>
        </pc:spChg>
      </pc:sldChg>
      <pc:sldChg chg="modSp add mod">
        <pc:chgData name="Glen Jones" userId="e846aaca-4b24-4b13-b0d0-f2308e16b284" providerId="ADAL" clId="{ED47ACC3-9597-4D89-A1DC-43CF280EF274}" dt="2026-01-14T11:25:50.876" v="55" actId="1076"/>
        <pc:sldMkLst>
          <pc:docMk/>
          <pc:sldMk cId="3956995330" sldId="545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3956995330" sldId="545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25:46.344" v="53"/>
          <ac:spMkLst>
            <pc:docMk/>
            <pc:sldMk cId="3956995330" sldId="545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25:50.876" v="55" actId="1076"/>
          <ac:spMkLst>
            <pc:docMk/>
            <pc:sldMk cId="3956995330" sldId="545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25:48.934" v="54" actId="1076"/>
          <ac:spMkLst>
            <pc:docMk/>
            <pc:sldMk cId="3956995330" sldId="545"/>
            <ac:spMk id="14" creationId="{F66DC64C-7F5E-6254-5D0A-CDA721859D53}"/>
          </ac:spMkLst>
        </pc:spChg>
      </pc:sldChg>
      <pc:sldChg chg="modSp add mod">
        <pc:chgData name="Glen Jones" userId="e846aaca-4b24-4b13-b0d0-f2308e16b284" providerId="ADAL" clId="{ED47ACC3-9597-4D89-A1DC-43CF280EF274}" dt="2026-01-14T11:25:59.814" v="58"/>
        <pc:sldMkLst>
          <pc:docMk/>
          <pc:sldMk cId="599594297" sldId="546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599594297" sldId="546"/>
            <ac:spMk id="2" creationId="{88AE7002-5BE0-2621-671C-7B381657C978}"/>
          </ac:spMkLst>
        </pc:spChg>
        <pc:spChg chg="mod">
          <ac:chgData name="Glen Jones" userId="e846aaca-4b24-4b13-b0d0-f2308e16b284" providerId="ADAL" clId="{ED47ACC3-9597-4D89-A1DC-43CF280EF274}" dt="2026-01-14T11:25:59.814" v="58"/>
          <ac:spMkLst>
            <pc:docMk/>
            <pc:sldMk cId="599594297" sldId="546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25:56.666" v="57" actId="1076"/>
          <ac:spMkLst>
            <pc:docMk/>
            <pc:sldMk cId="599594297" sldId="546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25:54.554" v="56" actId="1076"/>
          <ac:spMkLst>
            <pc:docMk/>
            <pc:sldMk cId="599594297" sldId="546"/>
            <ac:spMk id="14" creationId="{9C3AC11C-2CF4-2652-7816-01EC6EB41E18}"/>
          </ac:spMkLst>
        </pc:spChg>
      </pc:sldChg>
      <pc:sldChg chg="addSp modSp add mod">
        <pc:chgData name="Glen Jones" userId="e846aaca-4b24-4b13-b0d0-f2308e16b284" providerId="ADAL" clId="{ED47ACC3-9597-4D89-A1DC-43CF280EF274}" dt="2026-01-14T13:23:17.304" v="164" actId="1076"/>
        <pc:sldMkLst>
          <pc:docMk/>
          <pc:sldMk cId="2002509254" sldId="547"/>
        </pc:sldMkLst>
        <pc:spChg chg="mod">
          <ac:chgData name="Glen Jones" userId="e846aaca-4b24-4b13-b0d0-f2308e16b284" providerId="ADAL" clId="{ED47ACC3-9597-4D89-A1DC-43CF280EF274}" dt="2026-01-14T11:25:22.224" v="42"/>
          <ac:spMkLst>
            <pc:docMk/>
            <pc:sldMk cId="2002509254" sldId="54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26:10.675" v="60" actId="1076"/>
          <ac:spMkLst>
            <pc:docMk/>
            <pc:sldMk cId="2002509254" sldId="547"/>
            <ac:spMk id="11" creationId="{08198CDB-BF0E-1973-CBB4-4E8DC0E7B56F}"/>
          </ac:spMkLst>
        </pc:spChg>
        <pc:spChg chg="add mod">
          <ac:chgData name="Glen Jones" userId="e846aaca-4b24-4b13-b0d0-f2308e16b284" providerId="ADAL" clId="{ED47ACC3-9597-4D89-A1DC-43CF280EF274}" dt="2026-01-14T13:23:17.304" v="164" actId="1076"/>
          <ac:spMkLst>
            <pc:docMk/>
            <pc:sldMk cId="2002509254" sldId="547"/>
            <ac:spMk id="12" creationId="{0D861451-32EC-A82C-4800-4079B569781D}"/>
          </ac:spMkLst>
        </pc:spChg>
        <pc:spChg chg="mod">
          <ac:chgData name="Glen Jones" userId="e846aaca-4b24-4b13-b0d0-f2308e16b284" providerId="ADAL" clId="{ED47ACC3-9597-4D89-A1DC-43CF280EF274}" dt="2026-01-14T11:26:07.984" v="59" actId="1076"/>
          <ac:spMkLst>
            <pc:docMk/>
            <pc:sldMk cId="2002509254" sldId="54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4T11:26:12.564" v="61" actId="1076"/>
          <ac:spMkLst>
            <pc:docMk/>
            <pc:sldMk cId="2002509254" sldId="547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1:28:41.850" v="95" actId="207"/>
        <pc:sldMkLst>
          <pc:docMk/>
          <pc:sldMk cId="3054494381" sldId="548"/>
        </pc:sldMkLst>
        <pc:spChg chg="mod">
          <ac:chgData name="Glen Jones" userId="e846aaca-4b24-4b13-b0d0-f2308e16b284" providerId="ADAL" clId="{ED47ACC3-9597-4D89-A1DC-43CF280EF274}" dt="2026-01-14T11:28:41.850" v="95" actId="207"/>
          <ac:spMkLst>
            <pc:docMk/>
            <pc:sldMk cId="3054494381" sldId="548"/>
            <ac:spMk id="6" creationId="{EF47876A-694B-A0CD-ADEA-3FF23A6E8256}"/>
          </ac:spMkLst>
        </pc:spChg>
      </pc:sldChg>
      <pc:sldChg chg="modSp add mod">
        <pc:chgData name="Glen Jones" userId="e846aaca-4b24-4b13-b0d0-f2308e16b284" providerId="ADAL" clId="{ED47ACC3-9597-4D89-A1DC-43CF280EF274}" dt="2026-01-14T11:29:27.389" v="103" actId="207"/>
        <pc:sldMkLst>
          <pc:docMk/>
          <pc:sldMk cId="2331493168" sldId="549"/>
        </pc:sldMkLst>
        <pc:spChg chg="mod">
          <ac:chgData name="Glen Jones" userId="e846aaca-4b24-4b13-b0d0-f2308e16b284" providerId="ADAL" clId="{ED47ACC3-9597-4D89-A1DC-43CF280EF274}" dt="2026-01-14T11:29:27.389" v="103" actId="207"/>
          <ac:spMkLst>
            <pc:docMk/>
            <pc:sldMk cId="2331493168" sldId="549"/>
            <ac:spMk id="4" creationId="{989BF912-3D9F-3EC0-602E-8891C80F8E09}"/>
          </ac:spMkLst>
        </pc:spChg>
      </pc:sldChg>
      <pc:sldChg chg="modSp add mod">
        <pc:chgData name="Glen Jones" userId="e846aaca-4b24-4b13-b0d0-f2308e16b284" providerId="ADAL" clId="{ED47ACC3-9597-4D89-A1DC-43CF280EF274}" dt="2026-01-14T11:29:46.978" v="109" actId="207"/>
        <pc:sldMkLst>
          <pc:docMk/>
          <pc:sldMk cId="1185302799" sldId="550"/>
        </pc:sldMkLst>
        <pc:spChg chg="mod">
          <ac:chgData name="Glen Jones" userId="e846aaca-4b24-4b13-b0d0-f2308e16b284" providerId="ADAL" clId="{ED47ACC3-9597-4D89-A1DC-43CF280EF274}" dt="2026-01-14T11:29:46.978" v="109" actId="207"/>
          <ac:spMkLst>
            <pc:docMk/>
            <pc:sldMk cId="1185302799" sldId="550"/>
            <ac:spMk id="2" creationId="{DA460E0C-35E1-1B02-8429-3E01832EFB06}"/>
          </ac:spMkLst>
        </pc:spChg>
      </pc:sldChg>
      <pc:sldChg chg="modSp add mod">
        <pc:chgData name="Glen Jones" userId="e846aaca-4b24-4b13-b0d0-f2308e16b284" providerId="ADAL" clId="{ED47ACC3-9597-4D89-A1DC-43CF280EF274}" dt="2026-01-14T11:29:54.245" v="113" actId="207"/>
        <pc:sldMkLst>
          <pc:docMk/>
          <pc:sldMk cId="2013851334" sldId="551"/>
        </pc:sldMkLst>
        <pc:spChg chg="mod">
          <ac:chgData name="Glen Jones" userId="e846aaca-4b24-4b13-b0d0-f2308e16b284" providerId="ADAL" clId="{ED47ACC3-9597-4D89-A1DC-43CF280EF274}" dt="2026-01-14T11:29:54.245" v="113" actId="207"/>
          <ac:spMkLst>
            <pc:docMk/>
            <pc:sldMk cId="2013851334" sldId="551"/>
            <ac:spMk id="2" creationId="{56B5748B-8B95-E448-E454-7D7252C536A7}"/>
          </ac:spMkLst>
        </pc:spChg>
      </pc:sldChg>
      <pc:sldChg chg="modSp add mod">
        <pc:chgData name="Glen Jones" userId="e846aaca-4b24-4b13-b0d0-f2308e16b284" providerId="ADAL" clId="{ED47ACC3-9597-4D89-A1DC-43CF280EF274}" dt="2026-01-14T11:30:05.634" v="117" actId="207"/>
        <pc:sldMkLst>
          <pc:docMk/>
          <pc:sldMk cId="4067638484" sldId="552"/>
        </pc:sldMkLst>
        <pc:spChg chg="mod">
          <ac:chgData name="Glen Jones" userId="e846aaca-4b24-4b13-b0d0-f2308e16b284" providerId="ADAL" clId="{ED47ACC3-9597-4D89-A1DC-43CF280EF274}" dt="2026-01-14T11:30:05.634" v="117" actId="207"/>
          <ac:spMkLst>
            <pc:docMk/>
            <pc:sldMk cId="4067638484" sldId="552"/>
            <ac:spMk id="2" creationId="{8E508F9A-9361-9CB7-A20A-D29EE4B07A13}"/>
          </ac:spMkLst>
        </pc:spChg>
      </pc:sldChg>
      <pc:sldChg chg="modSp add mod">
        <pc:chgData name="Glen Jones" userId="e846aaca-4b24-4b13-b0d0-f2308e16b284" providerId="ADAL" clId="{ED47ACC3-9597-4D89-A1DC-43CF280EF274}" dt="2026-01-14T11:30:12.126" v="121" actId="207"/>
        <pc:sldMkLst>
          <pc:docMk/>
          <pc:sldMk cId="3863901778" sldId="553"/>
        </pc:sldMkLst>
        <pc:spChg chg="mod">
          <ac:chgData name="Glen Jones" userId="e846aaca-4b24-4b13-b0d0-f2308e16b284" providerId="ADAL" clId="{ED47ACC3-9597-4D89-A1DC-43CF280EF274}" dt="2026-01-14T11:30:12.126" v="121" actId="207"/>
          <ac:spMkLst>
            <pc:docMk/>
            <pc:sldMk cId="3863901778" sldId="553"/>
            <ac:spMk id="2" creationId="{0E9E001B-7005-3E6A-3BD7-7B6A5BEB9E76}"/>
          </ac:spMkLst>
        </pc:spChg>
      </pc:sldChg>
      <pc:sldChg chg="modSp add mod">
        <pc:chgData name="Glen Jones" userId="e846aaca-4b24-4b13-b0d0-f2308e16b284" providerId="ADAL" clId="{ED47ACC3-9597-4D89-A1DC-43CF280EF274}" dt="2026-01-14T11:30:19.834" v="124" actId="207"/>
        <pc:sldMkLst>
          <pc:docMk/>
          <pc:sldMk cId="862823900" sldId="554"/>
        </pc:sldMkLst>
        <pc:spChg chg="mod">
          <ac:chgData name="Glen Jones" userId="e846aaca-4b24-4b13-b0d0-f2308e16b284" providerId="ADAL" clId="{ED47ACC3-9597-4D89-A1DC-43CF280EF274}" dt="2026-01-14T11:30:19.834" v="124" actId="207"/>
          <ac:spMkLst>
            <pc:docMk/>
            <pc:sldMk cId="862823900" sldId="554"/>
            <ac:spMk id="2" creationId="{27A04A0F-4BF2-748D-BBD1-E35EEB3198C1}"/>
          </ac:spMkLst>
        </pc:spChg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1692330648" sldId="555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052119820" sldId="556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3809838769" sldId="557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4142263953" sldId="558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629746787" sldId="559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829585657" sldId="560"/>
        </pc:sldMkLst>
      </pc:sldChg>
      <pc:sldChg chg="add del">
        <pc:chgData name="Glen Jones" userId="e846aaca-4b24-4b13-b0d0-f2308e16b284" providerId="ADAL" clId="{ED47ACC3-9597-4D89-A1DC-43CF280EF274}" dt="2026-01-14T11:39:59.482" v="126"/>
        <pc:sldMkLst>
          <pc:docMk/>
          <pc:sldMk cId="2559918458" sldId="56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4D5D1-3F18-CA23-03DE-2121605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F7B35C-CCE9-0D7D-478B-B75B9954B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B5748B-8B95-E448-E454-7D7252C536A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D07FEB-50DA-F526-78DC-40B644B697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88C81E-FF0F-4516-5845-2B447AD6063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79D0D9-C35C-8464-1532-5287CD6C22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385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B5968A-2211-D14D-E34B-FA64FC7F1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945F34-317C-523E-915E-69A52757D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508F9A-9361-9CB7-A20A-D29EE4B07A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EB5AC4-0124-14F5-62EC-2A94944AF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0FBBE8-2DB0-B8D7-CA3A-44F9F61822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343AD3-7EAA-C8D6-DDD9-F8CEE6E80FA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763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DADEC-9B58-48BB-0AF7-B188DB06F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931A29-F81B-AF3F-986D-2635B7263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9E001B-7005-3E6A-3BD7-7B6A5BEB9E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9D29AA-9E05-9B7A-999B-6CEB867C61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4E12D1-6C13-2B41-723C-1D551232916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46D9B8-6721-37B1-AF03-97C6D33A49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39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7BD33-320A-244A-0F9A-14024AE9C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BD880D-C4F8-FFC5-7FB9-FF4360897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A04A0F-4BF2-748D-BBD1-E35EEB3198C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jacket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zipper isn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working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A36B3-5A7E-65C1-603A-69456EC5DA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1E6938-71F6-E763-A2CD-C68522E0164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F7D378-F62E-AED3-FDD0-40D93069D5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282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28680" y="43162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55576" y="438713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22213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31734" y="445030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50536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61831" y="513041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7B603-F2EF-43C0-E4ED-84F8FB8D7549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992700-5EB9-3791-B16C-3F69D069C71B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228628" y="49919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50072" y="44440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56951" y="43489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777834" y="5048759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9D823A-1A60-6064-ACAB-E4B022ADE34D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162ECAB-92A7-5F85-6CED-10545EAED471}"/>
              </a:ext>
            </a:extLst>
          </p:cNvPr>
          <p:cNvSpPr/>
          <p:nvPr/>
        </p:nvSpPr>
        <p:spPr>
          <a:xfrm>
            <a:off x="1792568" y="3866140"/>
            <a:ext cx="119828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924891" y="5299085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97130" y="43859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4764531" y="264815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fiercely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887543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159782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natural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398607" y="534430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6670846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fiercely defends natural habitats.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3598497" y="269823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138072" y="15902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86712" y="26390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710054" y="1613186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236819" y="262026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374277" y="1590280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7108248" y="268998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76655" y="605249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83FE-1660-37A0-ED0C-6EB41F3A0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CFFB3B-5AE1-C658-B8C4-419443293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30E2-61EF-BD9A-5D0E-02FEC442AD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757D0D-83E4-F739-2C2A-543F59AE3F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DF8BCC-258D-5B17-F2E4-A782E4BE8BD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C7C69A-0CF1-1189-9A59-4DC0B9C315E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62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4426-BA08-E328-7DA6-6429DB340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49AEE1-7053-B809-D9F3-4416EF0E5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5935C-9A07-C2EF-6242-579CFF0B11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0A7F03-BBD0-8C8A-3955-3CC2E43FCAE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4630D-0A93-7AF7-7439-467A49A15C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5AA1C-A02A-8C87-BF0A-CC0AB9A884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284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A67F-B00D-FD80-0D19-F51206EC6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A60579D-1560-EE43-FDCA-90A889393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2F2436-F53F-A055-C82E-330D483798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3D3057-7EB8-A4CA-25DF-0C4799E159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06B0EB-5747-7842-94C1-BBB0E3023C2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47876A-694B-A0CD-ADEA-3FF23A6E82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4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C9153-05C9-4ECE-624A-0D4FF703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34C25AE-3766-4CAE-9E6C-6D6E57147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A70411-AC2F-D1A5-8D56-02DA040566D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CF15C2-342B-F461-8DD7-402AECD2FA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0C3636-6BC5-F843-D202-7E6D351EB9E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58E0B6-27F8-3731-E0E1-CA6BBC03776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595A3-A665-6482-2EFE-81596687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F943FF-ED45-129F-BDF5-B7B5CD5D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024218-8CF3-E660-F575-CFB78B53279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37147-DD36-62D4-67F1-4E3C185420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3A7D81-D165-9F57-B4E4-6FD7DB5EB8B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3834A0-644B-5291-67F8-8F18280FC1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726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29C9E-AA01-776C-0DCF-F88209D0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441C9-1526-6904-B556-9BF544545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3DFF3E-61B5-B89F-466C-7941AFC95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9BF912-3D9F-3EC0-602E-8891C80F8E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1A3FF-58BF-7EEE-0983-F3340175B1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E9E01F-887E-CABB-EE08-4227F6E07B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1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E9B0C-628D-1E56-90E7-21E8D3DD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6DFBBA-3C07-1821-E291-BCB437F44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460E0C-35E1-1B02-8429-3E01832EFB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miles jackets zipper 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85CD97-6E58-F450-5E3A-9B17BAD002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shadow.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CAD51B-0A97-1629-C71C-9A2C9DDBA74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will be a shadow.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EBE3E4-12DB-3847-28D8-5591FAE7E7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will be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shadow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30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Microsoft Office PowerPoint</Application>
  <PresentationFormat>Widescreen</PresentationFormat>
  <Paragraphs>231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2026-01-14T13:23:24Z</dcterms:modified>
</cp:coreProperties>
</file>