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511" r:id="rId3"/>
    <p:sldId id="512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E8C6C-82D5-4040-857D-6BBF9941BEA5}" v="36" dt="2026-01-14T11:44:58.1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3:55.547" v="163" actId="47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mod">
        <pc:chgData name="Glen Jones" userId="e846aaca-4b24-4b13-b0d0-f2308e16b284" providerId="ADAL" clId="{ED47ACC3-9597-4D89-A1DC-43CF280EF274}" dt="2026-01-14T11:45:25.789" v="162" actId="790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modSp del">
        <pc:chgData name="Glen Jones" userId="e846aaca-4b24-4b13-b0d0-f2308e16b284" providerId="ADAL" clId="{ED47ACC3-9597-4D89-A1DC-43CF280EF274}" dt="2026-01-14T13:23:55.547" v="163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Sp delSp modSp add del mod modAnim">
        <pc:chgData name="Glen Jones" userId="e846aaca-4b24-4b13-b0d0-f2308e16b284" providerId="ADAL" clId="{ED47ACC3-9597-4D89-A1DC-43CF280EF274}" dt="2026-01-14T13:23:55.547" v="163" actId="4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4T13:23:55.547" v="163" actId="47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940671317" sldId="486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614712227" sldId="496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3713126546" sldId="497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1608042320" sldId="498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850165321" sldId="499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222229783" sldId="500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984984547" sldId="501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400857481" sldId="502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3586063246" sldId="503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3895048399" sldId="504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511547225" sldId="505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629059939" sldId="506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257132026" sldId="507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691775734" sldId="508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482331819" sldId="509"/>
        </pc:sldMkLst>
      </pc:sldChg>
      <pc:sldChg chg="del">
        <pc:chgData name="Glen Jones" userId="e846aaca-4b24-4b13-b0d0-f2308e16b284" providerId="ADAL" clId="{ED47ACC3-9597-4D89-A1DC-43CF280EF274}" dt="2026-01-14T13:23:55.547" v="163" actId="47"/>
        <pc:sldMkLst>
          <pc:docMk/>
          <pc:sldMk cId="2939467586" sldId="510"/>
        </pc:sldMkLst>
      </pc:sldChg>
      <pc:sldChg chg="modSp del mod">
        <pc:chgData name="Glen Jones" userId="e846aaca-4b24-4b13-b0d0-f2308e16b284" providerId="ADAL" clId="{ED47ACC3-9597-4D89-A1DC-43CF280EF274}" dt="2026-01-14T13:23:55.547" v="163" actId="4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del mod">
        <pc:chgData name="Glen Jones" userId="e846aaca-4b24-4b13-b0d0-f2308e16b284" providerId="ADAL" clId="{ED47ACC3-9597-4D89-A1DC-43CF280EF274}" dt="2026-01-14T13:23:55.547" v="163" actId="4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del mod">
        <pc:chgData name="Glen Jones" userId="e846aaca-4b24-4b13-b0d0-f2308e16b284" providerId="ADAL" clId="{ED47ACC3-9597-4D89-A1DC-43CF280EF274}" dt="2026-01-14T13:23:55.547" v="163" actId="4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del mod">
        <pc:chgData name="Glen Jones" userId="e846aaca-4b24-4b13-b0d0-f2308e16b284" providerId="ADAL" clId="{ED47ACC3-9597-4D89-A1DC-43CF280EF274}" dt="2026-01-14T13:23:55.547" v="163" actId="4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3812020744" sldId="538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1617769499" sldId="539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3014603248" sldId="540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799594242" sldId="541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819522156" sldId="542"/>
        </pc:sldMkLst>
      </pc:sldChg>
      <pc:sldChg chg="add del">
        <pc:chgData name="Glen Jones" userId="e846aaca-4b24-4b13-b0d0-f2308e16b284" providerId="ADAL" clId="{ED47ACC3-9597-4D89-A1DC-43CF280EF274}" dt="2026-01-14T13:23:55.547" v="163" actId="47"/>
        <pc:sldMkLst>
          <pc:docMk/>
          <pc:sldMk cId="4214612519" sldId="543"/>
        </pc:sldMkLst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9:22.225" v="27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55.547" v="163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68E9885A-D809-E274-E964-646FDEF2C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2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62F9D-B9AF-B74E-B1F6-552EBD0DA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1C4540FF-4D54-B0EF-106B-873C3428D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8567A93-ADC7-85B2-9022-F5E45485BD4D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similar script?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Perhaps with one person getting there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/their/they’re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confused?</a:t>
            </a:r>
          </a:p>
        </p:txBody>
      </p:sp>
      <p:pic>
        <p:nvPicPr>
          <p:cNvPr id="2" name="Picture 2" descr="Generated image">
            <a:extLst>
              <a:ext uri="{FF2B5EF4-FFF2-40B4-BE49-F238E27FC236}">
                <a16:creationId xmlns:a16="http://schemas.microsoft.com/office/drawing/2014/main" id="{2344D849-D1DC-E3A3-AD13-2927545D2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6202"/>
          <a:stretch/>
        </p:blipFill>
        <p:spPr bwMode="auto">
          <a:xfrm>
            <a:off x="646444" y="0"/>
            <a:ext cx="4003722" cy="6858000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11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6756131"/>
              </p:ext>
            </p:extLst>
          </p:nvPr>
        </p:nvGraphicFramePr>
        <p:xfrm>
          <a:off x="252410" y="285749"/>
          <a:ext cx="11687175" cy="5678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983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67792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1831855561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518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455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Singular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astronaut's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Your or You're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_________ book is on the table.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>
                          <a:effectLst/>
                        </a:rPr>
                        <a:t>Your/you’re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Your/you’re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GYour3 , </a:t>
                      </a: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GYouryoure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2211870"/>
                  </a:ext>
                </a:extLst>
              </a:tr>
              <a:tr h="6912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There, They're or Their</a:t>
                      </a:r>
                      <a:endParaRPr lang="en-GB" sz="18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________ is a beautiful flower garden in the park.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Their/there/they’re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GThere3</a:t>
                      </a:r>
                      <a:b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Gthere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495588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2026-01-14T13:23:57Z</dcterms:modified>
</cp:coreProperties>
</file>