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390" r:id="rId2"/>
    <p:sldId id="486" r:id="rId3"/>
    <p:sldId id="536" r:id="rId4"/>
    <p:sldId id="537" r:id="rId5"/>
    <p:sldId id="538" r:id="rId6"/>
    <p:sldId id="539" r:id="rId7"/>
    <p:sldId id="540" r:id="rId8"/>
    <p:sldId id="541" r:id="rId9"/>
    <p:sldId id="542" r:id="rId10"/>
    <p:sldId id="543" r:id="rId11"/>
    <p:sldId id="544" r:id="rId12"/>
    <p:sldId id="496" r:id="rId13"/>
    <p:sldId id="497" r:id="rId14"/>
    <p:sldId id="498" r:id="rId15"/>
    <p:sldId id="499" r:id="rId16"/>
    <p:sldId id="500" r:id="rId17"/>
    <p:sldId id="501" r:id="rId18"/>
    <p:sldId id="502" r:id="rId19"/>
    <p:sldId id="503" r:id="rId20"/>
    <p:sldId id="504" r:id="rId21"/>
    <p:sldId id="505" r:id="rId22"/>
    <p:sldId id="506" r:id="rId23"/>
    <p:sldId id="507" r:id="rId24"/>
    <p:sldId id="508" r:id="rId25"/>
    <p:sldId id="509" r:id="rId26"/>
    <p:sldId id="510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9E8C6C-82D5-4040-857D-6BBF9941BEA5}" v="36" dt="2026-01-14T11:44:58.103"/>
    <p1510:client id="{EB8D7F0C-4165-46B1-B7CC-BA677CD0C016}" v="1" dt="2026-01-14T13:23:40.3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36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1-14T13:23:42.646" v="166" actId="1076"/>
      <pc:docMkLst>
        <pc:docMk/>
      </pc:docMkLst>
      <pc:sldChg chg="del">
        <pc:chgData name="Glen Jones" userId="e846aaca-4b24-4b13-b0d0-f2308e16b284" providerId="ADAL" clId="{ED47ACC3-9597-4D89-A1DC-43CF280EF274}" dt="2026-01-14T11:40:05.222" v="128" actId="47"/>
        <pc:sldMkLst>
          <pc:docMk/>
          <pc:sldMk cId="3818334607" sldId="377"/>
        </pc:sldMkLst>
      </pc:sldChg>
      <pc:sldChg chg="modSp add del mod">
        <pc:chgData name="Glen Jones" userId="e846aaca-4b24-4b13-b0d0-f2308e16b284" providerId="ADAL" clId="{ED47ACC3-9597-4D89-A1DC-43CF280EF274}" dt="2026-01-14T13:23:39.221" v="164" actId="47"/>
        <pc:sldMkLst>
          <pc:docMk/>
          <pc:sldMk cId="2138357973" sldId="385"/>
        </pc:sldMkLst>
        <pc:graphicFrameChg chg="mod modGraphic">
          <ac:chgData name="Glen Jones" userId="e846aaca-4b24-4b13-b0d0-f2308e16b284" providerId="ADAL" clId="{ED47ACC3-9597-4D89-A1DC-43CF280EF274}" dt="2026-01-14T11:45:25.789" v="162" actId="790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add">
        <pc:chgData name="Glen Jones" userId="e846aaca-4b24-4b13-b0d0-f2308e16b284" providerId="ADAL" clId="{ED47ACC3-9597-4D89-A1DC-43CF280EF274}" dt="2026-01-14T11:40:03.732" v="127"/>
        <pc:sldMkLst>
          <pc:docMk/>
          <pc:sldMk cId="2515382227" sldId="390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21445646" sldId="409"/>
        </pc:sldMkLst>
      </pc:sldChg>
      <pc:sldChg chg="modSp del">
        <pc:chgData name="Glen Jones" userId="e846aaca-4b24-4b13-b0d0-f2308e16b284" providerId="ADAL" clId="{ED47ACC3-9597-4D89-A1DC-43CF280EF274}" dt="2026-01-14T13:23:35.002" v="163" actId="47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920703650" sldId="436"/>
        </pc:sldMkLst>
      </pc:sldChg>
      <pc:sldChg chg="addSp delSp modSp add del mod modAnim">
        <pc:chgData name="Glen Jones" userId="e846aaca-4b24-4b13-b0d0-f2308e16b284" providerId="ADAL" clId="{ED47ACC3-9597-4D89-A1DC-43CF280EF274}" dt="2026-01-14T13:23:35.002" v="163" actId="47"/>
        <pc:sldMkLst>
          <pc:docMk/>
          <pc:sldMk cId="1776717618" sldId="445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1776717618" sldId="445"/>
            <ac:spMk id="5" creationId="{220DF956-8DDD-6A2B-334E-286FC0349634}"/>
          </ac:spMkLst>
        </pc:spChg>
        <pc:spChg chg="add mod">
          <ac:chgData name="Glen Jones" userId="e846aaca-4b24-4b13-b0d0-f2308e16b284" providerId="ADAL" clId="{ED47ACC3-9597-4D89-A1DC-43CF280EF274}" dt="2026-01-14T11:24:56.511" v="36"/>
          <ac:spMkLst>
            <pc:docMk/>
            <pc:sldMk cId="1776717618" sldId="445"/>
            <ac:spMk id="6" creationId="{BCD7B603-F2EF-43C0-E4ED-84F8FB8D7549}"/>
          </ac:spMkLst>
        </pc:spChg>
        <pc:spChg chg="add mod">
          <ac:chgData name="Glen Jones" userId="e846aaca-4b24-4b13-b0d0-f2308e16b284" providerId="ADAL" clId="{ED47ACC3-9597-4D89-A1DC-43CF280EF274}" dt="2026-01-14T11:24:56.511" v="36"/>
          <ac:spMkLst>
            <pc:docMk/>
            <pc:sldMk cId="1776717618" sldId="445"/>
            <ac:spMk id="8" creationId="{6F992700-5EB9-3791-B16C-3F69D069C71B}"/>
          </ac:spMkLst>
        </pc:spChg>
        <pc:spChg chg="del">
          <ac:chgData name="Glen Jones" userId="e846aaca-4b24-4b13-b0d0-f2308e16b284" providerId="ADAL" clId="{ED47ACC3-9597-4D89-A1DC-43CF280EF274}" dt="2026-01-14T11:24:54.264" v="34" actId="478"/>
          <ac:spMkLst>
            <pc:docMk/>
            <pc:sldMk cId="1776717618" sldId="445"/>
            <ac:spMk id="9" creationId="{9106EC28-0AE5-076D-26D0-FD7A55BB0DD9}"/>
          </ac:spMkLst>
        </pc:spChg>
        <pc:spChg chg="del">
          <ac:chgData name="Glen Jones" userId="e846aaca-4b24-4b13-b0d0-f2308e16b284" providerId="ADAL" clId="{ED47ACC3-9597-4D89-A1DC-43CF280EF274}" dt="2026-01-14T11:24:55.414" v="35" actId="478"/>
          <ac:spMkLst>
            <pc:docMk/>
            <pc:sldMk cId="1776717618" sldId="445"/>
            <ac:spMk id="10" creationId="{3F7CCF51-4AE4-B7F0-E52E-65B2757C6EAB}"/>
          </ac:spMkLst>
        </pc:spChg>
      </pc:sldChg>
      <pc:sldChg chg="addSp delSp modSp add del mod modAnim">
        <pc:chgData name="Glen Jones" userId="e846aaca-4b24-4b13-b0d0-f2308e16b284" providerId="ADAL" clId="{ED47ACC3-9597-4D89-A1DC-43CF280EF274}" dt="2026-01-14T13:23:35.002" v="163" actId="47"/>
        <pc:sldMkLst>
          <pc:docMk/>
          <pc:sldMk cId="2826632759" sldId="446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2826632759" sldId="446"/>
            <ac:spMk id="4" creationId="{28CB51AD-0428-EDA3-34D2-A142A9A274AA}"/>
          </ac:spMkLst>
        </pc:spChg>
        <pc:spChg chg="del">
          <ac:chgData name="Glen Jones" userId="e846aaca-4b24-4b13-b0d0-f2308e16b284" providerId="ADAL" clId="{ED47ACC3-9597-4D89-A1DC-43CF280EF274}" dt="2026-01-14T11:25:05.630" v="39" actId="478"/>
          <ac:spMkLst>
            <pc:docMk/>
            <pc:sldMk cId="2826632759" sldId="446"/>
            <ac:spMk id="5" creationId="{A994B01D-5F01-73C8-3BD9-4D5D2B1AB606}"/>
          </ac:spMkLst>
        </pc:spChg>
        <pc:spChg chg="del">
          <ac:chgData name="Glen Jones" userId="e846aaca-4b24-4b13-b0d0-f2308e16b284" providerId="ADAL" clId="{ED47ACC3-9597-4D89-A1DC-43CF280EF274}" dt="2026-01-14T11:25:02.776" v="38" actId="478"/>
          <ac:spMkLst>
            <pc:docMk/>
            <pc:sldMk cId="2826632759" sldId="446"/>
            <ac:spMk id="8" creationId="{43E9BDA7-1955-DE25-F9C0-86D12200C511}"/>
          </ac:spMkLst>
        </pc:spChg>
        <pc:spChg chg="add mod">
          <ac:chgData name="Glen Jones" userId="e846aaca-4b24-4b13-b0d0-f2308e16b284" providerId="ADAL" clId="{ED47ACC3-9597-4D89-A1DC-43CF280EF274}" dt="2026-01-14T11:25:07.086" v="40"/>
          <ac:spMkLst>
            <pc:docMk/>
            <pc:sldMk cId="2826632759" sldId="446"/>
            <ac:spMk id="10" creationId="{7C9D823A-1A60-6064-ACAB-E4B022ADE34D}"/>
          </ac:spMkLst>
        </pc:spChg>
        <pc:spChg chg="add mod">
          <ac:chgData name="Glen Jones" userId="e846aaca-4b24-4b13-b0d0-f2308e16b284" providerId="ADAL" clId="{ED47ACC3-9597-4D89-A1DC-43CF280EF274}" dt="2026-01-14T11:25:07.086" v="40"/>
          <ac:spMkLst>
            <pc:docMk/>
            <pc:sldMk cId="2826632759" sldId="446"/>
            <ac:spMk id="11" creationId="{C162ECAB-92A7-5F85-6CED-10545EAED471}"/>
          </ac:spMkLst>
        </pc:spChg>
      </pc:sldChg>
      <pc:sldChg chg="modSp add del mod">
        <pc:chgData name="Glen Jones" userId="e846aaca-4b24-4b13-b0d0-f2308e16b284" providerId="ADAL" clId="{ED47ACC3-9597-4D89-A1DC-43CF280EF274}" dt="2026-01-14T13:23:35.002" v="163" actId="47"/>
        <pc:sldMkLst>
          <pc:docMk/>
          <pc:sldMk cId="321734416" sldId="447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321734416" sldId="447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4T11:25:31.214" v="52" actId="20577"/>
          <ac:spMkLst>
            <pc:docMk/>
            <pc:sldMk cId="321734416" sldId="447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4T11:25:26.369" v="44" actId="1076"/>
          <ac:spMkLst>
            <pc:docMk/>
            <pc:sldMk cId="321734416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4T11:25:24.624" v="43" actId="1076"/>
          <ac:spMkLst>
            <pc:docMk/>
            <pc:sldMk cId="321734416" sldId="447"/>
            <ac:spMk id="14" creationId="{C66ACBA7-0368-6DDC-193F-128F84D8A6C0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724352771" sldId="456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859300771" sldId="467"/>
        </pc:sldMkLst>
      </pc:sldChg>
      <pc:sldChg chg="modSp add del mod">
        <pc:chgData name="Glen Jones" userId="e846aaca-4b24-4b13-b0d0-f2308e16b284" providerId="ADAL" clId="{ED47ACC3-9597-4D89-A1DC-43CF280EF274}" dt="2026-01-14T13:23:35.002" v="163" actId="47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4T11:24:50.145" v="33" actId="14100"/>
          <ac:spMkLst>
            <pc:docMk/>
            <pc:sldMk cId="1054672756" sldId="468"/>
            <ac:spMk id="5" creationId="{24FC2617-C38E-E482-4B96-41909C04621E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3777807282" sldId="477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209706438" sldId="485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3105282705" sldId="487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1738123917" sldId="488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657533376" sldId="489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023445272" sldId="490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534477736" sldId="491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304033345" sldId="492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227512579" sldId="493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1727416818" sldId="494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862659768" sldId="495"/>
        </pc:sldMkLst>
      </pc:sldChg>
      <pc:sldChg chg="addSp modSp mod">
        <pc:chgData name="Glen Jones" userId="e846aaca-4b24-4b13-b0d0-f2308e16b284" providerId="ADAL" clId="{ED47ACC3-9597-4D89-A1DC-43CF280EF274}" dt="2026-01-14T13:23:42.646" v="166" actId="1076"/>
        <pc:sldMkLst>
          <pc:docMk/>
          <pc:sldMk cId="2939467586" sldId="510"/>
        </pc:sldMkLst>
        <pc:spChg chg="add mod">
          <ac:chgData name="Glen Jones" userId="e846aaca-4b24-4b13-b0d0-f2308e16b284" providerId="ADAL" clId="{ED47ACC3-9597-4D89-A1DC-43CF280EF274}" dt="2026-01-14T13:23:42.646" v="166" actId="1076"/>
          <ac:spMkLst>
            <pc:docMk/>
            <pc:sldMk cId="2939467586" sldId="510"/>
            <ac:spMk id="6" creationId="{0D861451-32EC-A82C-4800-4079B569781D}"/>
          </ac:spMkLst>
        </pc:spChg>
      </pc:sldChg>
      <pc:sldChg chg="del">
        <pc:chgData name="Glen Jones" userId="e846aaca-4b24-4b13-b0d0-f2308e16b284" providerId="ADAL" clId="{ED47ACC3-9597-4D89-A1DC-43CF280EF274}" dt="2026-01-14T13:23:39.221" v="164" actId="47"/>
        <pc:sldMkLst>
          <pc:docMk/>
          <pc:sldMk cId="3993261368" sldId="511"/>
        </pc:sldMkLst>
      </pc:sldChg>
      <pc:sldChg chg="del">
        <pc:chgData name="Glen Jones" userId="e846aaca-4b24-4b13-b0d0-f2308e16b284" providerId="ADAL" clId="{ED47ACC3-9597-4D89-A1DC-43CF280EF274}" dt="2026-01-14T13:23:39.221" v="164" actId="47"/>
        <pc:sldMkLst>
          <pc:docMk/>
          <pc:sldMk cId="2563111602" sldId="512"/>
        </pc:sldMkLst>
      </pc:sldChg>
      <pc:sldChg chg="modSp del mod">
        <pc:chgData name="Glen Jones" userId="e846aaca-4b24-4b13-b0d0-f2308e16b284" providerId="ADAL" clId="{ED47ACC3-9597-4D89-A1DC-43CF280EF274}" dt="2026-01-14T13:23:35.002" v="163" actId="47"/>
        <pc:sldMkLst>
          <pc:docMk/>
          <pc:sldMk cId="706283026" sldId="513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706283026" sldId="513"/>
            <ac:spMk id="4" creationId="{4E757D0D-83E4-F739-2C2A-543F59AE3FF1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706283026" sldId="513"/>
            <ac:spMk id="5" creationId="{46DF8BCC-258D-5B17-F2E4-A782E4BE8BD5}"/>
          </ac:spMkLst>
        </pc:spChg>
        <pc:spChg chg="mod">
          <ac:chgData name="Glen Jones" userId="e846aaca-4b24-4b13-b0d0-f2308e16b284" providerId="ADAL" clId="{ED47ACC3-9597-4D89-A1DC-43CF280EF274}" dt="2026-01-14T11:27:43.584" v="65" actId="207"/>
          <ac:spMkLst>
            <pc:docMk/>
            <pc:sldMk cId="706283026" sldId="513"/>
            <ac:spMk id="6" creationId="{A6C7C69A-0CF1-1189-9A59-4DC0B9C315EF}"/>
          </ac:spMkLst>
        </pc:spChg>
      </pc:sldChg>
      <pc:sldChg chg="modSp del mod">
        <pc:chgData name="Glen Jones" userId="e846aaca-4b24-4b13-b0d0-f2308e16b284" providerId="ADAL" clId="{ED47ACC3-9597-4D89-A1DC-43CF280EF274}" dt="2026-01-14T13:23:35.002" v="163" actId="47"/>
        <pc:sldMkLst>
          <pc:docMk/>
          <pc:sldMk cId="612847279" sldId="514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612847279" sldId="514"/>
            <ac:spMk id="4" creationId="{200A7F03-BBD0-8C8A-3955-3CC2E43FCAEE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612847279" sldId="514"/>
            <ac:spMk id="5" creationId="{95A4630D-0A93-7AF7-7439-467A49A15CBB}"/>
          </ac:spMkLst>
        </pc:spChg>
        <pc:spChg chg="mod">
          <ac:chgData name="Glen Jones" userId="e846aaca-4b24-4b13-b0d0-f2308e16b284" providerId="ADAL" clId="{ED47ACC3-9597-4D89-A1DC-43CF280EF274}" dt="2026-01-14T11:28:27.044" v="90" actId="207"/>
          <ac:spMkLst>
            <pc:docMk/>
            <pc:sldMk cId="612847279" sldId="514"/>
            <ac:spMk id="6" creationId="{A845AA1C-A02A-8C87-BF0A-CC0AB9A88404}"/>
          </ac:spMkLst>
        </pc:spChg>
      </pc:sldChg>
      <pc:sldChg chg="modSp del mod">
        <pc:chgData name="Glen Jones" userId="e846aaca-4b24-4b13-b0d0-f2308e16b284" providerId="ADAL" clId="{ED47ACC3-9597-4D89-A1DC-43CF280EF274}" dt="2026-01-14T13:23:35.002" v="163" actId="47"/>
        <pc:sldMkLst>
          <pc:docMk/>
          <pc:sldMk cId="3402863670" sldId="515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3402863670" sldId="515"/>
            <ac:spMk id="4" creationId="{4FCF15C2-342B-F461-8DD7-402AECD2FA1F}"/>
          </ac:spMkLst>
        </pc:spChg>
        <pc:spChg chg="mod">
          <ac:chgData name="Glen Jones" userId="e846aaca-4b24-4b13-b0d0-f2308e16b284" providerId="ADAL" clId="{ED47ACC3-9597-4D89-A1DC-43CF280EF274}" dt="2026-01-14T11:29:08.666" v="100" actId="207"/>
          <ac:spMkLst>
            <pc:docMk/>
            <pc:sldMk cId="3402863670" sldId="515"/>
            <ac:spMk id="5" creationId="{1A0C3636-6BC5-F843-D202-7E6D351EB9E4}"/>
          </ac:spMkLst>
        </pc:spChg>
        <pc:spChg chg="mod">
          <ac:chgData name="Glen Jones" userId="e846aaca-4b24-4b13-b0d0-f2308e16b284" providerId="ADAL" clId="{ED47ACC3-9597-4D89-A1DC-43CF280EF274}" dt="2026-01-14T11:28:47.144" v="96"/>
          <ac:spMkLst>
            <pc:docMk/>
            <pc:sldMk cId="3402863670" sldId="515"/>
            <ac:spMk id="6" creationId="{4C58E0B6-27F8-3731-E0E1-CA6BBC037766}"/>
          </ac:spMkLst>
        </pc:spChg>
      </pc:sldChg>
      <pc:sldChg chg="modSp del mod">
        <pc:chgData name="Glen Jones" userId="e846aaca-4b24-4b13-b0d0-f2308e16b284" providerId="ADAL" clId="{ED47ACC3-9597-4D89-A1DC-43CF280EF274}" dt="2026-01-14T13:23:35.002" v="163" actId="47"/>
        <pc:sldMkLst>
          <pc:docMk/>
          <pc:sldMk cId="1327262619" sldId="516"/>
        </pc:sldMkLst>
        <pc:spChg chg="mod">
          <ac:chgData name="Glen Jones" userId="e846aaca-4b24-4b13-b0d0-f2308e16b284" providerId="ADAL" clId="{ED47ACC3-9597-4D89-A1DC-43CF280EF274}" dt="2026-01-14T11:29:17.184" v="101" actId="207"/>
          <ac:spMkLst>
            <pc:docMk/>
            <pc:sldMk cId="1327262619" sldId="516"/>
            <ac:spMk id="4" creationId="{40237147-DD36-62D4-67F1-4E3C18542004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327262619" sldId="516"/>
            <ac:spMk id="5" creationId="{EB3A7D81-D165-9F57-B4E4-6FD7DB5EB8BE}"/>
          </ac:spMkLst>
        </pc:spChg>
        <pc:spChg chg="mod">
          <ac:chgData name="Glen Jones" userId="e846aaca-4b24-4b13-b0d0-f2308e16b284" providerId="ADAL" clId="{ED47ACC3-9597-4D89-A1DC-43CF280EF274}" dt="2026-01-14T11:28:50.246" v="97"/>
          <ac:spMkLst>
            <pc:docMk/>
            <pc:sldMk cId="1327262619" sldId="516"/>
            <ac:spMk id="6" creationId="{8A3834A0-644B-5291-67F8-8F18280FC13E}"/>
          </ac:spMkLst>
        </pc:spChg>
      </pc:sldChg>
      <pc:sldChg chg="modSp del">
        <pc:chgData name="Glen Jones" userId="e846aaca-4b24-4b13-b0d0-f2308e16b284" providerId="ADAL" clId="{ED47ACC3-9597-4D89-A1DC-43CF280EF274}" dt="2026-01-14T11:29:35.226" v="104" actId="47"/>
        <pc:sldMkLst>
          <pc:docMk/>
          <pc:sldMk cId="48522900" sldId="517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8522900" sldId="517"/>
            <ac:spMk id="4" creationId="{8DD334C3-3609-CCCC-3E48-E4F6510CCD9D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8522900" sldId="517"/>
            <ac:spMk id="5" creationId="{C2FBA445-7404-4C5F-9982-44F8F819BE07}"/>
          </ac:spMkLst>
        </pc:spChg>
        <pc:spChg chg="mod">
          <ac:chgData name="Glen Jones" userId="e846aaca-4b24-4b13-b0d0-f2308e16b284" providerId="ADAL" clId="{ED47ACC3-9597-4D89-A1DC-43CF280EF274}" dt="2026-01-14T11:28:52.374" v="98"/>
          <ac:spMkLst>
            <pc:docMk/>
            <pc:sldMk cId="48522900" sldId="517"/>
            <ac:spMk id="6" creationId="{AD78EDDC-C069-954E-88A6-5C63C111EFD5}"/>
          </ac:spMkLst>
        </pc:spChg>
      </pc:sldChg>
      <pc:sldChg chg="modSp del">
        <pc:chgData name="Glen Jones" userId="e846aaca-4b24-4b13-b0d0-f2308e16b284" providerId="ADAL" clId="{ED47ACC3-9597-4D89-A1DC-43CF280EF274}" dt="2026-01-14T11:29:36.763" v="105" actId="47"/>
        <pc:sldMkLst>
          <pc:docMk/>
          <pc:sldMk cId="4115581723" sldId="518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115581723" sldId="518"/>
            <ac:spMk id="4" creationId="{6B5C0B65-7E38-1102-B763-3F4CB9ED1073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115581723" sldId="518"/>
            <ac:spMk id="5" creationId="{AF556D3D-5584-E817-ADEC-F6DC6CC7F71E}"/>
          </ac:spMkLst>
        </pc:spChg>
        <pc:spChg chg="mod">
          <ac:chgData name="Glen Jones" userId="e846aaca-4b24-4b13-b0d0-f2308e16b284" providerId="ADAL" clId="{ED47ACC3-9597-4D89-A1DC-43CF280EF274}" dt="2026-01-14T11:28:54.939" v="99"/>
          <ac:spMkLst>
            <pc:docMk/>
            <pc:sldMk cId="4115581723" sldId="518"/>
            <ac:spMk id="6" creationId="{38ABD4A8-CE89-5924-5D83-574110286E92}"/>
          </ac:spMkLst>
        </pc:spChg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1296325447" sldId="519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548557462" sldId="520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3517374497" sldId="521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881357045" sldId="522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529501994" sldId="523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2845178778" sldId="536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3392112947" sldId="537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3812020744" sldId="538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1617769499" sldId="539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3014603248" sldId="540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799594242" sldId="541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819522156" sldId="542"/>
        </pc:sldMkLst>
      </pc:sldChg>
      <pc:sldChg chg="add">
        <pc:chgData name="Glen Jones" userId="e846aaca-4b24-4b13-b0d0-f2308e16b284" providerId="ADAL" clId="{ED47ACC3-9597-4D89-A1DC-43CF280EF274}" dt="2026-01-14T11:19:08.785" v="0"/>
        <pc:sldMkLst>
          <pc:docMk/>
          <pc:sldMk cId="4214612519" sldId="543"/>
        </pc:sldMkLst>
      </pc:sldChg>
      <pc:sldChg chg="modSp add mod">
        <pc:chgData name="Glen Jones" userId="e846aaca-4b24-4b13-b0d0-f2308e16b284" providerId="ADAL" clId="{ED47ACC3-9597-4D89-A1DC-43CF280EF274}" dt="2026-01-14T11:19:22.225" v="27" actId="20577"/>
        <pc:sldMkLst>
          <pc:docMk/>
          <pc:sldMk cId="659718212" sldId="544"/>
        </pc:sldMkLst>
        <pc:spChg chg="mod">
          <ac:chgData name="Glen Jones" userId="e846aaca-4b24-4b13-b0d0-f2308e16b284" providerId="ADAL" clId="{ED47ACC3-9597-4D89-A1DC-43CF280EF274}" dt="2026-01-14T11:19:22.225" v="27" actId="20577"/>
          <ac:spMkLst>
            <pc:docMk/>
            <pc:sldMk cId="659718212" sldId="544"/>
            <ac:spMk id="7" creationId="{CE359F0C-3CC7-7BA6-8428-BDE53C93E20C}"/>
          </ac:spMkLst>
        </pc:spChg>
      </pc:sldChg>
      <pc:sldChg chg="modSp add del mod">
        <pc:chgData name="Glen Jones" userId="e846aaca-4b24-4b13-b0d0-f2308e16b284" providerId="ADAL" clId="{ED47ACC3-9597-4D89-A1DC-43CF280EF274}" dt="2026-01-14T13:23:35.002" v="163" actId="47"/>
        <pc:sldMkLst>
          <pc:docMk/>
          <pc:sldMk cId="3956995330" sldId="545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3956995330" sldId="545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4T11:25:46.344" v="53"/>
          <ac:spMkLst>
            <pc:docMk/>
            <pc:sldMk cId="3956995330" sldId="545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4T11:25:50.876" v="55" actId="1076"/>
          <ac:spMkLst>
            <pc:docMk/>
            <pc:sldMk cId="3956995330" sldId="545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4T11:25:48.934" v="54" actId="1076"/>
          <ac:spMkLst>
            <pc:docMk/>
            <pc:sldMk cId="3956995330" sldId="545"/>
            <ac:spMk id="14" creationId="{F66DC64C-7F5E-6254-5D0A-CDA721859D53}"/>
          </ac:spMkLst>
        </pc:spChg>
      </pc:sldChg>
      <pc:sldChg chg="modSp add del mod">
        <pc:chgData name="Glen Jones" userId="e846aaca-4b24-4b13-b0d0-f2308e16b284" providerId="ADAL" clId="{ED47ACC3-9597-4D89-A1DC-43CF280EF274}" dt="2026-01-14T13:23:35.002" v="163" actId="47"/>
        <pc:sldMkLst>
          <pc:docMk/>
          <pc:sldMk cId="599594297" sldId="546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599594297" sldId="546"/>
            <ac:spMk id="2" creationId="{88AE7002-5BE0-2621-671C-7B381657C978}"/>
          </ac:spMkLst>
        </pc:spChg>
        <pc:spChg chg="mod">
          <ac:chgData name="Glen Jones" userId="e846aaca-4b24-4b13-b0d0-f2308e16b284" providerId="ADAL" clId="{ED47ACC3-9597-4D89-A1DC-43CF280EF274}" dt="2026-01-14T11:25:59.814" v="58"/>
          <ac:spMkLst>
            <pc:docMk/>
            <pc:sldMk cId="599594297" sldId="546"/>
            <ac:spMk id="7" creationId="{E227CE5F-B335-B84F-D95B-1A90E34CE0C3}"/>
          </ac:spMkLst>
        </pc:spChg>
        <pc:spChg chg="mod">
          <ac:chgData name="Glen Jones" userId="e846aaca-4b24-4b13-b0d0-f2308e16b284" providerId="ADAL" clId="{ED47ACC3-9597-4D89-A1DC-43CF280EF274}" dt="2026-01-14T11:25:56.666" v="57" actId="1076"/>
          <ac:spMkLst>
            <pc:docMk/>
            <pc:sldMk cId="599594297" sldId="546"/>
            <ac:spMk id="10" creationId="{851650D7-EAE2-1BA9-EA0F-0D0DBCD7B529}"/>
          </ac:spMkLst>
        </pc:spChg>
        <pc:spChg chg="mod">
          <ac:chgData name="Glen Jones" userId="e846aaca-4b24-4b13-b0d0-f2308e16b284" providerId="ADAL" clId="{ED47ACC3-9597-4D89-A1DC-43CF280EF274}" dt="2026-01-14T11:25:54.554" v="56" actId="1076"/>
          <ac:spMkLst>
            <pc:docMk/>
            <pc:sldMk cId="599594297" sldId="546"/>
            <ac:spMk id="14" creationId="{9C3AC11C-2CF4-2652-7816-01EC6EB41E18}"/>
          </ac:spMkLst>
        </pc:spChg>
      </pc:sldChg>
      <pc:sldChg chg="modSp add del mod">
        <pc:chgData name="Glen Jones" userId="e846aaca-4b24-4b13-b0d0-f2308e16b284" providerId="ADAL" clId="{ED47ACC3-9597-4D89-A1DC-43CF280EF274}" dt="2026-01-14T13:23:35.002" v="163" actId="47"/>
        <pc:sldMkLst>
          <pc:docMk/>
          <pc:sldMk cId="2002509254" sldId="547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2002509254" sldId="54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4T11:26:10.675" v="60" actId="1076"/>
          <ac:spMkLst>
            <pc:docMk/>
            <pc:sldMk cId="2002509254" sldId="54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4T11:26:07.984" v="59" actId="1076"/>
          <ac:spMkLst>
            <pc:docMk/>
            <pc:sldMk cId="2002509254" sldId="54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4T11:26:12.564" v="61" actId="1076"/>
          <ac:spMkLst>
            <pc:docMk/>
            <pc:sldMk cId="2002509254" sldId="547"/>
            <ac:spMk id="17" creationId="{F5269BD2-8DB0-80BB-09AA-D948614AEA37}"/>
          </ac:spMkLst>
        </pc:spChg>
      </pc:sldChg>
      <pc:sldChg chg="modSp add del mod">
        <pc:chgData name="Glen Jones" userId="e846aaca-4b24-4b13-b0d0-f2308e16b284" providerId="ADAL" clId="{ED47ACC3-9597-4D89-A1DC-43CF280EF274}" dt="2026-01-14T13:23:35.002" v="163" actId="47"/>
        <pc:sldMkLst>
          <pc:docMk/>
          <pc:sldMk cId="3054494381" sldId="548"/>
        </pc:sldMkLst>
        <pc:spChg chg="mod">
          <ac:chgData name="Glen Jones" userId="e846aaca-4b24-4b13-b0d0-f2308e16b284" providerId="ADAL" clId="{ED47ACC3-9597-4D89-A1DC-43CF280EF274}" dt="2026-01-14T11:28:41.850" v="95" actId="207"/>
          <ac:spMkLst>
            <pc:docMk/>
            <pc:sldMk cId="3054494381" sldId="548"/>
            <ac:spMk id="6" creationId="{EF47876A-694B-A0CD-ADEA-3FF23A6E8256}"/>
          </ac:spMkLst>
        </pc:spChg>
      </pc:sldChg>
      <pc:sldChg chg="modSp add del mod">
        <pc:chgData name="Glen Jones" userId="e846aaca-4b24-4b13-b0d0-f2308e16b284" providerId="ADAL" clId="{ED47ACC3-9597-4D89-A1DC-43CF280EF274}" dt="2026-01-14T13:23:35.002" v="163" actId="47"/>
        <pc:sldMkLst>
          <pc:docMk/>
          <pc:sldMk cId="2331493168" sldId="549"/>
        </pc:sldMkLst>
        <pc:spChg chg="mod">
          <ac:chgData name="Glen Jones" userId="e846aaca-4b24-4b13-b0d0-f2308e16b284" providerId="ADAL" clId="{ED47ACC3-9597-4D89-A1DC-43CF280EF274}" dt="2026-01-14T11:29:27.389" v="103" actId="207"/>
          <ac:spMkLst>
            <pc:docMk/>
            <pc:sldMk cId="2331493168" sldId="549"/>
            <ac:spMk id="4" creationId="{989BF912-3D9F-3EC0-602E-8891C80F8E09}"/>
          </ac:spMkLst>
        </pc:spChg>
      </pc:sldChg>
      <pc:sldChg chg="modSp add del mod">
        <pc:chgData name="Glen Jones" userId="e846aaca-4b24-4b13-b0d0-f2308e16b284" providerId="ADAL" clId="{ED47ACC3-9597-4D89-A1DC-43CF280EF274}" dt="2026-01-14T13:23:35.002" v="163" actId="47"/>
        <pc:sldMkLst>
          <pc:docMk/>
          <pc:sldMk cId="1185302799" sldId="550"/>
        </pc:sldMkLst>
        <pc:spChg chg="mod">
          <ac:chgData name="Glen Jones" userId="e846aaca-4b24-4b13-b0d0-f2308e16b284" providerId="ADAL" clId="{ED47ACC3-9597-4D89-A1DC-43CF280EF274}" dt="2026-01-14T11:29:46.978" v="109" actId="207"/>
          <ac:spMkLst>
            <pc:docMk/>
            <pc:sldMk cId="1185302799" sldId="550"/>
            <ac:spMk id="2" creationId="{DA460E0C-35E1-1B02-8429-3E01832EFB06}"/>
          </ac:spMkLst>
        </pc:spChg>
      </pc:sldChg>
      <pc:sldChg chg="modSp add del mod">
        <pc:chgData name="Glen Jones" userId="e846aaca-4b24-4b13-b0d0-f2308e16b284" providerId="ADAL" clId="{ED47ACC3-9597-4D89-A1DC-43CF280EF274}" dt="2026-01-14T13:23:35.002" v="163" actId="47"/>
        <pc:sldMkLst>
          <pc:docMk/>
          <pc:sldMk cId="2013851334" sldId="551"/>
        </pc:sldMkLst>
        <pc:spChg chg="mod">
          <ac:chgData name="Glen Jones" userId="e846aaca-4b24-4b13-b0d0-f2308e16b284" providerId="ADAL" clId="{ED47ACC3-9597-4D89-A1DC-43CF280EF274}" dt="2026-01-14T11:29:54.245" v="113" actId="207"/>
          <ac:spMkLst>
            <pc:docMk/>
            <pc:sldMk cId="2013851334" sldId="551"/>
            <ac:spMk id="2" creationId="{56B5748B-8B95-E448-E454-7D7252C536A7}"/>
          </ac:spMkLst>
        </pc:spChg>
      </pc:sldChg>
      <pc:sldChg chg="modSp add del mod">
        <pc:chgData name="Glen Jones" userId="e846aaca-4b24-4b13-b0d0-f2308e16b284" providerId="ADAL" clId="{ED47ACC3-9597-4D89-A1DC-43CF280EF274}" dt="2026-01-14T13:23:35.002" v="163" actId="47"/>
        <pc:sldMkLst>
          <pc:docMk/>
          <pc:sldMk cId="4067638484" sldId="552"/>
        </pc:sldMkLst>
        <pc:spChg chg="mod">
          <ac:chgData name="Glen Jones" userId="e846aaca-4b24-4b13-b0d0-f2308e16b284" providerId="ADAL" clId="{ED47ACC3-9597-4D89-A1DC-43CF280EF274}" dt="2026-01-14T11:30:05.634" v="117" actId="207"/>
          <ac:spMkLst>
            <pc:docMk/>
            <pc:sldMk cId="4067638484" sldId="552"/>
            <ac:spMk id="2" creationId="{8E508F9A-9361-9CB7-A20A-D29EE4B07A13}"/>
          </ac:spMkLst>
        </pc:spChg>
      </pc:sldChg>
      <pc:sldChg chg="modSp add del mod">
        <pc:chgData name="Glen Jones" userId="e846aaca-4b24-4b13-b0d0-f2308e16b284" providerId="ADAL" clId="{ED47ACC3-9597-4D89-A1DC-43CF280EF274}" dt="2026-01-14T13:23:35.002" v="163" actId="47"/>
        <pc:sldMkLst>
          <pc:docMk/>
          <pc:sldMk cId="3863901778" sldId="553"/>
        </pc:sldMkLst>
        <pc:spChg chg="mod">
          <ac:chgData name="Glen Jones" userId="e846aaca-4b24-4b13-b0d0-f2308e16b284" providerId="ADAL" clId="{ED47ACC3-9597-4D89-A1DC-43CF280EF274}" dt="2026-01-14T11:30:12.126" v="121" actId="207"/>
          <ac:spMkLst>
            <pc:docMk/>
            <pc:sldMk cId="3863901778" sldId="553"/>
            <ac:spMk id="2" creationId="{0E9E001B-7005-3E6A-3BD7-7B6A5BEB9E76}"/>
          </ac:spMkLst>
        </pc:spChg>
      </pc:sldChg>
      <pc:sldChg chg="modSp add del mod">
        <pc:chgData name="Glen Jones" userId="e846aaca-4b24-4b13-b0d0-f2308e16b284" providerId="ADAL" clId="{ED47ACC3-9597-4D89-A1DC-43CF280EF274}" dt="2026-01-14T13:23:35.002" v="163" actId="47"/>
        <pc:sldMkLst>
          <pc:docMk/>
          <pc:sldMk cId="862823900" sldId="554"/>
        </pc:sldMkLst>
        <pc:spChg chg="mod">
          <ac:chgData name="Glen Jones" userId="e846aaca-4b24-4b13-b0d0-f2308e16b284" providerId="ADAL" clId="{ED47ACC3-9597-4D89-A1DC-43CF280EF274}" dt="2026-01-14T11:30:19.834" v="124" actId="207"/>
          <ac:spMkLst>
            <pc:docMk/>
            <pc:sldMk cId="862823900" sldId="554"/>
            <ac:spMk id="2" creationId="{27A04A0F-4BF2-748D-BBD1-E35EEB3198C1}"/>
          </ac:spMkLst>
        </pc:spChg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1692330648" sldId="555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3052119820" sldId="556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3809838769" sldId="557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4142263953" sldId="558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629746787" sldId="559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829585657" sldId="560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2559918458" sldId="56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2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3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3"/>
      <dgm:spPr/>
    </dgm:pt>
    <dgm:pt modelId="{81B9B61D-46BF-4F0E-BF30-5760652EDA1D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3979970" y="1504"/>
          <a:ext cx="1992415" cy="132827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018874" y="40408"/>
        <a:ext cx="1914607" cy="1250468"/>
      </dsp:txXfrm>
    </dsp:sp>
    <dsp:sp modelId="{76649846-3BC9-4AF2-8EFB-EFB494F8B5B0}">
      <dsp:nvSpPr>
        <dsp:cNvPr id="0" name=""/>
        <dsp:cNvSpPr/>
      </dsp:nvSpPr>
      <dsp:spPr>
        <a:xfrm>
          <a:off x="238603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2590139" y="0"/>
              </a:moveTo>
              <a:lnTo>
                <a:pt x="2590139" y="265655"/>
              </a:lnTo>
              <a:lnTo>
                <a:pt x="0" y="265655"/>
              </a:lnTo>
              <a:lnTo>
                <a:pt x="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38983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Capital letters</a:t>
          </a:r>
        </a:p>
      </dsp:txBody>
      <dsp:txXfrm>
        <a:off x="1428734" y="1899996"/>
        <a:ext cx="1914607" cy="1250468"/>
      </dsp:txXfrm>
    </dsp:sp>
    <dsp:sp modelId="{A7E49D6C-8376-4BDE-82B8-9FE98A4C9DCF}">
      <dsp:nvSpPr>
        <dsp:cNvPr id="0" name=""/>
        <dsp:cNvSpPr/>
      </dsp:nvSpPr>
      <dsp:spPr>
        <a:xfrm>
          <a:off x="4930458" y="1329781"/>
          <a:ext cx="91440" cy="531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97997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End of sentence</a:t>
          </a:r>
        </a:p>
      </dsp:txBody>
      <dsp:txXfrm>
        <a:off x="4018874" y="1899996"/>
        <a:ext cx="1914607" cy="1250468"/>
      </dsp:txXfrm>
    </dsp:sp>
    <dsp:sp modelId="{D36C7C8D-7076-4EE3-A6EB-D9AFDACFC097}">
      <dsp:nvSpPr>
        <dsp:cNvPr id="0" name=""/>
        <dsp:cNvSpPr/>
      </dsp:nvSpPr>
      <dsp:spPr>
        <a:xfrm>
          <a:off x="497617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655"/>
              </a:lnTo>
              <a:lnTo>
                <a:pt x="2590139" y="265655"/>
              </a:lnTo>
              <a:lnTo>
                <a:pt x="2590139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657011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Apostrophes</a:t>
          </a:r>
        </a:p>
      </dsp:txBody>
      <dsp:txXfrm>
        <a:off x="6609014" y="1899996"/>
        <a:ext cx="1914607" cy="12504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4803" y="47"/>
          <a:ext cx="1503522" cy="10023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84161" y="29405"/>
        <a:ext cx="1444806" cy="943632"/>
      </dsp:txXfrm>
    </dsp:sp>
    <dsp:sp modelId="{76649846-3BC9-4AF2-8EFB-EFB494F8B5B0}">
      <dsp:nvSpPr>
        <dsp:cNvPr id="0" name=""/>
        <dsp:cNvSpPr/>
      </dsp:nvSpPr>
      <dsp:spPr>
        <a:xfrm>
          <a:off x="4651985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00224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29582" y="1432692"/>
        <a:ext cx="1444806" cy="943632"/>
      </dsp:txXfrm>
    </dsp:sp>
    <dsp:sp modelId="{D36B859B-AC7C-42A8-8CF0-D4FB726F640B}">
      <dsp:nvSpPr>
        <dsp:cNvPr id="0" name=""/>
        <dsp:cNvSpPr/>
      </dsp:nvSpPr>
      <dsp:spPr>
        <a:xfrm>
          <a:off x="2697406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1945645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1975003" y="2835979"/>
        <a:ext cx="1444806" cy="943632"/>
      </dsp:txXfrm>
    </dsp:sp>
    <dsp:sp modelId="{E3DF7CFD-D769-4DF5-BCB4-4DF4842B8191}">
      <dsp:nvSpPr>
        <dsp:cNvPr id="0" name=""/>
        <dsp:cNvSpPr/>
      </dsp:nvSpPr>
      <dsp:spPr>
        <a:xfrm>
          <a:off x="4606265" y="2405682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00224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29582" y="2835979"/>
        <a:ext cx="1444806" cy="943632"/>
      </dsp:txXfrm>
    </dsp:sp>
    <dsp:sp modelId="{2166EF52-ABC4-484B-9863-5246B7D69BBE}">
      <dsp:nvSpPr>
        <dsp:cNvPr id="0" name=""/>
        <dsp:cNvSpPr/>
      </dsp:nvSpPr>
      <dsp:spPr>
        <a:xfrm>
          <a:off x="4651985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4803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84161" y="2835979"/>
        <a:ext cx="1444806" cy="943632"/>
      </dsp:txXfrm>
    </dsp:sp>
    <dsp:sp modelId="{A7E49D6C-8376-4BDE-82B8-9FE98A4C9DCF}">
      <dsp:nvSpPr>
        <dsp:cNvPr id="0" name=""/>
        <dsp:cNvSpPr/>
      </dsp:nvSpPr>
      <dsp:spPr>
        <a:xfrm>
          <a:off x="6560844" y="1002395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4803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84161" y="1432692"/>
        <a:ext cx="1444806" cy="943632"/>
      </dsp:txXfrm>
    </dsp:sp>
    <dsp:sp modelId="{558369AB-D576-453C-818D-CCBCA4C440D7}">
      <dsp:nvSpPr>
        <dsp:cNvPr id="0" name=""/>
        <dsp:cNvSpPr/>
      </dsp:nvSpPr>
      <dsp:spPr>
        <a:xfrm>
          <a:off x="6606564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809382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838740" y="1432692"/>
        <a:ext cx="1444806" cy="9436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0268" y="245"/>
          <a:ext cx="1473286" cy="98219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79035" y="29012"/>
        <a:ext cx="1415752" cy="924657"/>
      </dsp:txXfrm>
    </dsp:sp>
    <dsp:sp modelId="{76649846-3BC9-4AF2-8EFB-EFB494F8B5B0}">
      <dsp:nvSpPr>
        <dsp:cNvPr id="0" name=""/>
        <dsp:cNvSpPr/>
      </dsp:nvSpPr>
      <dsp:spPr>
        <a:xfrm>
          <a:off x="4671638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34995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63762" y="1404079"/>
        <a:ext cx="1415752" cy="924657"/>
      </dsp:txXfrm>
    </dsp:sp>
    <dsp:sp modelId="{D36B859B-AC7C-42A8-8CF0-D4FB726F640B}">
      <dsp:nvSpPr>
        <dsp:cNvPr id="0" name=""/>
        <dsp:cNvSpPr/>
      </dsp:nvSpPr>
      <dsp:spPr>
        <a:xfrm>
          <a:off x="2756365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2019722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2048489" y="2779147"/>
        <a:ext cx="1415752" cy="924657"/>
      </dsp:txXfrm>
    </dsp:sp>
    <dsp:sp modelId="{E3DF7CFD-D769-4DF5-BCB4-4DF4842B8191}">
      <dsp:nvSpPr>
        <dsp:cNvPr id="0" name=""/>
        <dsp:cNvSpPr/>
      </dsp:nvSpPr>
      <dsp:spPr>
        <a:xfrm>
          <a:off x="4625918" y="2357504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34995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63762" y="2779147"/>
        <a:ext cx="1415752" cy="924657"/>
      </dsp:txXfrm>
    </dsp:sp>
    <dsp:sp modelId="{2166EF52-ABC4-484B-9863-5246B7D69BBE}">
      <dsp:nvSpPr>
        <dsp:cNvPr id="0" name=""/>
        <dsp:cNvSpPr/>
      </dsp:nvSpPr>
      <dsp:spPr>
        <a:xfrm>
          <a:off x="4671638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0268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79035" y="2779147"/>
        <a:ext cx="1415752" cy="924657"/>
      </dsp:txXfrm>
    </dsp:sp>
    <dsp:sp modelId="{A7E49D6C-8376-4BDE-82B8-9FE98A4C9DCF}">
      <dsp:nvSpPr>
        <dsp:cNvPr id="0" name=""/>
        <dsp:cNvSpPr/>
      </dsp:nvSpPr>
      <dsp:spPr>
        <a:xfrm>
          <a:off x="6541191" y="982436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0268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79035" y="1404079"/>
        <a:ext cx="1415752" cy="924657"/>
      </dsp:txXfrm>
    </dsp:sp>
    <dsp:sp modelId="{558369AB-D576-453C-818D-CCBCA4C440D7}">
      <dsp:nvSpPr>
        <dsp:cNvPr id="0" name=""/>
        <dsp:cNvSpPr/>
      </dsp:nvSpPr>
      <dsp:spPr>
        <a:xfrm>
          <a:off x="6586911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765540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794307" y="1404079"/>
        <a:ext cx="1415752" cy="92465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260611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990073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3260611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5583555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4990073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5629275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6719536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719536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531731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557708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46744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80226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828245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151189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53173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557708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196909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261194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287171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6061640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539646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5422439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6926372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712592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7151902" y="2510606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A972E9-58DE-23F8-A4EE-4F39204AEC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A934EE-F9E9-EC09-7AFC-4F85BA2704F1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4214612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24809" y="480664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</a:t>
            </a:r>
            <a:br>
              <a:rPr lang="en-GB" sz="2400" dirty="0"/>
            </a:br>
            <a:r>
              <a:rPr lang="en-GB" sz="2400" dirty="0"/>
              <a:t>there, their and they’re!</a:t>
            </a:r>
          </a:p>
        </p:txBody>
      </p:sp>
    </p:spTree>
    <p:extLst>
      <p:ext uri="{BB962C8B-B14F-4D97-AF65-F5344CB8AC3E}">
        <p14:creationId xmlns:p14="http://schemas.microsoft.com/office/powerpoint/2010/main" val="659718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 between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there, their and they’re?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033553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sound different?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CE20CA2-C98E-4D6C-1BA2-55C489B4E7B7}"/>
              </a:ext>
            </a:extLst>
          </p:cNvPr>
          <p:cNvSpPr txBox="1">
            <a:spLocks/>
          </p:cNvSpPr>
          <p:nvPr/>
        </p:nvSpPr>
        <p:spPr>
          <a:xfrm>
            <a:off x="954233" y="4243387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mean different things?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1471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8C8CD-E8C0-F91E-B112-838455F30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C812D834-6FA6-A2F4-0991-8426D0CD3F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F6FA3E1-FE6D-5293-A42E-85D573512DA9}"/>
              </a:ext>
            </a:extLst>
          </p:cNvPr>
          <p:cNvSpPr txBox="1">
            <a:spLocks/>
          </p:cNvSpPr>
          <p:nvPr/>
        </p:nvSpPr>
        <p:spPr>
          <a:xfrm>
            <a:off x="954233" y="537916"/>
            <a:ext cx="10283534" cy="86209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Their, there or they’re?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8FCEDC-37EE-70FB-3AFA-D6588404B424}"/>
              </a:ext>
            </a:extLst>
          </p:cNvPr>
          <p:cNvSpPr txBox="1">
            <a:spLocks/>
          </p:cNvSpPr>
          <p:nvPr/>
        </p:nvSpPr>
        <p:spPr>
          <a:xfrm>
            <a:off x="954233" y="1491653"/>
            <a:ext cx="10283534" cy="13552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“Their” is a possessive pronoun and means you own it. 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E773DF-75E9-6846-9B56-DA56E87540BE}"/>
              </a:ext>
            </a:extLst>
          </p:cNvPr>
          <p:cNvSpPr txBox="1">
            <a:spLocks/>
          </p:cNvSpPr>
          <p:nvPr/>
        </p:nvSpPr>
        <p:spPr>
          <a:xfrm>
            <a:off x="954233" y="2938543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“They’re” is short for “they are”.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B6A083-1DBB-A1ED-B002-88CCF4FF7368}"/>
              </a:ext>
            </a:extLst>
          </p:cNvPr>
          <p:cNvSpPr txBox="1">
            <a:spLocks/>
          </p:cNvSpPr>
          <p:nvPr/>
        </p:nvSpPr>
        <p:spPr>
          <a:xfrm>
            <a:off x="954233" y="5083971"/>
            <a:ext cx="10283534" cy="15347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They sound the same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but mean different things!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2E5232-868C-D956-E8C7-425BCE87B4CB}"/>
              </a:ext>
            </a:extLst>
          </p:cNvPr>
          <p:cNvSpPr txBox="1">
            <a:spLocks/>
          </p:cNvSpPr>
          <p:nvPr/>
        </p:nvSpPr>
        <p:spPr>
          <a:xfrm>
            <a:off x="954233" y="4011257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“There” relates to a location.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1312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EFAB1B-6BC9-E21E-4494-05EF2BFF9965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they’re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0A233C69-A638-94DF-153D-CC036BF1BC6E}"/>
              </a:ext>
            </a:extLst>
          </p:cNvPr>
          <p:cNvSpPr txBox="1">
            <a:spLocks/>
          </p:cNvSpPr>
          <p:nvPr/>
        </p:nvSpPr>
        <p:spPr>
          <a:xfrm>
            <a:off x="407482" y="3077981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like their pet?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007C86-EF38-4B3B-3263-5655C92CA4AC}"/>
              </a:ext>
            </a:extLst>
          </p:cNvPr>
          <p:cNvSpPr txBox="1">
            <a:spLocks/>
          </p:cNvSpPr>
          <p:nvPr/>
        </p:nvSpPr>
        <p:spPr>
          <a:xfrm>
            <a:off x="407482" y="388985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“their” shows “they” possess it!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5BC530-DD23-1C87-C2A6-4574A1E34DEA}"/>
              </a:ext>
            </a:extLst>
          </p:cNvPr>
          <p:cNvSpPr txBox="1">
            <a:spLocks/>
          </p:cNvSpPr>
          <p:nvPr/>
        </p:nvSpPr>
        <p:spPr>
          <a:xfrm>
            <a:off x="407482" y="49230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live over there.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E239880-2DED-9067-C8DF-EEA2C776417F}"/>
              </a:ext>
            </a:extLst>
          </p:cNvPr>
          <p:cNvSpPr txBox="1">
            <a:spLocks/>
          </p:cNvSpPr>
          <p:nvPr/>
        </p:nvSpPr>
        <p:spPr>
          <a:xfrm>
            <a:off x="407482" y="5734963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“there” relates to a location.</a:t>
            </a:r>
          </a:p>
        </p:txBody>
      </p:sp>
    </p:spTree>
    <p:extLst>
      <p:ext uri="{BB962C8B-B14F-4D97-AF65-F5344CB8AC3E}">
        <p14:creationId xmlns:p14="http://schemas.microsoft.com/office/powerpoint/2010/main" val="160804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5" grpId="0" animBg="1"/>
      <p:bldP spid="13" grpId="0" animBg="1"/>
      <p:bldP spid="3" grpId="0" animBg="1"/>
      <p:bldP spid="6" grpId="0" animBg="1"/>
      <p:bldP spid="4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They’re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285016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“There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Their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222222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wrong.</a:t>
            </a:r>
          </a:p>
        </p:txBody>
      </p:sp>
    </p:spTree>
    <p:extLst>
      <p:ext uri="{BB962C8B-B14F-4D97-AF65-F5344CB8AC3E}">
        <p14:creationId xmlns:p14="http://schemas.microsoft.com/office/powerpoint/2010/main" val="98498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They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342898" y="1841253"/>
            <a:ext cx="1159655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 are wrong.</a:t>
            </a:r>
          </a:p>
        </p:txBody>
      </p:sp>
    </p:spTree>
    <p:extLst>
      <p:ext uri="{BB962C8B-B14F-4D97-AF65-F5344CB8AC3E}">
        <p14:creationId xmlns:p14="http://schemas.microsoft.com/office/powerpoint/2010/main" val="240085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933451" y="1841253"/>
            <a:ext cx="1065765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</p:spTree>
    <p:extLst>
      <p:ext uri="{BB962C8B-B14F-4D97-AF65-F5344CB8AC3E}">
        <p14:creationId xmlns:p14="http://schemas.microsoft.com/office/powerpoint/2010/main" val="358606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2579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Their, there and they’re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67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They’re = they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“They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619125" y="1841253"/>
            <a:ext cx="109537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great!</a:t>
            </a:r>
          </a:p>
        </p:txBody>
      </p:sp>
    </p:spTree>
    <p:extLst>
      <p:ext uri="{BB962C8B-B14F-4D97-AF65-F5344CB8AC3E}">
        <p14:creationId xmlns:p14="http://schemas.microsoft.com/office/powerpoint/2010/main" val="389504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</p:spTree>
    <p:extLst>
      <p:ext uri="{BB962C8B-B14F-4D97-AF65-F5344CB8AC3E}">
        <p14:creationId xmlns:p14="http://schemas.microsoft.com/office/powerpoint/2010/main" val="251154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They own the toys so the toys 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belong to them. </a:t>
            </a:r>
          </a:p>
        </p:txBody>
      </p:sp>
    </p:spTree>
    <p:extLst>
      <p:ext uri="{BB962C8B-B14F-4D97-AF65-F5344CB8AC3E}">
        <p14:creationId xmlns:p14="http://schemas.microsoft.com/office/powerpoint/2010/main" val="262905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600891" y="1841253"/>
            <a:ext cx="113385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25713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“They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“Their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483463" y="1841253"/>
            <a:ext cx="111347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They’re home</a:t>
            </a:r>
          </a:p>
        </p:txBody>
      </p:sp>
    </p:spTree>
    <p:extLst>
      <p:ext uri="{BB962C8B-B14F-4D97-AF65-F5344CB8AC3E}">
        <p14:creationId xmlns:p14="http://schemas.microsoft.com/office/powerpoint/2010/main" val="269177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There coat.</a:t>
            </a:r>
          </a:p>
        </p:txBody>
      </p:sp>
    </p:spTree>
    <p:extLst>
      <p:ext uri="{BB962C8B-B14F-4D97-AF65-F5344CB8AC3E}">
        <p14:creationId xmlns:p14="http://schemas.microsoft.com/office/powerpoint/2010/main" val="48233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Their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 coat belongs to them.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Rectangle: Rounded Corners 5">
            <a:hlinkClick r:id="rId6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504807" y="5939482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46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845178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392112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1202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E774B-E044-97B4-7572-88700A5DA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E78F6AB-89EF-7AE3-3587-46B619374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BDF386-FA1E-44CD-FFB1-86C1FAC55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AA5C50-B70F-436B-EAFF-1C6C882347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12F200F-EC8E-70DD-77A6-86143870136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22AD655-EF89-A408-DABC-92B7098DB7A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EA6B8A-6BFB-2E48-8AA6-BA6516528D3F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617769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190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14603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809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94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/>
        </p:nvGraphicFramePr>
        <p:xfrm>
          <a:off x="638175" y="848708"/>
          <a:ext cx="11258550" cy="3732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19522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606</Words>
  <Application>Microsoft Office PowerPoint</Application>
  <PresentationFormat>Widescreen</PresentationFormat>
  <Paragraphs>126</Paragraphs>
  <Slides>26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Their, there and they’re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2026-01-14T13:23:43Z</dcterms:modified>
</cp:coreProperties>
</file>