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8"/>
  </p:notesMasterIdLst>
  <p:sldIdLst>
    <p:sldId id="390" r:id="rId2"/>
    <p:sldId id="433" r:id="rId3"/>
    <p:sldId id="513" r:id="rId4"/>
    <p:sldId id="514" r:id="rId5"/>
    <p:sldId id="548" r:id="rId6"/>
    <p:sldId id="515" r:id="rId7"/>
    <p:sldId id="2599" r:id="rId8"/>
    <p:sldId id="516" r:id="rId9"/>
    <p:sldId id="2600" r:id="rId10"/>
    <p:sldId id="549" r:id="rId11"/>
    <p:sldId id="2601" r:id="rId12"/>
    <p:sldId id="2602" r:id="rId13"/>
    <p:sldId id="2603" r:id="rId14"/>
    <p:sldId id="2604" r:id="rId15"/>
    <p:sldId id="468" r:id="rId16"/>
    <p:sldId id="2595" r:id="rId17"/>
    <p:sldId id="2596" r:id="rId18"/>
    <p:sldId id="2597" r:id="rId19"/>
    <p:sldId id="545" r:id="rId20"/>
    <p:sldId id="546" r:id="rId21"/>
    <p:sldId id="547" r:id="rId22"/>
    <p:sldId id="274" r:id="rId23"/>
    <p:sldId id="536" r:id="rId24"/>
    <p:sldId id="537" r:id="rId25"/>
    <p:sldId id="538" r:id="rId26"/>
    <p:sldId id="539" r:id="rId27"/>
    <p:sldId id="540" r:id="rId28"/>
    <p:sldId id="541" r:id="rId29"/>
    <p:sldId id="542" r:id="rId30"/>
    <p:sldId id="543" r:id="rId31"/>
    <p:sldId id="544" r:id="rId32"/>
    <p:sldId id="2598" r:id="rId33"/>
    <p:sldId id="394" r:id="rId34"/>
    <p:sldId id="363" r:id="rId35"/>
    <p:sldId id="431" r:id="rId36"/>
    <p:sldId id="2594" r:id="rId37"/>
  </p:sldIdLst>
  <p:sldSz cx="12192000" cy="6858000"/>
  <p:notesSz cx="6858000" cy="9144000"/>
  <p:embeddedFontLst>
    <p:embeddedFont>
      <p:font typeface="Andika" panose="02000000000000000000" pitchFamily="2" charset="0"/>
      <p:regular r:id="rId39"/>
      <p:bold r:id="rId40"/>
      <p:italic r:id="rId41"/>
      <p:boldItalic r:id="rId4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6660E0C-7561-4EF2-B518-A3AECD02CD0A}" v="39" dt="2026-01-14T12:34:57.69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47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2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48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1-14T12:51:35.132" v="354" actId="47"/>
      <pc:docMkLst>
        <pc:docMk/>
      </pc:docMkLst>
      <pc:sldChg chg="modSp mod">
        <pc:chgData name="Glen Jones" userId="e846aaca-4b24-4b13-b0d0-f2308e16b284" providerId="ADAL" clId="{ED47ACC3-9597-4D89-A1DC-43CF280EF274}" dt="2026-01-14T12:16:50.749" v="18" actId="2057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1-14T12:16:50.749" v="18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del">
        <pc:chgData name="Glen Jones" userId="e846aaca-4b24-4b13-b0d0-f2308e16b284" providerId="ADAL" clId="{ED47ACC3-9597-4D89-A1DC-43CF280EF274}" dt="2026-01-14T12:20:01.858" v="154" actId="47"/>
        <pc:sldMkLst>
          <pc:docMk/>
          <pc:sldMk cId="3201718585" sldId="365"/>
        </pc:sldMkLst>
      </pc:sldChg>
      <pc:sldChg chg="del">
        <pc:chgData name="Glen Jones" userId="e846aaca-4b24-4b13-b0d0-f2308e16b284" providerId="ADAL" clId="{ED47ACC3-9597-4D89-A1DC-43CF280EF274}" dt="2026-01-14T12:51:35.132" v="354" actId="47"/>
        <pc:sldMkLst>
          <pc:docMk/>
          <pc:sldMk cId="474139103" sldId="379"/>
        </pc:sldMkLst>
      </pc:sldChg>
      <pc:sldChg chg="del">
        <pc:chgData name="Glen Jones" userId="e846aaca-4b24-4b13-b0d0-f2308e16b284" providerId="ADAL" clId="{ED47ACC3-9597-4D89-A1DC-43CF280EF274}" dt="2026-01-14T12:20:04.488" v="155" actId="47"/>
        <pc:sldMkLst>
          <pc:docMk/>
          <pc:sldMk cId="1233435766" sldId="389"/>
        </pc:sldMkLst>
      </pc:sldChg>
      <pc:sldChg chg="add">
        <pc:chgData name="Glen Jones" userId="e846aaca-4b24-4b13-b0d0-f2308e16b284" providerId="ADAL" clId="{ED47ACC3-9597-4D89-A1DC-43CF280EF274}" dt="2026-01-14T12:14:41.549" v="0"/>
        <pc:sldMkLst>
          <pc:docMk/>
          <pc:sldMk cId="2515382227" sldId="390"/>
        </pc:sldMkLst>
      </pc:sldChg>
      <pc:sldChg chg="del">
        <pc:chgData name="Glen Jones" userId="e846aaca-4b24-4b13-b0d0-f2308e16b284" providerId="ADAL" clId="{ED47ACC3-9597-4D89-A1DC-43CF280EF274}" dt="2026-01-14T12:19:55.548" v="153" actId="47"/>
        <pc:sldMkLst>
          <pc:docMk/>
          <pc:sldMk cId="1811916813" sldId="393"/>
        </pc:sldMkLst>
      </pc:sldChg>
      <pc:sldChg chg="del">
        <pc:chgData name="Glen Jones" userId="e846aaca-4b24-4b13-b0d0-f2308e16b284" providerId="ADAL" clId="{ED47ACC3-9597-4D89-A1DC-43CF280EF274}" dt="2026-01-14T12:51:35.132" v="354" actId="47"/>
        <pc:sldMkLst>
          <pc:docMk/>
          <pc:sldMk cId="470046444" sldId="395"/>
        </pc:sldMkLst>
      </pc:sldChg>
      <pc:sldChg chg="del">
        <pc:chgData name="Glen Jones" userId="e846aaca-4b24-4b13-b0d0-f2308e16b284" providerId="ADAL" clId="{ED47ACC3-9597-4D89-A1DC-43CF280EF274}" dt="2026-01-14T12:20:09.128" v="156" actId="47"/>
        <pc:sldMkLst>
          <pc:docMk/>
          <pc:sldMk cId="2885798098" sldId="396"/>
        </pc:sldMkLst>
      </pc:sldChg>
      <pc:sldChg chg="modSp del">
        <pc:chgData name="Glen Jones" userId="e846aaca-4b24-4b13-b0d0-f2308e16b284" providerId="ADAL" clId="{ED47ACC3-9597-4D89-A1DC-43CF280EF274}" dt="2026-01-14T12:16:43.914" v="8" actId="47"/>
        <pc:sldMkLst>
          <pc:docMk/>
          <pc:sldMk cId="1228521056" sldId="407"/>
        </pc:sldMkLst>
        <pc:spChg chg="mod">
          <ac:chgData name="Glen Jones" userId="e846aaca-4b24-4b13-b0d0-f2308e16b284" providerId="ADAL" clId="{ED47ACC3-9597-4D89-A1DC-43CF280EF274}" dt="2026-01-14T12:16:19.618" v="6"/>
          <ac:spMkLst>
            <pc:docMk/>
            <pc:sldMk cId="1228521056" sldId="407"/>
            <ac:spMk id="4" creationId="{4A2A3D15-5625-4BC5-287F-0CE77FF5CDCE}"/>
          </ac:spMkLst>
        </pc:spChg>
      </pc:sldChg>
      <pc:sldChg chg="del">
        <pc:chgData name="Glen Jones" userId="e846aaca-4b24-4b13-b0d0-f2308e16b284" providerId="ADAL" clId="{ED47ACC3-9597-4D89-A1DC-43CF280EF274}" dt="2026-01-14T12:17:17.488" v="20" actId="47"/>
        <pc:sldMkLst>
          <pc:docMk/>
          <pc:sldMk cId="818189174" sldId="416"/>
        </pc:sldMkLst>
      </pc:sldChg>
      <pc:sldChg chg="del">
        <pc:chgData name="Glen Jones" userId="e846aaca-4b24-4b13-b0d0-f2308e16b284" providerId="ADAL" clId="{ED47ACC3-9597-4D89-A1DC-43CF280EF274}" dt="2026-01-14T12:17:17.488" v="20" actId="47"/>
        <pc:sldMkLst>
          <pc:docMk/>
          <pc:sldMk cId="1144376670" sldId="419"/>
        </pc:sldMkLst>
      </pc:sldChg>
      <pc:sldChg chg="modSp add mod">
        <pc:chgData name="Glen Jones" userId="e846aaca-4b24-4b13-b0d0-f2308e16b284" providerId="ADAL" clId="{ED47ACC3-9597-4D89-A1DC-43CF280EF274}" dt="2026-01-14T12:32:03.707" v="268"/>
        <pc:sldMkLst>
          <pc:docMk/>
          <pc:sldMk cId="1195790910" sldId="433"/>
        </pc:sldMkLst>
        <pc:spChg chg="mod">
          <ac:chgData name="Glen Jones" userId="e846aaca-4b24-4b13-b0d0-f2308e16b284" providerId="ADAL" clId="{ED47ACC3-9597-4D89-A1DC-43CF280EF274}" dt="2026-01-14T12:32:03.707" v="268"/>
          <ac:spMkLst>
            <pc:docMk/>
            <pc:sldMk cId="1195790910" sldId="433"/>
            <ac:spMk id="2" creationId="{4AE1793B-855A-D438-70DB-D4EFE42AE019}"/>
          </ac:spMkLst>
        </pc:spChg>
        <pc:spChg chg="mod">
          <ac:chgData name="Glen Jones" userId="e846aaca-4b24-4b13-b0d0-f2308e16b284" providerId="ADAL" clId="{ED47ACC3-9597-4D89-A1DC-43CF280EF274}" dt="2026-01-14T12:23:45.341" v="211" actId="27636"/>
          <ac:spMkLst>
            <pc:docMk/>
            <pc:sldMk cId="1195790910" sldId="433"/>
            <ac:spMk id="4" creationId="{4A2A3D15-5625-4BC5-287F-0CE77FF5CDCE}"/>
          </ac:spMkLst>
        </pc:spChg>
        <pc:spChg chg="mod">
          <ac:chgData name="Glen Jones" userId="e846aaca-4b24-4b13-b0d0-f2308e16b284" providerId="ADAL" clId="{ED47ACC3-9597-4D89-A1DC-43CF280EF274}" dt="2026-01-14T12:23:45.277" v="209"/>
          <ac:spMkLst>
            <pc:docMk/>
            <pc:sldMk cId="1195790910" sldId="433"/>
            <ac:spMk id="5" creationId="{2C150731-CE11-6D02-196A-7E3D96340872}"/>
          </ac:spMkLst>
        </pc:spChg>
        <pc:spChg chg="mod">
          <ac:chgData name="Glen Jones" userId="e846aaca-4b24-4b13-b0d0-f2308e16b284" providerId="ADAL" clId="{ED47ACC3-9597-4D89-A1DC-43CF280EF274}" dt="2026-01-14T12:23:45.341" v="210" actId="27636"/>
          <ac:spMkLst>
            <pc:docMk/>
            <pc:sldMk cId="1195790910" sldId="433"/>
            <ac:spMk id="6" creationId="{2DBEC471-0676-EB86-E762-FF34B1DF2F82}"/>
          </ac:spMkLst>
        </pc:spChg>
      </pc:sldChg>
      <pc:sldChg chg="modSp del">
        <pc:chgData name="Glen Jones" userId="e846aaca-4b24-4b13-b0d0-f2308e16b284" providerId="ADAL" clId="{ED47ACC3-9597-4D89-A1DC-43CF280EF274}" dt="2026-01-14T12:16:43.914" v="8" actId="47"/>
        <pc:sldMkLst>
          <pc:docMk/>
          <pc:sldMk cId="720433662" sldId="434"/>
        </pc:sldMkLst>
        <pc:spChg chg="mod">
          <ac:chgData name="Glen Jones" userId="e846aaca-4b24-4b13-b0d0-f2308e16b284" providerId="ADAL" clId="{ED47ACC3-9597-4D89-A1DC-43CF280EF274}" dt="2026-01-14T12:16:19.618" v="6"/>
          <ac:spMkLst>
            <pc:docMk/>
            <pc:sldMk cId="720433662" sldId="434"/>
            <ac:spMk id="4" creationId="{645FEF85-4741-C0FA-8B8A-D306913E84DF}"/>
          </ac:spMkLst>
        </pc:spChg>
      </pc:sldChg>
      <pc:sldChg chg="modSp del">
        <pc:chgData name="Glen Jones" userId="e846aaca-4b24-4b13-b0d0-f2308e16b284" providerId="ADAL" clId="{ED47ACC3-9597-4D89-A1DC-43CF280EF274}" dt="2026-01-14T12:16:43.914" v="8" actId="47"/>
        <pc:sldMkLst>
          <pc:docMk/>
          <pc:sldMk cId="2309163323" sldId="435"/>
        </pc:sldMkLst>
        <pc:spChg chg="mod">
          <ac:chgData name="Glen Jones" userId="e846aaca-4b24-4b13-b0d0-f2308e16b284" providerId="ADAL" clId="{ED47ACC3-9597-4D89-A1DC-43CF280EF274}" dt="2026-01-14T12:16:19.618" v="6"/>
          <ac:spMkLst>
            <pc:docMk/>
            <pc:sldMk cId="2309163323" sldId="435"/>
            <ac:spMk id="4" creationId="{890D4F0D-9B34-E0A4-1E83-AD331C3263DE}"/>
          </ac:spMkLst>
        </pc:spChg>
      </pc:sldChg>
      <pc:sldChg chg="modSp del">
        <pc:chgData name="Glen Jones" userId="e846aaca-4b24-4b13-b0d0-f2308e16b284" providerId="ADAL" clId="{ED47ACC3-9597-4D89-A1DC-43CF280EF274}" dt="2026-01-14T12:16:43.914" v="8" actId="47"/>
        <pc:sldMkLst>
          <pc:docMk/>
          <pc:sldMk cId="2920703650" sldId="436"/>
        </pc:sldMkLst>
        <pc:spChg chg="mod">
          <ac:chgData name="Glen Jones" userId="e846aaca-4b24-4b13-b0d0-f2308e16b284" providerId="ADAL" clId="{ED47ACC3-9597-4D89-A1DC-43CF280EF274}" dt="2026-01-14T12:16:19.618" v="6"/>
          <ac:spMkLst>
            <pc:docMk/>
            <pc:sldMk cId="2920703650" sldId="436"/>
            <ac:spMk id="4" creationId="{F72ABF71-E7FF-1000-33AE-7F96F477CEEE}"/>
          </ac:spMkLst>
        </pc:spChg>
      </pc:sldChg>
      <pc:sldChg chg="modSp del">
        <pc:chgData name="Glen Jones" userId="e846aaca-4b24-4b13-b0d0-f2308e16b284" providerId="ADAL" clId="{ED47ACC3-9597-4D89-A1DC-43CF280EF274}" dt="2026-01-14T12:16:43.914" v="8" actId="47"/>
        <pc:sldMkLst>
          <pc:docMk/>
          <pc:sldMk cId="2724352771" sldId="437"/>
        </pc:sldMkLst>
        <pc:spChg chg="mod">
          <ac:chgData name="Glen Jones" userId="e846aaca-4b24-4b13-b0d0-f2308e16b284" providerId="ADAL" clId="{ED47ACC3-9597-4D89-A1DC-43CF280EF274}" dt="2026-01-14T12:16:19.618" v="6"/>
          <ac:spMkLst>
            <pc:docMk/>
            <pc:sldMk cId="2724352771" sldId="437"/>
            <ac:spMk id="4" creationId="{865BCEA8-0FDC-AA4C-8972-C1579C09AA0F}"/>
          </ac:spMkLst>
        </pc:spChg>
      </pc:sldChg>
      <pc:sldChg chg="modSp del">
        <pc:chgData name="Glen Jones" userId="e846aaca-4b24-4b13-b0d0-f2308e16b284" providerId="ADAL" clId="{ED47ACC3-9597-4D89-A1DC-43CF280EF274}" dt="2026-01-14T12:16:43.914" v="8" actId="47"/>
        <pc:sldMkLst>
          <pc:docMk/>
          <pc:sldMk cId="1103086455" sldId="438"/>
        </pc:sldMkLst>
        <pc:spChg chg="mod">
          <ac:chgData name="Glen Jones" userId="e846aaca-4b24-4b13-b0d0-f2308e16b284" providerId="ADAL" clId="{ED47ACC3-9597-4D89-A1DC-43CF280EF274}" dt="2026-01-14T12:16:19.618" v="6"/>
          <ac:spMkLst>
            <pc:docMk/>
            <pc:sldMk cId="1103086455" sldId="438"/>
            <ac:spMk id="4" creationId="{5A647388-DEC1-CE9B-ED10-6E571443E7E9}"/>
          </ac:spMkLst>
        </pc:spChg>
      </pc:sldChg>
      <pc:sldChg chg="modSp del">
        <pc:chgData name="Glen Jones" userId="e846aaca-4b24-4b13-b0d0-f2308e16b284" providerId="ADAL" clId="{ED47ACC3-9597-4D89-A1DC-43CF280EF274}" dt="2026-01-14T12:16:43.914" v="8" actId="47"/>
        <pc:sldMkLst>
          <pc:docMk/>
          <pc:sldMk cId="859300771" sldId="439"/>
        </pc:sldMkLst>
        <pc:spChg chg="mod">
          <ac:chgData name="Glen Jones" userId="e846aaca-4b24-4b13-b0d0-f2308e16b284" providerId="ADAL" clId="{ED47ACC3-9597-4D89-A1DC-43CF280EF274}" dt="2026-01-14T12:16:19.618" v="6"/>
          <ac:spMkLst>
            <pc:docMk/>
            <pc:sldMk cId="859300771" sldId="439"/>
            <ac:spMk id="4" creationId="{58958563-2CD0-88C3-3523-7FD981CA453D}"/>
          </ac:spMkLst>
        </pc:spChg>
      </pc:sldChg>
      <pc:sldChg chg="del">
        <pc:chgData name="Glen Jones" userId="e846aaca-4b24-4b13-b0d0-f2308e16b284" providerId="ADAL" clId="{ED47ACC3-9597-4D89-A1DC-43CF280EF274}" dt="2026-01-14T12:16:43.914" v="8" actId="47"/>
        <pc:sldMkLst>
          <pc:docMk/>
          <pc:sldMk cId="1631653566" sldId="443"/>
        </pc:sldMkLst>
      </pc:sldChg>
      <pc:sldChg chg="del">
        <pc:chgData name="Glen Jones" userId="e846aaca-4b24-4b13-b0d0-f2308e16b284" providerId="ADAL" clId="{ED47ACC3-9597-4D89-A1DC-43CF280EF274}" dt="2026-01-14T12:16:43.914" v="8" actId="47"/>
        <pc:sldMkLst>
          <pc:docMk/>
          <pc:sldMk cId="3036606236" sldId="444"/>
        </pc:sldMkLst>
      </pc:sldChg>
      <pc:sldChg chg="del">
        <pc:chgData name="Glen Jones" userId="e846aaca-4b24-4b13-b0d0-f2308e16b284" providerId="ADAL" clId="{ED47ACC3-9597-4D89-A1DC-43CF280EF274}" dt="2026-01-14T12:16:43.914" v="8" actId="47"/>
        <pc:sldMkLst>
          <pc:docMk/>
          <pc:sldMk cId="147296163" sldId="445"/>
        </pc:sldMkLst>
      </pc:sldChg>
      <pc:sldChg chg="del">
        <pc:chgData name="Glen Jones" userId="e846aaca-4b24-4b13-b0d0-f2308e16b284" providerId="ADAL" clId="{ED47ACC3-9597-4D89-A1DC-43CF280EF274}" dt="2026-01-14T12:16:43.914" v="8" actId="47"/>
        <pc:sldMkLst>
          <pc:docMk/>
          <pc:sldMk cId="3301163952" sldId="446"/>
        </pc:sldMkLst>
      </pc:sldChg>
      <pc:sldChg chg="del">
        <pc:chgData name="Glen Jones" userId="e846aaca-4b24-4b13-b0d0-f2308e16b284" providerId="ADAL" clId="{ED47ACC3-9597-4D89-A1DC-43CF280EF274}" dt="2026-01-14T12:16:43.914" v="8" actId="47"/>
        <pc:sldMkLst>
          <pc:docMk/>
          <pc:sldMk cId="1408714602" sldId="447"/>
        </pc:sldMkLst>
      </pc:sldChg>
      <pc:sldChg chg="del">
        <pc:chgData name="Glen Jones" userId="e846aaca-4b24-4b13-b0d0-f2308e16b284" providerId="ADAL" clId="{ED47ACC3-9597-4D89-A1DC-43CF280EF274}" dt="2026-01-14T12:16:43.914" v="8" actId="47"/>
        <pc:sldMkLst>
          <pc:docMk/>
          <pc:sldMk cId="2251807814" sldId="448"/>
        </pc:sldMkLst>
      </pc:sldChg>
      <pc:sldChg chg="del">
        <pc:chgData name="Glen Jones" userId="e846aaca-4b24-4b13-b0d0-f2308e16b284" providerId="ADAL" clId="{ED47ACC3-9597-4D89-A1DC-43CF280EF274}" dt="2026-01-14T12:16:43.914" v="8" actId="47"/>
        <pc:sldMkLst>
          <pc:docMk/>
          <pc:sldMk cId="1812619992" sldId="449"/>
        </pc:sldMkLst>
      </pc:sldChg>
      <pc:sldChg chg="del">
        <pc:chgData name="Glen Jones" userId="e846aaca-4b24-4b13-b0d0-f2308e16b284" providerId="ADAL" clId="{ED47ACC3-9597-4D89-A1DC-43CF280EF274}" dt="2026-01-14T12:16:43.914" v="8" actId="47"/>
        <pc:sldMkLst>
          <pc:docMk/>
          <pc:sldMk cId="853248763" sldId="450"/>
        </pc:sldMkLst>
      </pc:sldChg>
      <pc:sldChg chg="del">
        <pc:chgData name="Glen Jones" userId="e846aaca-4b24-4b13-b0d0-f2308e16b284" providerId="ADAL" clId="{ED47ACC3-9597-4D89-A1DC-43CF280EF274}" dt="2026-01-14T12:16:43.914" v="8" actId="47"/>
        <pc:sldMkLst>
          <pc:docMk/>
          <pc:sldMk cId="2295930627" sldId="451"/>
        </pc:sldMkLst>
      </pc:sldChg>
      <pc:sldChg chg="del">
        <pc:chgData name="Glen Jones" userId="e846aaca-4b24-4b13-b0d0-f2308e16b284" providerId="ADAL" clId="{ED47ACC3-9597-4D89-A1DC-43CF280EF274}" dt="2026-01-14T12:16:43.914" v="8" actId="47"/>
        <pc:sldMkLst>
          <pc:docMk/>
          <pc:sldMk cId="1404741697" sldId="452"/>
        </pc:sldMkLst>
      </pc:sldChg>
      <pc:sldChg chg="del">
        <pc:chgData name="Glen Jones" userId="e846aaca-4b24-4b13-b0d0-f2308e16b284" providerId="ADAL" clId="{ED47ACC3-9597-4D89-A1DC-43CF280EF274}" dt="2026-01-14T12:16:43.914" v="8" actId="47"/>
        <pc:sldMkLst>
          <pc:docMk/>
          <pc:sldMk cId="2169664061" sldId="453"/>
        </pc:sldMkLst>
      </pc:sldChg>
      <pc:sldChg chg="del">
        <pc:chgData name="Glen Jones" userId="e846aaca-4b24-4b13-b0d0-f2308e16b284" providerId="ADAL" clId="{ED47ACC3-9597-4D89-A1DC-43CF280EF274}" dt="2026-01-14T12:16:43.914" v="8" actId="47"/>
        <pc:sldMkLst>
          <pc:docMk/>
          <pc:sldMk cId="868936875" sldId="454"/>
        </pc:sldMkLst>
      </pc:sldChg>
      <pc:sldChg chg="del">
        <pc:chgData name="Glen Jones" userId="e846aaca-4b24-4b13-b0d0-f2308e16b284" providerId="ADAL" clId="{ED47ACC3-9597-4D89-A1DC-43CF280EF274}" dt="2026-01-14T12:16:43.914" v="8" actId="47"/>
        <pc:sldMkLst>
          <pc:docMk/>
          <pc:sldMk cId="3288951023" sldId="455"/>
        </pc:sldMkLst>
      </pc:sldChg>
      <pc:sldChg chg="del">
        <pc:chgData name="Glen Jones" userId="e846aaca-4b24-4b13-b0d0-f2308e16b284" providerId="ADAL" clId="{ED47ACC3-9597-4D89-A1DC-43CF280EF274}" dt="2026-01-14T12:16:43.914" v="8" actId="47"/>
        <pc:sldMkLst>
          <pc:docMk/>
          <pc:sldMk cId="2638843807" sldId="457"/>
        </pc:sldMkLst>
      </pc:sldChg>
      <pc:sldChg chg="del">
        <pc:chgData name="Glen Jones" userId="e846aaca-4b24-4b13-b0d0-f2308e16b284" providerId="ADAL" clId="{ED47ACC3-9597-4D89-A1DC-43CF280EF274}" dt="2026-01-14T12:17:17.488" v="20" actId="47"/>
        <pc:sldMkLst>
          <pc:docMk/>
          <pc:sldMk cId="1419257661" sldId="458"/>
        </pc:sldMkLst>
      </pc:sldChg>
      <pc:sldChg chg="modSp add mod">
        <pc:chgData name="Glen Jones" userId="e846aaca-4b24-4b13-b0d0-f2308e16b284" providerId="ADAL" clId="{ED47ACC3-9597-4D89-A1DC-43CF280EF274}" dt="2026-01-14T12:33:59.208" v="324" actId="14100"/>
        <pc:sldMkLst>
          <pc:docMk/>
          <pc:sldMk cId="1054672756" sldId="468"/>
        </pc:sldMkLst>
        <pc:spChg chg="mod">
          <ac:chgData name="Glen Jones" userId="e846aaca-4b24-4b13-b0d0-f2308e16b284" providerId="ADAL" clId="{ED47ACC3-9597-4D89-A1DC-43CF280EF274}" dt="2026-01-14T12:33:47.696" v="318" actId="1076"/>
          <ac:spMkLst>
            <pc:docMk/>
            <pc:sldMk cId="1054672756" sldId="468"/>
            <ac:spMk id="2" creationId="{9506B73C-397E-D746-27A9-40EF73FBA822}"/>
          </ac:spMkLst>
        </pc:spChg>
        <pc:spChg chg="mod">
          <ac:chgData name="Glen Jones" userId="e846aaca-4b24-4b13-b0d0-f2308e16b284" providerId="ADAL" clId="{ED47ACC3-9597-4D89-A1DC-43CF280EF274}" dt="2026-01-14T12:33:55.198" v="322" actId="14100"/>
          <ac:spMkLst>
            <pc:docMk/>
            <pc:sldMk cId="1054672756" sldId="468"/>
            <ac:spMk id="4" creationId="{597CCCC2-E89F-7CB9-848A-84895472A624}"/>
          </ac:spMkLst>
        </pc:spChg>
        <pc:spChg chg="mod">
          <ac:chgData name="Glen Jones" userId="e846aaca-4b24-4b13-b0d0-f2308e16b284" providerId="ADAL" clId="{ED47ACC3-9597-4D89-A1DC-43CF280EF274}" dt="2026-01-14T12:33:59.208" v="324" actId="14100"/>
          <ac:spMkLst>
            <pc:docMk/>
            <pc:sldMk cId="1054672756" sldId="468"/>
            <ac:spMk id="5" creationId="{24FC2617-C38E-E482-4B96-41909C04621E}"/>
          </ac:spMkLst>
        </pc:spChg>
        <pc:spChg chg="mod">
          <ac:chgData name="Glen Jones" userId="e846aaca-4b24-4b13-b0d0-f2308e16b284" providerId="ADAL" clId="{ED47ACC3-9597-4D89-A1DC-43CF280EF274}" dt="2026-01-14T12:33:50.806" v="320" actId="1076"/>
          <ac:spMkLst>
            <pc:docMk/>
            <pc:sldMk cId="1054672756" sldId="468"/>
            <ac:spMk id="8" creationId="{D7ED1473-BCD5-3075-4FD3-711240ACD595}"/>
          </ac:spMkLst>
        </pc:spChg>
        <pc:spChg chg="mod">
          <ac:chgData name="Glen Jones" userId="e846aaca-4b24-4b13-b0d0-f2308e16b284" providerId="ADAL" clId="{ED47ACC3-9597-4D89-A1DC-43CF280EF274}" dt="2026-01-14T12:33:56.976" v="323" actId="1076"/>
          <ac:spMkLst>
            <pc:docMk/>
            <pc:sldMk cId="1054672756" sldId="468"/>
            <ac:spMk id="16" creationId="{919B7F75-8C7B-51D0-BB29-C7A787C12F9C}"/>
          </ac:spMkLst>
        </pc:spChg>
      </pc:sldChg>
      <pc:sldChg chg="del">
        <pc:chgData name="Glen Jones" userId="e846aaca-4b24-4b13-b0d0-f2308e16b284" providerId="ADAL" clId="{ED47ACC3-9597-4D89-A1DC-43CF280EF274}" dt="2026-01-14T12:17:17.488" v="20" actId="47"/>
        <pc:sldMkLst>
          <pc:docMk/>
          <pc:sldMk cId="3849219962" sldId="469"/>
        </pc:sldMkLst>
      </pc:sldChg>
      <pc:sldChg chg="del">
        <pc:chgData name="Glen Jones" userId="e846aaca-4b24-4b13-b0d0-f2308e16b284" providerId="ADAL" clId="{ED47ACC3-9597-4D89-A1DC-43CF280EF274}" dt="2026-01-14T12:17:17.488" v="20" actId="47"/>
        <pc:sldMkLst>
          <pc:docMk/>
          <pc:sldMk cId="3862629912" sldId="470"/>
        </pc:sldMkLst>
      </pc:sldChg>
      <pc:sldChg chg="del">
        <pc:chgData name="Glen Jones" userId="e846aaca-4b24-4b13-b0d0-f2308e16b284" providerId="ADAL" clId="{ED47ACC3-9597-4D89-A1DC-43CF280EF274}" dt="2026-01-14T12:17:17.488" v="20" actId="47"/>
        <pc:sldMkLst>
          <pc:docMk/>
          <pc:sldMk cId="898871633" sldId="471"/>
        </pc:sldMkLst>
      </pc:sldChg>
      <pc:sldChg chg="del">
        <pc:chgData name="Glen Jones" userId="e846aaca-4b24-4b13-b0d0-f2308e16b284" providerId="ADAL" clId="{ED47ACC3-9597-4D89-A1DC-43CF280EF274}" dt="2026-01-14T12:17:17.488" v="20" actId="47"/>
        <pc:sldMkLst>
          <pc:docMk/>
          <pc:sldMk cId="3671765987" sldId="473"/>
        </pc:sldMkLst>
      </pc:sldChg>
      <pc:sldChg chg="del">
        <pc:chgData name="Glen Jones" userId="e846aaca-4b24-4b13-b0d0-f2308e16b284" providerId="ADAL" clId="{ED47ACC3-9597-4D89-A1DC-43CF280EF274}" dt="2026-01-14T12:17:17.488" v="20" actId="47"/>
        <pc:sldMkLst>
          <pc:docMk/>
          <pc:sldMk cId="2178630609" sldId="474"/>
        </pc:sldMkLst>
      </pc:sldChg>
      <pc:sldChg chg="del">
        <pc:chgData name="Glen Jones" userId="e846aaca-4b24-4b13-b0d0-f2308e16b284" providerId="ADAL" clId="{ED47ACC3-9597-4D89-A1DC-43CF280EF274}" dt="2026-01-14T12:17:17.488" v="20" actId="47"/>
        <pc:sldMkLst>
          <pc:docMk/>
          <pc:sldMk cId="1085603585" sldId="475"/>
        </pc:sldMkLst>
      </pc:sldChg>
      <pc:sldChg chg="del">
        <pc:chgData name="Glen Jones" userId="e846aaca-4b24-4b13-b0d0-f2308e16b284" providerId="ADAL" clId="{ED47ACC3-9597-4D89-A1DC-43CF280EF274}" dt="2026-01-14T12:17:17.488" v="20" actId="47"/>
        <pc:sldMkLst>
          <pc:docMk/>
          <pc:sldMk cId="2143435582" sldId="476"/>
        </pc:sldMkLst>
      </pc:sldChg>
      <pc:sldChg chg="del">
        <pc:chgData name="Glen Jones" userId="e846aaca-4b24-4b13-b0d0-f2308e16b284" providerId="ADAL" clId="{ED47ACC3-9597-4D89-A1DC-43CF280EF274}" dt="2026-01-14T12:17:17.488" v="20" actId="47"/>
        <pc:sldMkLst>
          <pc:docMk/>
          <pc:sldMk cId="2819981628" sldId="477"/>
        </pc:sldMkLst>
      </pc:sldChg>
      <pc:sldChg chg="modSp add mod">
        <pc:chgData name="Glen Jones" userId="e846aaca-4b24-4b13-b0d0-f2308e16b284" providerId="ADAL" clId="{ED47ACC3-9597-4D89-A1DC-43CF280EF274}" dt="2026-01-14T12:32:03.707" v="268"/>
        <pc:sldMkLst>
          <pc:docMk/>
          <pc:sldMk cId="706283026" sldId="513"/>
        </pc:sldMkLst>
        <pc:spChg chg="mod">
          <ac:chgData name="Glen Jones" userId="e846aaca-4b24-4b13-b0d0-f2308e16b284" providerId="ADAL" clId="{ED47ACC3-9597-4D89-A1DC-43CF280EF274}" dt="2026-01-14T12:32:03.707" v="268"/>
          <ac:spMkLst>
            <pc:docMk/>
            <pc:sldMk cId="706283026" sldId="513"/>
            <ac:spMk id="2" creationId="{3E3330E2-61EF-BD9A-5D0E-02FEC442AD69}"/>
          </ac:spMkLst>
        </pc:spChg>
        <pc:spChg chg="mod">
          <ac:chgData name="Glen Jones" userId="e846aaca-4b24-4b13-b0d0-f2308e16b284" providerId="ADAL" clId="{ED47ACC3-9597-4D89-A1DC-43CF280EF274}" dt="2026-01-14T12:23:45.347" v="213" actId="27636"/>
          <ac:spMkLst>
            <pc:docMk/>
            <pc:sldMk cId="706283026" sldId="513"/>
            <ac:spMk id="4" creationId="{4E757D0D-83E4-F739-2C2A-543F59AE3FF1}"/>
          </ac:spMkLst>
        </pc:spChg>
        <pc:spChg chg="mod">
          <ac:chgData name="Glen Jones" userId="e846aaca-4b24-4b13-b0d0-f2308e16b284" providerId="ADAL" clId="{ED47ACC3-9597-4D89-A1DC-43CF280EF274}" dt="2026-01-14T12:23:45.277" v="209"/>
          <ac:spMkLst>
            <pc:docMk/>
            <pc:sldMk cId="706283026" sldId="513"/>
            <ac:spMk id="5" creationId="{46DF8BCC-258D-5B17-F2E4-A782E4BE8BD5}"/>
          </ac:spMkLst>
        </pc:spChg>
        <pc:spChg chg="mod">
          <ac:chgData name="Glen Jones" userId="e846aaca-4b24-4b13-b0d0-f2308e16b284" providerId="ADAL" clId="{ED47ACC3-9597-4D89-A1DC-43CF280EF274}" dt="2026-01-14T12:29:15.509" v="234" actId="207"/>
          <ac:spMkLst>
            <pc:docMk/>
            <pc:sldMk cId="706283026" sldId="513"/>
            <ac:spMk id="6" creationId="{A6C7C69A-0CF1-1189-9A59-4DC0B9C315EF}"/>
          </ac:spMkLst>
        </pc:spChg>
      </pc:sldChg>
      <pc:sldChg chg="modSp add mod">
        <pc:chgData name="Glen Jones" userId="e846aaca-4b24-4b13-b0d0-f2308e16b284" providerId="ADAL" clId="{ED47ACC3-9597-4D89-A1DC-43CF280EF274}" dt="2026-01-14T12:32:03.707" v="268"/>
        <pc:sldMkLst>
          <pc:docMk/>
          <pc:sldMk cId="612847279" sldId="514"/>
        </pc:sldMkLst>
        <pc:spChg chg="mod">
          <ac:chgData name="Glen Jones" userId="e846aaca-4b24-4b13-b0d0-f2308e16b284" providerId="ADAL" clId="{ED47ACC3-9597-4D89-A1DC-43CF280EF274}" dt="2026-01-14T12:32:03.707" v="268"/>
          <ac:spMkLst>
            <pc:docMk/>
            <pc:sldMk cId="612847279" sldId="514"/>
            <ac:spMk id="2" creationId="{1AC5935C-9A07-C2EF-6242-579CFF0B1128}"/>
          </ac:spMkLst>
        </pc:spChg>
        <pc:spChg chg="mod">
          <ac:chgData name="Glen Jones" userId="e846aaca-4b24-4b13-b0d0-f2308e16b284" providerId="ADAL" clId="{ED47ACC3-9597-4D89-A1DC-43CF280EF274}" dt="2026-01-14T12:23:45.358" v="215" actId="27636"/>
          <ac:spMkLst>
            <pc:docMk/>
            <pc:sldMk cId="612847279" sldId="514"/>
            <ac:spMk id="4" creationId="{200A7F03-BBD0-8C8A-3955-3CC2E43FCAEE}"/>
          </ac:spMkLst>
        </pc:spChg>
        <pc:spChg chg="mod">
          <ac:chgData name="Glen Jones" userId="e846aaca-4b24-4b13-b0d0-f2308e16b284" providerId="ADAL" clId="{ED47ACC3-9597-4D89-A1DC-43CF280EF274}" dt="2026-01-14T12:23:45.277" v="209"/>
          <ac:spMkLst>
            <pc:docMk/>
            <pc:sldMk cId="612847279" sldId="514"/>
            <ac:spMk id="5" creationId="{95A4630D-0A93-7AF7-7439-467A49A15CBB}"/>
          </ac:spMkLst>
        </pc:spChg>
        <pc:spChg chg="mod">
          <ac:chgData name="Glen Jones" userId="e846aaca-4b24-4b13-b0d0-f2308e16b284" providerId="ADAL" clId="{ED47ACC3-9597-4D89-A1DC-43CF280EF274}" dt="2026-01-14T12:29:46.962" v="242" actId="27636"/>
          <ac:spMkLst>
            <pc:docMk/>
            <pc:sldMk cId="612847279" sldId="514"/>
            <ac:spMk id="6" creationId="{A845AA1C-A02A-8C87-BF0A-CC0AB9A88404}"/>
          </ac:spMkLst>
        </pc:spChg>
      </pc:sldChg>
      <pc:sldChg chg="modSp add mod">
        <pc:chgData name="Glen Jones" userId="e846aaca-4b24-4b13-b0d0-f2308e16b284" providerId="ADAL" clId="{ED47ACC3-9597-4D89-A1DC-43CF280EF274}" dt="2026-01-14T12:32:03.707" v="268"/>
        <pc:sldMkLst>
          <pc:docMk/>
          <pc:sldMk cId="3402863670" sldId="515"/>
        </pc:sldMkLst>
        <pc:spChg chg="mod">
          <ac:chgData name="Glen Jones" userId="e846aaca-4b24-4b13-b0d0-f2308e16b284" providerId="ADAL" clId="{ED47ACC3-9597-4D89-A1DC-43CF280EF274}" dt="2026-01-14T12:32:03.707" v="268"/>
          <ac:spMkLst>
            <pc:docMk/>
            <pc:sldMk cId="3402863670" sldId="515"/>
            <ac:spMk id="2" creationId="{B4A70411-AC2F-D1A5-8D56-02DA040566D1}"/>
          </ac:spMkLst>
        </pc:spChg>
        <pc:spChg chg="mod">
          <ac:chgData name="Glen Jones" userId="e846aaca-4b24-4b13-b0d0-f2308e16b284" providerId="ADAL" clId="{ED47ACC3-9597-4D89-A1DC-43CF280EF274}" dt="2026-01-14T12:23:45.372" v="219" actId="27636"/>
          <ac:spMkLst>
            <pc:docMk/>
            <pc:sldMk cId="3402863670" sldId="515"/>
            <ac:spMk id="4" creationId="{4FCF15C2-342B-F461-8DD7-402AECD2FA1F}"/>
          </ac:spMkLst>
        </pc:spChg>
        <pc:spChg chg="mod">
          <ac:chgData name="Glen Jones" userId="e846aaca-4b24-4b13-b0d0-f2308e16b284" providerId="ADAL" clId="{ED47ACC3-9597-4D89-A1DC-43CF280EF274}" dt="2026-01-14T12:30:39.354" v="258" actId="207"/>
          <ac:spMkLst>
            <pc:docMk/>
            <pc:sldMk cId="3402863670" sldId="515"/>
            <ac:spMk id="5" creationId="{1A0C3636-6BC5-F843-D202-7E6D351EB9E4}"/>
          </ac:spMkLst>
        </pc:spChg>
        <pc:spChg chg="mod">
          <ac:chgData name="Glen Jones" userId="e846aaca-4b24-4b13-b0d0-f2308e16b284" providerId="ADAL" clId="{ED47ACC3-9597-4D89-A1DC-43CF280EF274}" dt="2026-01-14T12:30:15.917" v="252" actId="27636"/>
          <ac:spMkLst>
            <pc:docMk/>
            <pc:sldMk cId="3402863670" sldId="515"/>
            <ac:spMk id="6" creationId="{4C58E0B6-27F8-3731-E0E1-CA6BBC037766}"/>
          </ac:spMkLst>
        </pc:spChg>
      </pc:sldChg>
      <pc:sldChg chg="modSp add mod">
        <pc:chgData name="Glen Jones" userId="e846aaca-4b24-4b13-b0d0-f2308e16b284" providerId="ADAL" clId="{ED47ACC3-9597-4D89-A1DC-43CF280EF274}" dt="2026-01-14T12:32:03.707" v="268"/>
        <pc:sldMkLst>
          <pc:docMk/>
          <pc:sldMk cId="1327262619" sldId="516"/>
        </pc:sldMkLst>
        <pc:spChg chg="mod">
          <ac:chgData name="Glen Jones" userId="e846aaca-4b24-4b13-b0d0-f2308e16b284" providerId="ADAL" clId="{ED47ACC3-9597-4D89-A1DC-43CF280EF274}" dt="2026-01-14T12:32:03.707" v="268"/>
          <ac:spMkLst>
            <pc:docMk/>
            <pc:sldMk cId="1327262619" sldId="516"/>
            <ac:spMk id="2" creationId="{E2024218-8CF3-E660-F575-CFB78B532798}"/>
          </ac:spMkLst>
        </pc:spChg>
        <pc:spChg chg="mod">
          <ac:chgData name="Glen Jones" userId="e846aaca-4b24-4b13-b0d0-f2308e16b284" providerId="ADAL" clId="{ED47ACC3-9597-4D89-A1DC-43CF280EF274}" dt="2026-01-14T12:31:09.024" v="264" actId="207"/>
          <ac:spMkLst>
            <pc:docMk/>
            <pc:sldMk cId="1327262619" sldId="516"/>
            <ac:spMk id="4" creationId="{40237147-DD36-62D4-67F1-4E3C18542004}"/>
          </ac:spMkLst>
        </pc:spChg>
        <pc:spChg chg="mod">
          <ac:chgData name="Glen Jones" userId="e846aaca-4b24-4b13-b0d0-f2308e16b284" providerId="ADAL" clId="{ED47ACC3-9597-4D89-A1DC-43CF280EF274}" dt="2026-01-14T12:30:55.819" v="261"/>
          <ac:spMkLst>
            <pc:docMk/>
            <pc:sldMk cId="1327262619" sldId="516"/>
            <ac:spMk id="5" creationId="{EB3A7D81-D165-9F57-B4E4-6FD7DB5EB8BE}"/>
          </ac:spMkLst>
        </pc:spChg>
        <pc:spChg chg="mod">
          <ac:chgData name="Glen Jones" userId="e846aaca-4b24-4b13-b0d0-f2308e16b284" providerId="ADAL" clId="{ED47ACC3-9597-4D89-A1DC-43CF280EF274}" dt="2026-01-14T12:30:21.677" v="254" actId="27636"/>
          <ac:spMkLst>
            <pc:docMk/>
            <pc:sldMk cId="1327262619" sldId="516"/>
            <ac:spMk id="6" creationId="{8A3834A0-644B-5291-67F8-8F18280FC13E}"/>
          </ac:spMkLst>
        </pc:spChg>
      </pc:sldChg>
      <pc:sldChg chg="del">
        <pc:chgData name="Glen Jones" userId="e846aaca-4b24-4b13-b0d0-f2308e16b284" providerId="ADAL" clId="{ED47ACC3-9597-4D89-A1DC-43CF280EF274}" dt="2026-01-14T12:17:17.488" v="20" actId="47"/>
        <pc:sldMkLst>
          <pc:docMk/>
          <pc:sldMk cId="85259365" sldId="520"/>
        </pc:sldMkLst>
      </pc:sldChg>
      <pc:sldChg chg="add">
        <pc:chgData name="Glen Jones" userId="e846aaca-4b24-4b13-b0d0-f2308e16b284" providerId="ADAL" clId="{ED47ACC3-9597-4D89-A1DC-43CF280EF274}" dt="2026-01-14T12:17:09.448" v="19"/>
        <pc:sldMkLst>
          <pc:docMk/>
          <pc:sldMk cId="2845178778" sldId="536"/>
        </pc:sldMkLst>
      </pc:sldChg>
      <pc:sldChg chg="add">
        <pc:chgData name="Glen Jones" userId="e846aaca-4b24-4b13-b0d0-f2308e16b284" providerId="ADAL" clId="{ED47ACC3-9597-4D89-A1DC-43CF280EF274}" dt="2026-01-14T12:17:09.448" v="19"/>
        <pc:sldMkLst>
          <pc:docMk/>
          <pc:sldMk cId="3392112947" sldId="537"/>
        </pc:sldMkLst>
      </pc:sldChg>
      <pc:sldChg chg="add">
        <pc:chgData name="Glen Jones" userId="e846aaca-4b24-4b13-b0d0-f2308e16b284" providerId="ADAL" clId="{ED47ACC3-9597-4D89-A1DC-43CF280EF274}" dt="2026-01-14T12:17:09.448" v="19"/>
        <pc:sldMkLst>
          <pc:docMk/>
          <pc:sldMk cId="3812020744" sldId="538"/>
        </pc:sldMkLst>
      </pc:sldChg>
      <pc:sldChg chg="modSp add mod">
        <pc:chgData name="Glen Jones" userId="e846aaca-4b24-4b13-b0d0-f2308e16b284" providerId="ADAL" clId="{ED47ACC3-9597-4D89-A1DC-43CF280EF274}" dt="2026-01-14T12:19:13.662" v="151" actId="20577"/>
        <pc:sldMkLst>
          <pc:docMk/>
          <pc:sldMk cId="1617769499" sldId="539"/>
        </pc:sldMkLst>
        <pc:spChg chg="mod">
          <ac:chgData name="Glen Jones" userId="e846aaca-4b24-4b13-b0d0-f2308e16b284" providerId="ADAL" clId="{ED47ACC3-9597-4D89-A1DC-43CF280EF274}" dt="2026-01-14T12:19:13.662" v="151" actId="20577"/>
          <ac:spMkLst>
            <pc:docMk/>
            <pc:sldMk cId="1617769499" sldId="539"/>
            <ac:spMk id="8" creationId="{CFEA6B8A-6BFB-2E48-8AA6-BA6516528D3F}"/>
          </ac:spMkLst>
        </pc:spChg>
      </pc:sldChg>
      <pc:sldChg chg="modSp add mod">
        <pc:chgData name="Glen Jones" userId="e846aaca-4b24-4b13-b0d0-f2308e16b284" providerId="ADAL" clId="{ED47ACC3-9597-4D89-A1DC-43CF280EF274}" dt="2026-01-14T12:18:53.698" v="100" actId="20577"/>
        <pc:sldMkLst>
          <pc:docMk/>
          <pc:sldMk cId="3014603248" sldId="540"/>
        </pc:sldMkLst>
        <pc:graphicFrameChg chg="modGraphic">
          <ac:chgData name="Glen Jones" userId="e846aaca-4b24-4b13-b0d0-f2308e16b284" providerId="ADAL" clId="{ED47ACC3-9597-4D89-A1DC-43CF280EF274}" dt="2026-01-14T12:18:53.698" v="100" actId="20577"/>
          <ac:graphicFrameMkLst>
            <pc:docMk/>
            <pc:sldMk cId="3014603248" sldId="540"/>
            <ac:graphicFrameMk id="4" creationId="{E36843A5-D138-21AE-FF9B-C50914A2E2BC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1-14T12:18:46.409" v="93" actId="20577"/>
        <pc:sldMkLst>
          <pc:docMk/>
          <pc:sldMk cId="799594242" sldId="541"/>
        </pc:sldMkLst>
        <pc:graphicFrameChg chg="modGraphic">
          <ac:chgData name="Glen Jones" userId="e846aaca-4b24-4b13-b0d0-f2308e16b284" providerId="ADAL" clId="{ED47ACC3-9597-4D89-A1DC-43CF280EF274}" dt="2026-01-14T12:18:46.409" v="93" actId="20577"/>
          <ac:graphicFrameMkLst>
            <pc:docMk/>
            <pc:sldMk cId="799594242" sldId="541"/>
            <ac:graphicFrameMk id="4" creationId="{2EEA903B-15AF-ECCB-16AC-37E402A12BCF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1-14T12:18:40.342" v="86" actId="20577"/>
        <pc:sldMkLst>
          <pc:docMk/>
          <pc:sldMk cId="819522156" sldId="542"/>
        </pc:sldMkLst>
        <pc:graphicFrameChg chg="modGraphic">
          <ac:chgData name="Glen Jones" userId="e846aaca-4b24-4b13-b0d0-f2308e16b284" providerId="ADAL" clId="{ED47ACC3-9597-4D89-A1DC-43CF280EF274}" dt="2026-01-14T12:18:40.342" v="86" actId="20577"/>
          <ac:graphicFrameMkLst>
            <pc:docMk/>
            <pc:sldMk cId="819522156" sldId="542"/>
            <ac:graphicFrameMk id="4" creationId="{40109288-7964-8CAD-DFD2-EA1673C5A2C4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1-14T12:18:34.928" v="79" actId="20577"/>
        <pc:sldMkLst>
          <pc:docMk/>
          <pc:sldMk cId="4214612519" sldId="543"/>
        </pc:sldMkLst>
        <pc:graphicFrameChg chg="modGraphic">
          <ac:chgData name="Glen Jones" userId="e846aaca-4b24-4b13-b0d0-f2308e16b284" providerId="ADAL" clId="{ED47ACC3-9597-4D89-A1DC-43CF280EF274}" dt="2026-01-14T12:18:34.928" v="79" actId="20577"/>
          <ac:graphicFrameMkLst>
            <pc:docMk/>
            <pc:sldMk cId="4214612519" sldId="543"/>
            <ac:graphicFrameMk id="4" creationId="{B5A501F6-A415-544E-1D15-951638827A55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1-14T12:19:35.828" v="152" actId="207"/>
        <pc:sldMkLst>
          <pc:docMk/>
          <pc:sldMk cId="659718212" sldId="544"/>
        </pc:sldMkLst>
        <pc:graphicFrameChg chg="mod modGraphic">
          <ac:chgData name="Glen Jones" userId="e846aaca-4b24-4b13-b0d0-f2308e16b284" providerId="ADAL" clId="{ED47ACC3-9597-4D89-A1DC-43CF280EF274}" dt="2026-01-14T12:19:35.828" v="152" actId="207"/>
          <ac:graphicFrameMkLst>
            <pc:docMk/>
            <pc:sldMk cId="659718212" sldId="544"/>
            <ac:graphicFrameMk id="4" creationId="{37133942-B7CC-7F5C-E5F1-87338ACEDEE1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1-14T12:34:52.326" v="338" actId="1076"/>
        <pc:sldMkLst>
          <pc:docMk/>
          <pc:sldMk cId="3956995330" sldId="545"/>
        </pc:sldMkLst>
        <pc:spChg chg="mod">
          <ac:chgData name="Glen Jones" userId="e846aaca-4b24-4b13-b0d0-f2308e16b284" providerId="ADAL" clId="{ED47ACC3-9597-4D89-A1DC-43CF280EF274}" dt="2026-01-14T12:22:47.687" v="171"/>
          <ac:spMkLst>
            <pc:docMk/>
            <pc:sldMk cId="3956995330" sldId="545"/>
            <ac:spMk id="2" creationId="{BF54070D-AB07-846E-ED38-08ED8A4E4D43}"/>
          </ac:spMkLst>
        </pc:spChg>
        <pc:spChg chg="mod">
          <ac:chgData name="Glen Jones" userId="e846aaca-4b24-4b13-b0d0-f2308e16b284" providerId="ADAL" clId="{ED47ACC3-9597-4D89-A1DC-43CF280EF274}" dt="2026-01-14T12:34:47.432" v="337"/>
          <ac:spMkLst>
            <pc:docMk/>
            <pc:sldMk cId="3956995330" sldId="545"/>
            <ac:spMk id="7" creationId="{6E4BE7A8-99C4-9A1A-67D9-3183BB8C5265}"/>
          </ac:spMkLst>
        </pc:spChg>
        <pc:spChg chg="mod">
          <ac:chgData name="Glen Jones" userId="e846aaca-4b24-4b13-b0d0-f2308e16b284" providerId="ADAL" clId="{ED47ACC3-9597-4D89-A1DC-43CF280EF274}" dt="2026-01-14T12:34:52.326" v="338" actId="1076"/>
          <ac:spMkLst>
            <pc:docMk/>
            <pc:sldMk cId="3956995330" sldId="545"/>
            <ac:spMk id="10" creationId="{DA4E72EF-3ED0-92BC-5A95-9527A5640388}"/>
          </ac:spMkLst>
        </pc:spChg>
        <pc:spChg chg="mod">
          <ac:chgData name="Glen Jones" userId="e846aaca-4b24-4b13-b0d0-f2308e16b284" providerId="ADAL" clId="{ED47ACC3-9597-4D89-A1DC-43CF280EF274}" dt="2026-01-14T12:34:52.326" v="338" actId="1076"/>
          <ac:spMkLst>
            <pc:docMk/>
            <pc:sldMk cId="3956995330" sldId="545"/>
            <ac:spMk id="14" creationId="{F66DC64C-7F5E-6254-5D0A-CDA721859D53}"/>
          </ac:spMkLst>
        </pc:spChg>
      </pc:sldChg>
      <pc:sldChg chg="modSp add">
        <pc:chgData name="Glen Jones" userId="e846aaca-4b24-4b13-b0d0-f2308e16b284" providerId="ADAL" clId="{ED47ACC3-9597-4D89-A1DC-43CF280EF274}" dt="2026-01-14T12:34:57.696" v="343" actId="20577"/>
        <pc:sldMkLst>
          <pc:docMk/>
          <pc:sldMk cId="599594297" sldId="546"/>
        </pc:sldMkLst>
        <pc:spChg chg="mod">
          <ac:chgData name="Glen Jones" userId="e846aaca-4b24-4b13-b0d0-f2308e16b284" providerId="ADAL" clId="{ED47ACC3-9597-4D89-A1DC-43CF280EF274}" dt="2026-01-14T12:22:47.687" v="171"/>
          <ac:spMkLst>
            <pc:docMk/>
            <pc:sldMk cId="599594297" sldId="546"/>
            <ac:spMk id="2" creationId="{88AE7002-5BE0-2621-671C-7B381657C978}"/>
          </ac:spMkLst>
        </pc:spChg>
        <pc:spChg chg="mod">
          <ac:chgData name="Glen Jones" userId="e846aaca-4b24-4b13-b0d0-f2308e16b284" providerId="ADAL" clId="{ED47ACC3-9597-4D89-A1DC-43CF280EF274}" dt="2026-01-14T12:34:57.696" v="343" actId="20577"/>
          <ac:spMkLst>
            <pc:docMk/>
            <pc:sldMk cId="599594297" sldId="546"/>
            <ac:spMk id="7" creationId="{E227CE5F-B335-B84F-D95B-1A90E34CE0C3}"/>
          </ac:spMkLst>
        </pc:spChg>
      </pc:sldChg>
      <pc:sldChg chg="modSp add mod">
        <pc:chgData name="Glen Jones" userId="e846aaca-4b24-4b13-b0d0-f2308e16b284" providerId="ADAL" clId="{ED47ACC3-9597-4D89-A1DC-43CF280EF274}" dt="2026-01-14T12:35:22.666" v="353" actId="1076"/>
        <pc:sldMkLst>
          <pc:docMk/>
          <pc:sldMk cId="2002509254" sldId="547"/>
        </pc:sldMkLst>
        <pc:spChg chg="mod">
          <ac:chgData name="Glen Jones" userId="e846aaca-4b24-4b13-b0d0-f2308e16b284" providerId="ADAL" clId="{ED47ACC3-9597-4D89-A1DC-43CF280EF274}" dt="2026-01-14T12:22:47.687" v="171"/>
          <ac:spMkLst>
            <pc:docMk/>
            <pc:sldMk cId="2002509254" sldId="547"/>
            <ac:spMk id="2" creationId="{687550C5-5B14-B9EC-1C8E-EEB3B6F18994}"/>
          </ac:spMkLst>
        </pc:spChg>
        <pc:spChg chg="mod">
          <ac:chgData name="Glen Jones" userId="e846aaca-4b24-4b13-b0d0-f2308e16b284" providerId="ADAL" clId="{ED47ACC3-9597-4D89-A1DC-43CF280EF274}" dt="2026-01-14T12:35:18.660" v="352" actId="1076"/>
          <ac:spMkLst>
            <pc:docMk/>
            <pc:sldMk cId="2002509254" sldId="547"/>
            <ac:spMk id="4" creationId="{6F9B2809-C110-2198-6459-23CFF23318C4}"/>
          </ac:spMkLst>
        </pc:spChg>
        <pc:spChg chg="mod">
          <ac:chgData name="Glen Jones" userId="e846aaca-4b24-4b13-b0d0-f2308e16b284" providerId="ADAL" clId="{ED47ACC3-9597-4D89-A1DC-43CF280EF274}" dt="2026-01-14T12:35:02.786" v="345" actId="1076"/>
          <ac:spMkLst>
            <pc:docMk/>
            <pc:sldMk cId="2002509254" sldId="547"/>
            <ac:spMk id="5" creationId="{C5FE50C6-DAE8-FC39-AA53-F1700A3D9559}"/>
          </ac:spMkLst>
        </pc:spChg>
        <pc:spChg chg="mod">
          <ac:chgData name="Glen Jones" userId="e846aaca-4b24-4b13-b0d0-f2308e16b284" providerId="ADAL" clId="{ED47ACC3-9597-4D89-A1DC-43CF280EF274}" dt="2026-01-14T12:35:22.666" v="353" actId="1076"/>
          <ac:spMkLst>
            <pc:docMk/>
            <pc:sldMk cId="2002509254" sldId="547"/>
            <ac:spMk id="6" creationId="{6278DED3-F56B-00B6-4A85-586FA19669C1}"/>
          </ac:spMkLst>
        </pc:spChg>
        <pc:spChg chg="mod">
          <ac:chgData name="Glen Jones" userId="e846aaca-4b24-4b13-b0d0-f2308e16b284" providerId="ADAL" clId="{ED47ACC3-9597-4D89-A1DC-43CF280EF274}" dt="2026-01-14T12:35:14.936" v="350" actId="1076"/>
          <ac:spMkLst>
            <pc:docMk/>
            <pc:sldMk cId="2002509254" sldId="547"/>
            <ac:spMk id="9" creationId="{50AF17A2-BAD5-86ED-1CAE-C879ACE0E693}"/>
          </ac:spMkLst>
        </pc:spChg>
        <pc:spChg chg="mod">
          <ac:chgData name="Glen Jones" userId="e846aaca-4b24-4b13-b0d0-f2308e16b284" providerId="ADAL" clId="{ED47ACC3-9597-4D89-A1DC-43CF280EF274}" dt="2026-01-14T12:35:05.016" v="346" actId="1076"/>
          <ac:spMkLst>
            <pc:docMk/>
            <pc:sldMk cId="2002509254" sldId="547"/>
            <ac:spMk id="11" creationId="{08198CDB-BF0E-1973-CBB4-4E8DC0E7B56F}"/>
          </ac:spMkLst>
        </pc:spChg>
        <pc:spChg chg="mod">
          <ac:chgData name="Glen Jones" userId="e846aaca-4b24-4b13-b0d0-f2308e16b284" providerId="ADAL" clId="{ED47ACC3-9597-4D89-A1DC-43CF280EF274}" dt="2026-01-14T12:35:01.238" v="344" actId="1076"/>
          <ac:spMkLst>
            <pc:docMk/>
            <pc:sldMk cId="2002509254" sldId="547"/>
            <ac:spMk id="14" creationId="{53E378F3-95DC-E579-200A-4AA786B5676A}"/>
          </ac:spMkLst>
        </pc:spChg>
        <pc:spChg chg="mod">
          <ac:chgData name="Glen Jones" userId="e846aaca-4b24-4b13-b0d0-f2308e16b284" providerId="ADAL" clId="{ED47ACC3-9597-4D89-A1DC-43CF280EF274}" dt="2026-01-14T12:35:16.828" v="351" actId="1076"/>
          <ac:spMkLst>
            <pc:docMk/>
            <pc:sldMk cId="2002509254" sldId="547"/>
            <ac:spMk id="16" creationId="{7EE11102-EBC0-608B-FA4B-E297145F6556}"/>
          </ac:spMkLst>
        </pc:spChg>
        <pc:spChg chg="mod">
          <ac:chgData name="Glen Jones" userId="e846aaca-4b24-4b13-b0d0-f2308e16b284" providerId="ADAL" clId="{ED47ACC3-9597-4D89-A1DC-43CF280EF274}" dt="2026-01-14T12:35:08.479" v="348" actId="14100"/>
          <ac:spMkLst>
            <pc:docMk/>
            <pc:sldMk cId="2002509254" sldId="547"/>
            <ac:spMk id="17" creationId="{F5269BD2-8DB0-80BB-09AA-D948614AEA37}"/>
          </ac:spMkLst>
        </pc:spChg>
      </pc:sldChg>
      <pc:sldChg chg="modSp add mod">
        <pc:chgData name="Glen Jones" userId="e846aaca-4b24-4b13-b0d0-f2308e16b284" providerId="ADAL" clId="{ED47ACC3-9597-4D89-A1DC-43CF280EF274}" dt="2026-01-14T12:32:03.707" v="268"/>
        <pc:sldMkLst>
          <pc:docMk/>
          <pc:sldMk cId="3054494381" sldId="548"/>
        </pc:sldMkLst>
        <pc:spChg chg="mod">
          <ac:chgData name="Glen Jones" userId="e846aaca-4b24-4b13-b0d0-f2308e16b284" providerId="ADAL" clId="{ED47ACC3-9597-4D89-A1DC-43CF280EF274}" dt="2026-01-14T12:32:03.707" v="268"/>
          <ac:spMkLst>
            <pc:docMk/>
            <pc:sldMk cId="3054494381" sldId="548"/>
            <ac:spMk id="2" creationId="{022F2436-F53F-A055-C82E-330D4837985C}"/>
          </ac:spMkLst>
        </pc:spChg>
        <pc:spChg chg="mod">
          <ac:chgData name="Glen Jones" userId="e846aaca-4b24-4b13-b0d0-f2308e16b284" providerId="ADAL" clId="{ED47ACC3-9597-4D89-A1DC-43CF280EF274}" dt="2026-01-14T12:23:45.368" v="217" actId="27636"/>
          <ac:spMkLst>
            <pc:docMk/>
            <pc:sldMk cId="3054494381" sldId="548"/>
            <ac:spMk id="4" creationId="{CC3D3057-7EB8-A4CA-25DF-0C4799E15936}"/>
          </ac:spMkLst>
        </pc:spChg>
        <pc:spChg chg="mod">
          <ac:chgData name="Glen Jones" userId="e846aaca-4b24-4b13-b0d0-f2308e16b284" providerId="ADAL" clId="{ED47ACC3-9597-4D89-A1DC-43CF280EF274}" dt="2026-01-14T12:23:45.277" v="209"/>
          <ac:spMkLst>
            <pc:docMk/>
            <pc:sldMk cId="3054494381" sldId="548"/>
            <ac:spMk id="5" creationId="{AB06B0EB-5747-7842-94C1-BBB0E3023C23}"/>
          </ac:spMkLst>
        </pc:spChg>
        <pc:spChg chg="mod">
          <ac:chgData name="Glen Jones" userId="e846aaca-4b24-4b13-b0d0-f2308e16b284" providerId="ADAL" clId="{ED47ACC3-9597-4D89-A1DC-43CF280EF274}" dt="2026-01-14T12:29:58.465" v="247" actId="207"/>
          <ac:spMkLst>
            <pc:docMk/>
            <pc:sldMk cId="3054494381" sldId="548"/>
            <ac:spMk id="6" creationId="{EF47876A-694B-A0CD-ADEA-3FF23A6E8256}"/>
          </ac:spMkLst>
        </pc:spChg>
      </pc:sldChg>
      <pc:sldChg chg="modSp add mod">
        <pc:chgData name="Glen Jones" userId="e846aaca-4b24-4b13-b0d0-f2308e16b284" providerId="ADAL" clId="{ED47ACC3-9597-4D89-A1DC-43CF280EF274}" dt="2026-01-14T12:32:11.452" v="271" actId="207"/>
        <pc:sldMkLst>
          <pc:docMk/>
          <pc:sldMk cId="2331493168" sldId="549"/>
        </pc:sldMkLst>
        <pc:spChg chg="mod">
          <ac:chgData name="Glen Jones" userId="e846aaca-4b24-4b13-b0d0-f2308e16b284" providerId="ADAL" clId="{ED47ACC3-9597-4D89-A1DC-43CF280EF274}" dt="2026-01-14T12:32:11.452" v="271" actId="207"/>
          <ac:spMkLst>
            <pc:docMk/>
            <pc:sldMk cId="2331493168" sldId="549"/>
            <ac:spMk id="2" creationId="{663DFF3E-61B5-B89F-466C-7941AFC95276}"/>
          </ac:spMkLst>
        </pc:spChg>
        <pc:spChg chg="mod">
          <ac:chgData name="Glen Jones" userId="e846aaca-4b24-4b13-b0d0-f2308e16b284" providerId="ADAL" clId="{ED47ACC3-9597-4D89-A1DC-43CF280EF274}" dt="2026-01-14T12:31:20.546" v="267"/>
          <ac:spMkLst>
            <pc:docMk/>
            <pc:sldMk cId="2331493168" sldId="549"/>
            <ac:spMk id="4" creationId="{989BF912-3D9F-3EC0-602E-8891C80F8E09}"/>
          </ac:spMkLst>
        </pc:spChg>
        <pc:spChg chg="mod">
          <ac:chgData name="Glen Jones" userId="e846aaca-4b24-4b13-b0d0-f2308e16b284" providerId="ADAL" clId="{ED47ACC3-9597-4D89-A1DC-43CF280EF274}" dt="2026-01-14T12:31:00.182" v="262"/>
          <ac:spMkLst>
            <pc:docMk/>
            <pc:sldMk cId="2331493168" sldId="549"/>
            <ac:spMk id="5" creationId="{F9E1A3FF-58BF-7EEE-0983-F3340175B1FF}"/>
          </ac:spMkLst>
        </pc:spChg>
        <pc:spChg chg="mod">
          <ac:chgData name="Glen Jones" userId="e846aaca-4b24-4b13-b0d0-f2308e16b284" providerId="ADAL" clId="{ED47ACC3-9597-4D89-A1DC-43CF280EF274}" dt="2026-01-14T12:30:26.317" v="256" actId="27636"/>
          <ac:spMkLst>
            <pc:docMk/>
            <pc:sldMk cId="2331493168" sldId="549"/>
            <ac:spMk id="6" creationId="{16E9E01F-887E-CABB-EE08-4227F6E07B85}"/>
          </ac:spMkLst>
        </pc:spChg>
      </pc:sldChg>
      <pc:sldChg chg="modSp add del mod">
        <pc:chgData name="Glen Jones" userId="e846aaca-4b24-4b13-b0d0-f2308e16b284" providerId="ADAL" clId="{ED47ACC3-9597-4D89-A1DC-43CF280EF274}" dt="2026-01-14T12:30:05.357" v="248" actId="47"/>
        <pc:sldMkLst>
          <pc:docMk/>
          <pc:sldMk cId="1185302799" sldId="550"/>
        </pc:sldMkLst>
        <pc:spChg chg="mod">
          <ac:chgData name="Glen Jones" userId="e846aaca-4b24-4b13-b0d0-f2308e16b284" providerId="ADAL" clId="{ED47ACC3-9597-4D89-A1DC-43CF280EF274}" dt="2026-01-14T12:23:45.388" v="224" actId="27636"/>
          <ac:spMkLst>
            <pc:docMk/>
            <pc:sldMk cId="1185302799" sldId="550"/>
            <ac:spMk id="4" creationId="{BF85CD97-6E58-F450-5E3A-9B17BAD002C1}"/>
          </ac:spMkLst>
        </pc:spChg>
        <pc:spChg chg="mod">
          <ac:chgData name="Glen Jones" userId="e846aaca-4b24-4b13-b0d0-f2308e16b284" providerId="ADAL" clId="{ED47ACC3-9597-4D89-A1DC-43CF280EF274}" dt="2026-01-14T12:23:45.277" v="209"/>
          <ac:spMkLst>
            <pc:docMk/>
            <pc:sldMk cId="1185302799" sldId="550"/>
            <ac:spMk id="5" creationId="{00CAD51B-0A97-1629-C71C-9A2C9DDBA740}"/>
          </ac:spMkLst>
        </pc:spChg>
        <pc:spChg chg="mod">
          <ac:chgData name="Glen Jones" userId="e846aaca-4b24-4b13-b0d0-f2308e16b284" providerId="ADAL" clId="{ED47ACC3-9597-4D89-A1DC-43CF280EF274}" dt="2026-01-14T12:23:45.388" v="225" actId="27636"/>
          <ac:spMkLst>
            <pc:docMk/>
            <pc:sldMk cId="1185302799" sldId="550"/>
            <ac:spMk id="6" creationId="{88EBE3E4-12DB-3847-28D8-5591FAE7E78E}"/>
          </ac:spMkLst>
        </pc:spChg>
      </pc:sldChg>
      <pc:sldChg chg="modSp add del mod">
        <pc:chgData name="Glen Jones" userId="e846aaca-4b24-4b13-b0d0-f2308e16b284" providerId="ADAL" clId="{ED47ACC3-9597-4D89-A1DC-43CF280EF274}" dt="2026-01-14T12:30:05.357" v="248" actId="47"/>
        <pc:sldMkLst>
          <pc:docMk/>
          <pc:sldMk cId="2013851334" sldId="551"/>
        </pc:sldMkLst>
        <pc:spChg chg="mod">
          <ac:chgData name="Glen Jones" userId="e846aaca-4b24-4b13-b0d0-f2308e16b284" providerId="ADAL" clId="{ED47ACC3-9597-4D89-A1DC-43CF280EF274}" dt="2026-01-14T12:23:45.397" v="227" actId="27636"/>
          <ac:spMkLst>
            <pc:docMk/>
            <pc:sldMk cId="2013851334" sldId="551"/>
            <ac:spMk id="4" creationId="{6FD07FEB-50DA-F526-78DC-40B644B69797}"/>
          </ac:spMkLst>
        </pc:spChg>
        <pc:spChg chg="mod">
          <ac:chgData name="Glen Jones" userId="e846aaca-4b24-4b13-b0d0-f2308e16b284" providerId="ADAL" clId="{ED47ACC3-9597-4D89-A1DC-43CF280EF274}" dt="2026-01-14T12:23:45.277" v="209"/>
          <ac:spMkLst>
            <pc:docMk/>
            <pc:sldMk cId="2013851334" sldId="551"/>
            <ac:spMk id="5" creationId="{4B88C81E-FF0F-4516-5845-2B447AD60631}"/>
          </ac:spMkLst>
        </pc:spChg>
        <pc:spChg chg="mod">
          <ac:chgData name="Glen Jones" userId="e846aaca-4b24-4b13-b0d0-f2308e16b284" providerId="ADAL" clId="{ED47ACC3-9597-4D89-A1DC-43CF280EF274}" dt="2026-01-14T12:23:45.388" v="226" actId="27636"/>
          <ac:spMkLst>
            <pc:docMk/>
            <pc:sldMk cId="2013851334" sldId="551"/>
            <ac:spMk id="6" creationId="{5E79D0D9-C35C-8464-1532-5287CD6C22C3}"/>
          </ac:spMkLst>
        </pc:spChg>
      </pc:sldChg>
      <pc:sldChg chg="modSp add del mod">
        <pc:chgData name="Glen Jones" userId="e846aaca-4b24-4b13-b0d0-f2308e16b284" providerId="ADAL" clId="{ED47ACC3-9597-4D89-A1DC-43CF280EF274}" dt="2026-01-14T12:30:05.357" v="248" actId="47"/>
        <pc:sldMkLst>
          <pc:docMk/>
          <pc:sldMk cId="4067638484" sldId="552"/>
        </pc:sldMkLst>
        <pc:spChg chg="mod">
          <ac:chgData name="Glen Jones" userId="e846aaca-4b24-4b13-b0d0-f2308e16b284" providerId="ADAL" clId="{ED47ACC3-9597-4D89-A1DC-43CF280EF274}" dt="2026-01-14T12:23:45.404" v="229" actId="27636"/>
          <ac:spMkLst>
            <pc:docMk/>
            <pc:sldMk cId="4067638484" sldId="552"/>
            <ac:spMk id="4" creationId="{EFEB5AC4-0124-14F5-62EC-2A94944AFC17}"/>
          </ac:spMkLst>
        </pc:spChg>
        <pc:spChg chg="mod">
          <ac:chgData name="Glen Jones" userId="e846aaca-4b24-4b13-b0d0-f2308e16b284" providerId="ADAL" clId="{ED47ACC3-9597-4D89-A1DC-43CF280EF274}" dt="2026-01-14T12:23:45.277" v="209"/>
          <ac:spMkLst>
            <pc:docMk/>
            <pc:sldMk cId="4067638484" sldId="552"/>
            <ac:spMk id="5" creationId="{0E0FBBE8-2DB0-B8D7-CA3A-44F9F61822CC}"/>
          </ac:spMkLst>
        </pc:spChg>
        <pc:spChg chg="mod">
          <ac:chgData name="Glen Jones" userId="e846aaca-4b24-4b13-b0d0-f2308e16b284" providerId="ADAL" clId="{ED47ACC3-9597-4D89-A1DC-43CF280EF274}" dt="2026-01-14T12:23:45.401" v="228" actId="27636"/>
          <ac:spMkLst>
            <pc:docMk/>
            <pc:sldMk cId="4067638484" sldId="552"/>
            <ac:spMk id="6" creationId="{F0343AD3-7EAA-C8D6-DDD9-F8CEE6E80FA0}"/>
          </ac:spMkLst>
        </pc:spChg>
      </pc:sldChg>
      <pc:sldChg chg="modSp add del mod">
        <pc:chgData name="Glen Jones" userId="e846aaca-4b24-4b13-b0d0-f2308e16b284" providerId="ADAL" clId="{ED47ACC3-9597-4D89-A1DC-43CF280EF274}" dt="2026-01-14T12:30:05.357" v="248" actId="47"/>
        <pc:sldMkLst>
          <pc:docMk/>
          <pc:sldMk cId="3863901778" sldId="553"/>
        </pc:sldMkLst>
        <pc:spChg chg="mod">
          <ac:chgData name="Glen Jones" userId="e846aaca-4b24-4b13-b0d0-f2308e16b284" providerId="ADAL" clId="{ED47ACC3-9597-4D89-A1DC-43CF280EF274}" dt="2026-01-14T12:23:45.417" v="230" actId="27636"/>
          <ac:spMkLst>
            <pc:docMk/>
            <pc:sldMk cId="3863901778" sldId="553"/>
            <ac:spMk id="4" creationId="{8B9D29AA-9E05-9B7A-999B-6CEB867C612F}"/>
          </ac:spMkLst>
        </pc:spChg>
        <pc:spChg chg="mod">
          <ac:chgData name="Glen Jones" userId="e846aaca-4b24-4b13-b0d0-f2308e16b284" providerId="ADAL" clId="{ED47ACC3-9597-4D89-A1DC-43CF280EF274}" dt="2026-01-14T12:23:45.277" v="209"/>
          <ac:spMkLst>
            <pc:docMk/>
            <pc:sldMk cId="3863901778" sldId="553"/>
            <ac:spMk id="5" creationId="{B24E12D1-6C13-2B41-723C-1D5512329165}"/>
          </ac:spMkLst>
        </pc:spChg>
        <pc:spChg chg="mod">
          <ac:chgData name="Glen Jones" userId="e846aaca-4b24-4b13-b0d0-f2308e16b284" providerId="ADAL" clId="{ED47ACC3-9597-4D89-A1DC-43CF280EF274}" dt="2026-01-14T12:23:45.420" v="231" actId="27636"/>
          <ac:spMkLst>
            <pc:docMk/>
            <pc:sldMk cId="3863901778" sldId="553"/>
            <ac:spMk id="6" creationId="{1746D9B8-6721-37B1-AF03-97C6D33A499D}"/>
          </ac:spMkLst>
        </pc:spChg>
      </pc:sldChg>
      <pc:sldChg chg="modSp add del mod">
        <pc:chgData name="Glen Jones" userId="e846aaca-4b24-4b13-b0d0-f2308e16b284" providerId="ADAL" clId="{ED47ACC3-9597-4D89-A1DC-43CF280EF274}" dt="2026-01-14T12:30:05.357" v="248" actId="47"/>
        <pc:sldMkLst>
          <pc:docMk/>
          <pc:sldMk cId="862823900" sldId="554"/>
        </pc:sldMkLst>
        <pc:spChg chg="mod">
          <ac:chgData name="Glen Jones" userId="e846aaca-4b24-4b13-b0d0-f2308e16b284" providerId="ADAL" clId="{ED47ACC3-9597-4D89-A1DC-43CF280EF274}" dt="2026-01-14T12:23:45.427" v="233" actId="27636"/>
          <ac:spMkLst>
            <pc:docMk/>
            <pc:sldMk cId="862823900" sldId="554"/>
            <ac:spMk id="4" creationId="{BEDA36B3-5A7E-65C1-603A-69456EC5DABA}"/>
          </ac:spMkLst>
        </pc:spChg>
        <pc:spChg chg="mod">
          <ac:chgData name="Glen Jones" userId="e846aaca-4b24-4b13-b0d0-f2308e16b284" providerId="ADAL" clId="{ED47ACC3-9597-4D89-A1DC-43CF280EF274}" dt="2026-01-14T12:23:45.277" v="209"/>
          <ac:spMkLst>
            <pc:docMk/>
            <pc:sldMk cId="862823900" sldId="554"/>
            <ac:spMk id="5" creationId="{471E6938-71F6-E763-A2CD-C68522E01647}"/>
          </ac:spMkLst>
        </pc:spChg>
        <pc:spChg chg="mod">
          <ac:chgData name="Glen Jones" userId="e846aaca-4b24-4b13-b0d0-f2308e16b284" providerId="ADAL" clId="{ED47ACC3-9597-4D89-A1DC-43CF280EF274}" dt="2026-01-14T12:23:45.427" v="232" actId="27636"/>
          <ac:spMkLst>
            <pc:docMk/>
            <pc:sldMk cId="862823900" sldId="554"/>
            <ac:spMk id="6" creationId="{E3F7D378-F62E-AED3-FDD0-40D93069D56D}"/>
          </ac:spMkLst>
        </pc:spChg>
      </pc:sldChg>
      <pc:sldChg chg="del">
        <pc:chgData name="Glen Jones" userId="e846aaca-4b24-4b13-b0d0-f2308e16b284" providerId="ADAL" clId="{ED47ACC3-9597-4D89-A1DC-43CF280EF274}" dt="2026-01-14T12:14:43.968" v="1" actId="47"/>
        <pc:sldMkLst>
          <pc:docMk/>
          <pc:sldMk cId="2755717954" sldId="2593"/>
        </pc:sldMkLst>
      </pc:sldChg>
      <pc:sldChg chg="modSp mod">
        <pc:chgData name="Glen Jones" userId="e846aaca-4b24-4b13-b0d0-f2308e16b284" providerId="ADAL" clId="{ED47ACC3-9597-4D89-A1DC-43CF280EF274}" dt="2026-01-14T12:22:06.251" v="170" actId="1076"/>
        <pc:sldMkLst>
          <pc:docMk/>
          <pc:sldMk cId="119264369" sldId="2594"/>
        </pc:sldMkLst>
        <pc:spChg chg="mod">
          <ac:chgData name="Glen Jones" userId="e846aaca-4b24-4b13-b0d0-f2308e16b284" providerId="ADAL" clId="{ED47ACC3-9597-4D89-A1DC-43CF280EF274}" dt="2026-01-14T12:22:06.251" v="170" actId="1076"/>
          <ac:spMkLst>
            <pc:docMk/>
            <pc:sldMk cId="119264369" sldId="2594"/>
            <ac:spMk id="2" creationId="{0D861451-32EC-A82C-4800-4079B569781D}"/>
          </ac:spMkLst>
        </pc:spChg>
        <pc:graphicFrameChg chg="mod modGraphic">
          <ac:chgData name="Glen Jones" userId="e846aaca-4b24-4b13-b0d0-f2308e16b284" providerId="ADAL" clId="{ED47ACC3-9597-4D89-A1DC-43CF280EF274}" dt="2026-01-14T12:22:04.232" v="169" actId="1076"/>
          <ac:graphicFrameMkLst>
            <pc:docMk/>
            <pc:sldMk cId="119264369" sldId="2594"/>
            <ac:graphicFrameMk id="7" creationId="{F27B061C-BBB5-7253-90D7-E79123DB55D3}"/>
          </ac:graphicFrameMkLst>
        </pc:graphicFrameChg>
      </pc:sldChg>
      <pc:sldChg chg="addSp delSp modSp add mod modAnim">
        <pc:chgData name="Glen Jones" userId="e846aaca-4b24-4b13-b0d0-f2308e16b284" providerId="ADAL" clId="{ED47ACC3-9597-4D89-A1DC-43CF280EF274}" dt="2026-01-14T12:34:28.936" v="333" actId="1076"/>
        <pc:sldMkLst>
          <pc:docMk/>
          <pc:sldMk cId="1776717618" sldId="2595"/>
        </pc:sldMkLst>
        <pc:spChg chg="mod">
          <ac:chgData name="Glen Jones" userId="e846aaca-4b24-4b13-b0d0-f2308e16b284" providerId="ADAL" clId="{ED47ACC3-9597-4D89-A1DC-43CF280EF274}" dt="2026-01-14T12:34:28.936" v="333" actId="1076"/>
          <ac:spMkLst>
            <pc:docMk/>
            <pc:sldMk cId="1776717618" sldId="2595"/>
            <ac:spMk id="4" creationId="{46CAA07F-A56D-1257-0DFD-E4112310BC34}"/>
          </ac:spMkLst>
        </pc:spChg>
        <pc:spChg chg="mod">
          <ac:chgData name="Glen Jones" userId="e846aaca-4b24-4b13-b0d0-f2308e16b284" providerId="ADAL" clId="{ED47ACC3-9597-4D89-A1DC-43CF280EF274}" dt="2026-01-14T12:22:47.687" v="171"/>
          <ac:spMkLst>
            <pc:docMk/>
            <pc:sldMk cId="1776717618" sldId="2595"/>
            <ac:spMk id="5" creationId="{220DF956-8DDD-6A2B-334E-286FC0349634}"/>
          </ac:spMkLst>
        </pc:spChg>
        <pc:spChg chg="del">
          <ac:chgData name="Glen Jones" userId="e846aaca-4b24-4b13-b0d0-f2308e16b284" providerId="ADAL" clId="{ED47ACC3-9597-4D89-A1DC-43CF280EF274}" dt="2026-01-14T12:34:05.957" v="326" actId="478"/>
          <ac:spMkLst>
            <pc:docMk/>
            <pc:sldMk cId="1776717618" sldId="2595"/>
            <ac:spMk id="6" creationId="{BCD7B603-F2EF-43C0-E4ED-84F8FB8D7549}"/>
          </ac:spMkLst>
        </pc:spChg>
        <pc:spChg chg="del">
          <ac:chgData name="Glen Jones" userId="e846aaca-4b24-4b13-b0d0-f2308e16b284" providerId="ADAL" clId="{ED47ACC3-9597-4D89-A1DC-43CF280EF274}" dt="2026-01-14T12:34:03.527" v="325" actId="478"/>
          <ac:spMkLst>
            <pc:docMk/>
            <pc:sldMk cId="1776717618" sldId="2595"/>
            <ac:spMk id="8" creationId="{6F992700-5EB9-3791-B16C-3F69D069C71B}"/>
          </ac:spMkLst>
        </pc:spChg>
        <pc:spChg chg="add mod">
          <ac:chgData name="Glen Jones" userId="e846aaca-4b24-4b13-b0d0-f2308e16b284" providerId="ADAL" clId="{ED47ACC3-9597-4D89-A1DC-43CF280EF274}" dt="2026-01-14T12:34:07.376" v="327"/>
          <ac:spMkLst>
            <pc:docMk/>
            <pc:sldMk cId="1776717618" sldId="2595"/>
            <ac:spMk id="9" creationId="{37CF4E25-1CB0-0B5A-FFC8-3FE0545AD524}"/>
          </ac:spMkLst>
        </pc:spChg>
        <pc:spChg chg="add mod">
          <ac:chgData name="Glen Jones" userId="e846aaca-4b24-4b13-b0d0-f2308e16b284" providerId="ADAL" clId="{ED47ACC3-9597-4D89-A1DC-43CF280EF274}" dt="2026-01-14T12:34:07.376" v="327"/>
          <ac:spMkLst>
            <pc:docMk/>
            <pc:sldMk cId="1776717618" sldId="2595"/>
            <ac:spMk id="10" creationId="{7C864CBB-C46B-70FE-6915-84E6F706B993}"/>
          </ac:spMkLst>
        </pc:spChg>
        <pc:spChg chg="mod">
          <ac:chgData name="Glen Jones" userId="e846aaca-4b24-4b13-b0d0-f2308e16b284" providerId="ADAL" clId="{ED47ACC3-9597-4D89-A1DC-43CF280EF274}" dt="2026-01-14T12:34:23.606" v="332" actId="1076"/>
          <ac:spMkLst>
            <pc:docMk/>
            <pc:sldMk cId="1776717618" sldId="2595"/>
            <ac:spMk id="11" creationId="{1C1DDE0A-6EDD-5DAF-46A4-6691230F4643}"/>
          </ac:spMkLst>
        </pc:spChg>
        <pc:spChg chg="mod">
          <ac:chgData name="Glen Jones" userId="e846aaca-4b24-4b13-b0d0-f2308e16b284" providerId="ADAL" clId="{ED47ACC3-9597-4D89-A1DC-43CF280EF274}" dt="2026-01-14T12:34:28.936" v="333" actId="1076"/>
          <ac:spMkLst>
            <pc:docMk/>
            <pc:sldMk cId="1776717618" sldId="2595"/>
            <ac:spMk id="15" creationId="{40AD262A-3374-7974-C0C7-26B4A8955A4F}"/>
          </ac:spMkLst>
        </pc:spChg>
        <pc:spChg chg="mod">
          <ac:chgData name="Glen Jones" userId="e846aaca-4b24-4b13-b0d0-f2308e16b284" providerId="ADAL" clId="{ED47ACC3-9597-4D89-A1DC-43CF280EF274}" dt="2026-01-14T12:34:23.606" v="332" actId="1076"/>
          <ac:spMkLst>
            <pc:docMk/>
            <pc:sldMk cId="1776717618" sldId="2595"/>
            <ac:spMk id="17" creationId="{186DFC93-9520-ABBA-8394-BBBF003E1AB0}"/>
          </ac:spMkLst>
        </pc:spChg>
      </pc:sldChg>
      <pc:sldChg chg="addSp delSp modSp add mod">
        <pc:chgData name="Glen Jones" userId="e846aaca-4b24-4b13-b0d0-f2308e16b284" providerId="ADAL" clId="{ED47ACC3-9597-4D89-A1DC-43CF280EF274}" dt="2026-01-14T12:34:38.509" v="335" actId="1076"/>
        <pc:sldMkLst>
          <pc:docMk/>
          <pc:sldMk cId="2826632759" sldId="2596"/>
        </pc:sldMkLst>
        <pc:spChg chg="mod">
          <ac:chgData name="Glen Jones" userId="e846aaca-4b24-4b13-b0d0-f2308e16b284" providerId="ADAL" clId="{ED47ACC3-9597-4D89-A1DC-43CF280EF274}" dt="2026-01-14T12:22:47.687" v="171"/>
          <ac:spMkLst>
            <pc:docMk/>
            <pc:sldMk cId="2826632759" sldId="2596"/>
            <ac:spMk id="4" creationId="{28CB51AD-0428-EDA3-34D2-A142A9A274AA}"/>
          </ac:spMkLst>
        </pc:spChg>
        <pc:spChg chg="add mod">
          <ac:chgData name="Glen Jones" userId="e846aaca-4b24-4b13-b0d0-f2308e16b284" providerId="ADAL" clId="{ED47ACC3-9597-4D89-A1DC-43CF280EF274}" dt="2026-01-14T12:34:15.206" v="331"/>
          <ac:spMkLst>
            <pc:docMk/>
            <pc:sldMk cId="2826632759" sldId="2596"/>
            <ac:spMk id="5" creationId="{C9891027-1AA4-F4F7-1D61-AA4BA2D00399}"/>
          </ac:spMkLst>
        </pc:spChg>
        <pc:spChg chg="add mod">
          <ac:chgData name="Glen Jones" userId="e846aaca-4b24-4b13-b0d0-f2308e16b284" providerId="ADAL" clId="{ED47ACC3-9597-4D89-A1DC-43CF280EF274}" dt="2026-01-14T12:34:15.206" v="331"/>
          <ac:spMkLst>
            <pc:docMk/>
            <pc:sldMk cId="2826632759" sldId="2596"/>
            <ac:spMk id="8" creationId="{4AC7CBB8-2543-28A2-DF99-EA692A8621F0}"/>
          </ac:spMkLst>
        </pc:spChg>
        <pc:spChg chg="mod">
          <ac:chgData name="Glen Jones" userId="e846aaca-4b24-4b13-b0d0-f2308e16b284" providerId="ADAL" clId="{ED47ACC3-9597-4D89-A1DC-43CF280EF274}" dt="2026-01-14T12:34:38.509" v="335" actId="1076"/>
          <ac:spMkLst>
            <pc:docMk/>
            <pc:sldMk cId="2826632759" sldId="2596"/>
            <ac:spMk id="9" creationId="{21F129B3-29F6-7901-F1C3-1CDF1D731B15}"/>
          </ac:spMkLst>
        </pc:spChg>
        <pc:spChg chg="del">
          <ac:chgData name="Glen Jones" userId="e846aaca-4b24-4b13-b0d0-f2308e16b284" providerId="ADAL" clId="{ED47ACC3-9597-4D89-A1DC-43CF280EF274}" dt="2026-01-14T12:34:14.192" v="330" actId="478"/>
          <ac:spMkLst>
            <pc:docMk/>
            <pc:sldMk cId="2826632759" sldId="2596"/>
            <ac:spMk id="10" creationId="{7C9D823A-1A60-6064-ACAB-E4B022ADE34D}"/>
          </ac:spMkLst>
        </pc:spChg>
        <pc:spChg chg="del">
          <ac:chgData name="Glen Jones" userId="e846aaca-4b24-4b13-b0d0-f2308e16b284" providerId="ADAL" clId="{ED47ACC3-9597-4D89-A1DC-43CF280EF274}" dt="2026-01-14T12:34:12.822" v="329" actId="478"/>
          <ac:spMkLst>
            <pc:docMk/>
            <pc:sldMk cId="2826632759" sldId="2596"/>
            <ac:spMk id="11" creationId="{C162ECAB-92A7-5F85-6CED-10545EAED471}"/>
          </ac:spMkLst>
        </pc:spChg>
        <pc:spChg chg="mod">
          <ac:chgData name="Glen Jones" userId="e846aaca-4b24-4b13-b0d0-f2308e16b284" providerId="ADAL" clId="{ED47ACC3-9597-4D89-A1DC-43CF280EF274}" dt="2026-01-14T12:34:34.346" v="334" actId="1076"/>
          <ac:spMkLst>
            <pc:docMk/>
            <pc:sldMk cId="2826632759" sldId="2596"/>
            <ac:spMk id="15" creationId="{F158EA0F-AD25-1424-4678-F04FF6C88284}"/>
          </ac:spMkLst>
        </pc:spChg>
        <pc:spChg chg="mod">
          <ac:chgData name="Glen Jones" userId="e846aaca-4b24-4b13-b0d0-f2308e16b284" providerId="ADAL" clId="{ED47ACC3-9597-4D89-A1DC-43CF280EF274}" dt="2026-01-14T12:34:38.509" v="335" actId="1076"/>
          <ac:spMkLst>
            <pc:docMk/>
            <pc:sldMk cId="2826632759" sldId="2596"/>
            <ac:spMk id="17" creationId="{F0AA8936-063B-05F2-D750-91DE51AB9BF5}"/>
          </ac:spMkLst>
        </pc:spChg>
        <pc:spChg chg="mod">
          <ac:chgData name="Glen Jones" userId="e846aaca-4b24-4b13-b0d0-f2308e16b284" providerId="ADAL" clId="{ED47ACC3-9597-4D89-A1DC-43CF280EF274}" dt="2026-01-14T12:34:34.346" v="334" actId="1076"/>
          <ac:spMkLst>
            <pc:docMk/>
            <pc:sldMk cId="2826632759" sldId="2596"/>
            <ac:spMk id="20" creationId="{116A2CAE-F8FA-22F6-8B50-39E1DB2B1FE2}"/>
          </ac:spMkLst>
        </pc:spChg>
      </pc:sldChg>
      <pc:sldChg chg="modSp add mod">
        <pc:chgData name="Glen Jones" userId="e846aaca-4b24-4b13-b0d0-f2308e16b284" providerId="ADAL" clId="{ED47ACC3-9597-4D89-A1DC-43CF280EF274}" dt="2026-01-14T12:34:42.498" v="336" actId="1076"/>
        <pc:sldMkLst>
          <pc:docMk/>
          <pc:sldMk cId="321734416" sldId="2597"/>
        </pc:sldMkLst>
        <pc:spChg chg="mod">
          <ac:chgData name="Glen Jones" userId="e846aaca-4b24-4b13-b0d0-f2308e16b284" providerId="ADAL" clId="{ED47ACC3-9597-4D89-A1DC-43CF280EF274}" dt="2026-01-14T12:22:47.687" v="171"/>
          <ac:spMkLst>
            <pc:docMk/>
            <pc:sldMk cId="321734416" sldId="2597"/>
            <ac:spMk id="2" creationId="{4E3083AA-6CF6-D8EC-0381-903069348985}"/>
          </ac:spMkLst>
        </pc:spChg>
        <pc:spChg chg="mod">
          <ac:chgData name="Glen Jones" userId="e846aaca-4b24-4b13-b0d0-f2308e16b284" providerId="ADAL" clId="{ED47ACC3-9597-4D89-A1DC-43CF280EF274}" dt="2026-01-14T12:34:42.498" v="336" actId="1076"/>
          <ac:spMkLst>
            <pc:docMk/>
            <pc:sldMk cId="321734416" sldId="2597"/>
            <ac:spMk id="5" creationId="{98DC3EC4-5223-B4C3-A38E-365032F1DED5}"/>
          </ac:spMkLst>
        </pc:spChg>
      </pc:sldChg>
      <pc:sldChg chg="modSp add mod">
        <pc:chgData name="Glen Jones" userId="e846aaca-4b24-4b13-b0d0-f2308e16b284" providerId="ADAL" clId="{ED47ACC3-9597-4D89-A1DC-43CF280EF274}" dt="2026-01-14T12:18:05.233" v="64" actId="207"/>
        <pc:sldMkLst>
          <pc:docMk/>
          <pc:sldMk cId="2606081075" sldId="2598"/>
        </pc:sldMkLst>
        <pc:spChg chg="mod">
          <ac:chgData name="Glen Jones" userId="e846aaca-4b24-4b13-b0d0-f2308e16b284" providerId="ADAL" clId="{ED47ACC3-9597-4D89-A1DC-43CF280EF274}" dt="2026-01-14T12:17:54.123" v="62" actId="20577"/>
          <ac:spMkLst>
            <pc:docMk/>
            <pc:sldMk cId="2606081075" sldId="2598"/>
            <ac:spMk id="7" creationId="{3EFAC891-ECEE-BC72-08C3-4943090634E8}"/>
          </ac:spMkLst>
        </pc:spChg>
        <pc:graphicFrameChg chg="mod modGraphic">
          <ac:chgData name="Glen Jones" userId="e846aaca-4b24-4b13-b0d0-f2308e16b284" providerId="ADAL" clId="{ED47ACC3-9597-4D89-A1DC-43CF280EF274}" dt="2026-01-14T12:18:05.233" v="64" actId="207"/>
          <ac:graphicFrameMkLst>
            <pc:docMk/>
            <pc:sldMk cId="2606081075" sldId="2598"/>
            <ac:graphicFrameMk id="4" creationId="{3A46F645-7505-916A-4362-CE5858C5A3AA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1-14T12:32:03.707" v="268"/>
        <pc:sldMkLst>
          <pc:docMk/>
          <pc:sldMk cId="4255232133" sldId="2599"/>
        </pc:sldMkLst>
        <pc:spChg chg="mod">
          <ac:chgData name="Glen Jones" userId="e846aaca-4b24-4b13-b0d0-f2308e16b284" providerId="ADAL" clId="{ED47ACC3-9597-4D89-A1DC-43CF280EF274}" dt="2026-01-14T12:32:03.707" v="268"/>
          <ac:spMkLst>
            <pc:docMk/>
            <pc:sldMk cId="4255232133" sldId="2599"/>
            <ac:spMk id="2" creationId="{466D6867-17AD-24E0-780C-E710DD13E72A}"/>
          </ac:spMkLst>
        </pc:spChg>
        <pc:spChg chg="mod">
          <ac:chgData name="Glen Jones" userId="e846aaca-4b24-4b13-b0d0-f2308e16b284" providerId="ADAL" clId="{ED47ACC3-9597-4D89-A1DC-43CF280EF274}" dt="2026-01-14T12:30:45.699" v="260" actId="207"/>
          <ac:spMkLst>
            <pc:docMk/>
            <pc:sldMk cId="4255232133" sldId="2599"/>
            <ac:spMk id="5" creationId="{7937B918-B9A6-8F4E-945C-F923F0F77790}"/>
          </ac:spMkLst>
        </pc:spChg>
      </pc:sldChg>
      <pc:sldChg chg="modSp add mod">
        <pc:chgData name="Glen Jones" userId="e846aaca-4b24-4b13-b0d0-f2308e16b284" providerId="ADAL" clId="{ED47ACC3-9597-4D89-A1DC-43CF280EF274}" dt="2026-01-14T12:32:03.707" v="268"/>
        <pc:sldMkLst>
          <pc:docMk/>
          <pc:sldMk cId="3482853873" sldId="2600"/>
        </pc:sldMkLst>
        <pc:spChg chg="mod">
          <ac:chgData name="Glen Jones" userId="e846aaca-4b24-4b13-b0d0-f2308e16b284" providerId="ADAL" clId="{ED47ACC3-9597-4D89-A1DC-43CF280EF274}" dt="2026-01-14T12:32:03.707" v="268"/>
          <ac:spMkLst>
            <pc:docMk/>
            <pc:sldMk cId="3482853873" sldId="2600"/>
            <ac:spMk id="2" creationId="{925DF92C-E873-ECB7-1C03-37364E96E246}"/>
          </ac:spMkLst>
        </pc:spChg>
        <pc:spChg chg="mod">
          <ac:chgData name="Glen Jones" userId="e846aaca-4b24-4b13-b0d0-f2308e16b284" providerId="ADAL" clId="{ED47ACC3-9597-4D89-A1DC-43CF280EF274}" dt="2026-01-14T12:31:15.539" v="266" actId="207"/>
          <ac:spMkLst>
            <pc:docMk/>
            <pc:sldMk cId="3482853873" sldId="2600"/>
            <ac:spMk id="4" creationId="{2F442063-6073-EB35-849B-B8B42397D088}"/>
          </ac:spMkLst>
        </pc:spChg>
      </pc:sldChg>
      <pc:sldChg chg="modSp add mod">
        <pc:chgData name="Glen Jones" userId="e846aaca-4b24-4b13-b0d0-f2308e16b284" providerId="ADAL" clId="{ED47ACC3-9597-4D89-A1DC-43CF280EF274}" dt="2026-01-14T12:32:18.006" v="275" actId="207"/>
        <pc:sldMkLst>
          <pc:docMk/>
          <pc:sldMk cId="3923644774" sldId="2601"/>
        </pc:sldMkLst>
        <pc:spChg chg="mod">
          <ac:chgData name="Glen Jones" userId="e846aaca-4b24-4b13-b0d0-f2308e16b284" providerId="ADAL" clId="{ED47ACC3-9597-4D89-A1DC-43CF280EF274}" dt="2026-01-14T12:32:18.006" v="275" actId="207"/>
          <ac:spMkLst>
            <pc:docMk/>
            <pc:sldMk cId="3923644774" sldId="2601"/>
            <ac:spMk id="2" creationId="{B65159E4-8A8C-A108-0FDC-4325F9328859}"/>
          </ac:spMkLst>
        </pc:spChg>
      </pc:sldChg>
      <pc:sldChg chg="modSp add mod">
        <pc:chgData name="Glen Jones" userId="e846aaca-4b24-4b13-b0d0-f2308e16b284" providerId="ADAL" clId="{ED47ACC3-9597-4D89-A1DC-43CF280EF274}" dt="2026-01-14T12:33:17.536" v="307" actId="27636"/>
        <pc:sldMkLst>
          <pc:docMk/>
          <pc:sldMk cId="3091364321" sldId="2602"/>
        </pc:sldMkLst>
        <pc:spChg chg="mod">
          <ac:chgData name="Glen Jones" userId="e846aaca-4b24-4b13-b0d0-f2308e16b284" providerId="ADAL" clId="{ED47ACC3-9597-4D89-A1DC-43CF280EF274}" dt="2026-01-14T12:33:17.536" v="307" actId="27636"/>
          <ac:spMkLst>
            <pc:docMk/>
            <pc:sldMk cId="3091364321" sldId="2602"/>
            <ac:spMk id="2" creationId="{79365672-535F-DDC3-C90D-FC45667030B9}"/>
          </ac:spMkLst>
        </pc:spChg>
      </pc:sldChg>
      <pc:sldChg chg="modSp add mod">
        <pc:chgData name="Glen Jones" userId="e846aaca-4b24-4b13-b0d0-f2308e16b284" providerId="ADAL" clId="{ED47ACC3-9597-4D89-A1DC-43CF280EF274}" dt="2026-01-14T12:33:33.928" v="313"/>
        <pc:sldMkLst>
          <pc:docMk/>
          <pc:sldMk cId="3575566134" sldId="2603"/>
        </pc:sldMkLst>
        <pc:spChg chg="mod">
          <ac:chgData name="Glen Jones" userId="e846aaca-4b24-4b13-b0d0-f2308e16b284" providerId="ADAL" clId="{ED47ACC3-9597-4D89-A1DC-43CF280EF274}" dt="2026-01-14T12:33:33.928" v="313"/>
          <ac:spMkLst>
            <pc:docMk/>
            <pc:sldMk cId="3575566134" sldId="2603"/>
            <ac:spMk id="2" creationId="{4ABA25F9-6141-4D46-A658-5595F86CCCCE}"/>
          </ac:spMkLst>
        </pc:spChg>
      </pc:sldChg>
      <pc:sldChg chg="modSp add mod">
        <pc:chgData name="Glen Jones" userId="e846aaca-4b24-4b13-b0d0-f2308e16b284" providerId="ADAL" clId="{ED47ACC3-9597-4D89-A1DC-43CF280EF274}" dt="2026-01-14T12:33:42.077" v="316" actId="20577"/>
        <pc:sldMkLst>
          <pc:docMk/>
          <pc:sldMk cId="1098517884" sldId="2604"/>
        </pc:sldMkLst>
        <pc:spChg chg="mod">
          <ac:chgData name="Glen Jones" userId="e846aaca-4b24-4b13-b0d0-f2308e16b284" providerId="ADAL" clId="{ED47ACC3-9597-4D89-A1DC-43CF280EF274}" dt="2026-01-14T12:33:42.077" v="316" actId="20577"/>
          <ac:spMkLst>
            <pc:docMk/>
            <pc:sldMk cId="1098517884" sldId="2604"/>
            <ac:spMk id="2" creationId="{F8EEAD22-1850-1503-8AB0-71E363ED0DBE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Nouns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FFC00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75AB5091-4543-4281-9C77-0D382F4AF5DA}">
      <dgm:prSet phldrT="[Text]"/>
      <dgm:spPr>
        <a:solidFill>
          <a:srgbClr val="FFC000"/>
        </a:solidFill>
      </dgm:spPr>
      <dgm:t>
        <a:bodyPr/>
        <a:lstStyle/>
        <a:p>
          <a:r>
            <a:rPr lang="en-GB"/>
            <a:t>Commas</a:t>
          </a:r>
          <a:endParaRPr lang="en-GB" dirty="0"/>
        </a:p>
      </dgm:t>
    </dgm:pt>
    <dgm:pt modelId="{4F7446A6-4E2E-40EC-9B07-0F17CD4E921A}" type="parTrans" cxnId="{27102DC9-12DF-4D9B-8DB8-E8D0C9FDADB6}">
      <dgm:prSet/>
      <dgm:spPr/>
      <dgm:t>
        <a:bodyPr/>
        <a:lstStyle/>
        <a:p>
          <a:endParaRPr lang="en-GB"/>
        </a:p>
      </dgm:t>
    </dgm:pt>
    <dgm:pt modelId="{28524A7F-190C-4F77-91BC-C81F6CDD78E1}" type="sibTrans" cxnId="{27102DC9-12DF-4D9B-8DB8-E8D0C9FDADB6}">
      <dgm:prSet/>
      <dgm:spPr/>
      <dgm:t>
        <a:bodyPr/>
        <a:lstStyle/>
        <a:p>
          <a:endParaRPr lang="en-GB"/>
        </a:p>
      </dgm:t>
    </dgm:pt>
    <dgm:pt modelId="{9905EECE-B9EF-4213-B016-E8E015EE18BB}">
      <dgm:prSet phldrT="[Text]"/>
      <dgm:spPr>
        <a:solidFill>
          <a:srgbClr val="00B0F0"/>
        </a:solidFill>
      </dgm:spPr>
      <dgm:t>
        <a:bodyPr/>
        <a:lstStyle/>
        <a:p>
          <a:r>
            <a:rPr lang="en-GB"/>
            <a:t>Lists</a:t>
          </a:r>
          <a:endParaRPr lang="en-GB" dirty="0"/>
        </a:p>
      </dgm:t>
    </dgm:pt>
    <dgm:pt modelId="{7AEF8884-C713-4393-B0F6-DC34E45BA1C4}" type="parTrans" cxnId="{27DB1244-DE54-441D-B8AC-C6A7E4C39FDA}">
      <dgm:prSet/>
      <dgm:spPr/>
      <dgm:t>
        <a:bodyPr/>
        <a:lstStyle/>
        <a:p>
          <a:endParaRPr lang="en-GB"/>
        </a:p>
      </dgm:t>
    </dgm:pt>
    <dgm:pt modelId="{AFA0B18C-1261-483A-8E4E-8122899CBD32}" type="sibTrans" cxnId="{27DB1244-DE54-441D-B8AC-C6A7E4C39FDA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4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4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4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4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4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4"/>
      <dgm:spPr/>
    </dgm:pt>
    <dgm:pt modelId="{90E04F3A-5F92-470A-8933-7FF8A5671F6C}" type="pres">
      <dgm:prSet presAssocID="{F55D5C05-1C41-4206-BEC6-41F988B5E094}" presName="hierChild3" presStyleCnt="0"/>
      <dgm:spPr/>
    </dgm:pt>
    <dgm:pt modelId="{3E5E3643-F6F0-41BC-BBC9-91C43B04F592}" type="pres">
      <dgm:prSet presAssocID="{4F7446A6-4E2E-40EC-9B07-0F17CD4E921A}" presName="Name19" presStyleLbl="parChTrans1D2" presStyleIdx="3" presStyleCnt="4"/>
      <dgm:spPr/>
    </dgm:pt>
    <dgm:pt modelId="{6BC8A82C-9377-4E3B-853B-90571796A0FD}" type="pres">
      <dgm:prSet presAssocID="{75AB5091-4543-4281-9C77-0D382F4AF5DA}" presName="Name21" presStyleCnt="0"/>
      <dgm:spPr/>
    </dgm:pt>
    <dgm:pt modelId="{9BEBDE9C-9398-49A5-9F3A-AACA35CFA7AC}" type="pres">
      <dgm:prSet presAssocID="{75AB5091-4543-4281-9C77-0D382F4AF5DA}" presName="level2Shape" presStyleLbl="node2" presStyleIdx="3" presStyleCnt="4"/>
      <dgm:spPr/>
    </dgm:pt>
    <dgm:pt modelId="{F628D2BE-43F8-4B88-9357-792D656BBE2A}" type="pres">
      <dgm:prSet presAssocID="{75AB5091-4543-4281-9C77-0D382F4AF5DA}" presName="hierChild3" presStyleCnt="0"/>
      <dgm:spPr/>
    </dgm:pt>
    <dgm:pt modelId="{E1857411-53F5-4EB5-94CB-ED8207E3B89C}" type="pres">
      <dgm:prSet presAssocID="{7AEF8884-C713-4393-B0F6-DC34E45BA1C4}" presName="Name19" presStyleLbl="parChTrans1D3" presStyleIdx="0" presStyleCnt="1"/>
      <dgm:spPr/>
    </dgm:pt>
    <dgm:pt modelId="{39013BDC-A551-4D79-BFBE-B2BA9FC3819D}" type="pres">
      <dgm:prSet presAssocID="{9905EECE-B9EF-4213-B016-E8E015EE18BB}" presName="Name21" presStyleCnt="0"/>
      <dgm:spPr/>
    </dgm:pt>
    <dgm:pt modelId="{A91A9796-1B64-44F3-B679-695783234D71}" type="pres">
      <dgm:prSet presAssocID="{9905EECE-B9EF-4213-B016-E8E015EE18BB}" presName="level2Shape" presStyleLbl="node3" presStyleIdx="0" presStyleCnt="1"/>
      <dgm:spPr/>
    </dgm:pt>
    <dgm:pt modelId="{650B5546-342B-4D6F-B67D-2FB17BFB4917}" type="pres">
      <dgm:prSet presAssocID="{9905EECE-B9EF-4213-B016-E8E015EE18BB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51110209-2BAC-4B34-999A-5934D7392A5B}" type="presOf" srcId="{E4077D0A-89B9-48D0-B430-37B0E120FC14}" destId="{8CC23074-2800-43A6-A543-661617B5DF6C}" srcOrd="0" destOrd="0" presId="urn:microsoft.com/office/officeart/2005/8/layout/hierarchy6"/>
    <dgm:cxn modelId="{E0E6FB10-DC36-4FC3-8D47-E2AA8C3AE51B}" type="presOf" srcId="{7AEF8884-C713-4393-B0F6-DC34E45BA1C4}" destId="{E1857411-53F5-4EB5-94CB-ED8207E3B89C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1439EF24-3249-4863-AF49-815FE575FE72}" type="presOf" srcId="{9905EECE-B9EF-4213-B016-E8E015EE18BB}" destId="{A91A9796-1B64-44F3-B679-695783234D71}" srcOrd="0" destOrd="0" presId="urn:microsoft.com/office/officeart/2005/8/layout/hierarchy6"/>
    <dgm:cxn modelId="{AC425937-E319-4655-BD43-96768EC49BE9}" type="presOf" srcId="{275B517B-D28C-4018-885D-E41B1C60DA7B}" destId="{D2737679-E7A6-481D-988D-39D8F0EAD420}" srcOrd="0" destOrd="0" presId="urn:microsoft.com/office/officeart/2005/8/layout/hierarchy6"/>
    <dgm:cxn modelId="{27DB1244-DE54-441D-B8AC-C6A7E4C39FDA}" srcId="{75AB5091-4543-4281-9C77-0D382F4AF5DA}" destId="{9905EECE-B9EF-4213-B016-E8E015EE18BB}" srcOrd="0" destOrd="0" parTransId="{7AEF8884-C713-4393-B0F6-DC34E45BA1C4}" sibTransId="{AFA0B18C-1261-483A-8E4E-8122899CBD32}"/>
    <dgm:cxn modelId="{7D101C64-F0FE-4ADD-AB16-59FE4E38514C}" type="presOf" srcId="{74A6AD69-F06B-4F22-A3B2-D6AD04235DA8}" destId="{558369AB-D576-453C-818D-CCBCA4C440D7}" srcOrd="0" destOrd="0" presId="urn:microsoft.com/office/officeart/2005/8/layout/hierarchy6"/>
    <dgm:cxn modelId="{28C69E48-F7A4-454A-BD8C-075CAE4EFD9C}" type="presOf" srcId="{75AB5091-4543-4281-9C77-0D382F4AF5DA}" destId="{9BEBDE9C-9398-49A5-9F3A-AACA35CFA7AC}" srcOrd="0" destOrd="0" presId="urn:microsoft.com/office/officeart/2005/8/layout/hierarchy6"/>
    <dgm:cxn modelId="{31CF9F69-EEEE-457F-950A-4CA464608423}" type="presOf" srcId="{C459B4BE-780A-467D-8E1E-1A8BFC138C7D}" destId="{A7E49D6C-8376-4BDE-82B8-9FE98A4C9DCF}" srcOrd="0" destOrd="0" presId="urn:microsoft.com/office/officeart/2005/8/layout/hierarchy6"/>
    <dgm:cxn modelId="{4C205486-F1D6-4077-A225-6D753EA75AB2}" type="presOf" srcId="{4F7446A6-4E2E-40EC-9B07-0F17CD4E921A}" destId="{3E5E3643-F6F0-41BC-BBC9-91C43B04F592}" srcOrd="0" destOrd="0" presId="urn:microsoft.com/office/officeart/2005/8/layout/hierarchy6"/>
    <dgm:cxn modelId="{497882A7-4209-4D6B-A044-31F5F8B872CE}" type="presOf" srcId="{F55D5C05-1C41-4206-BEC6-41F988B5E094}" destId="{67BA905A-AD08-47D9-9BD9-E94BE1E8D1B2}" srcOrd="0" destOrd="0" presId="urn:microsoft.com/office/officeart/2005/8/layout/hierarchy6"/>
    <dgm:cxn modelId="{C79C5BBD-3ACE-4AEB-94C2-BF3709AC5754}" type="presOf" srcId="{6B46A27A-EEA3-4DEF-88A9-EE6B89B3C13C}" destId="{0BE908D3-F03B-4A35-B91D-B13105B31B3D}" srcOrd="0" destOrd="0" presId="urn:microsoft.com/office/officeart/2005/8/layout/hierarchy6"/>
    <dgm:cxn modelId="{0AD2A6C2-BB5A-44C2-B1EC-D6F23235A2D5}" type="presOf" srcId="{44DB48D3-30B9-417F-8FBA-9328A545427E}" destId="{76649846-3BC9-4AF2-8EFB-EFB494F8B5B0}" srcOrd="0" destOrd="0" presId="urn:microsoft.com/office/officeart/2005/8/layout/hierarchy6"/>
    <dgm:cxn modelId="{27102DC9-12DF-4D9B-8DB8-E8D0C9FDADB6}" srcId="{E4077D0A-89B9-48D0-B430-37B0E120FC14}" destId="{75AB5091-4543-4281-9C77-0D382F4AF5DA}" srcOrd="3" destOrd="0" parTransId="{4F7446A6-4E2E-40EC-9B07-0F17CD4E921A}" sibTransId="{28524A7F-190C-4F77-91BC-C81F6CDD78E1}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4FEB85F-5B27-4188-A05B-2AFC586B8D78}" type="presParOf" srcId="{3F07D7E2-E965-43CE-A330-13369F1805EA}" destId="{E466D950-1166-446A-8834-0989703BB104}" srcOrd="0" destOrd="0" presId="urn:microsoft.com/office/officeart/2005/8/layout/hierarchy6"/>
    <dgm:cxn modelId="{B70FF4F1-A8B9-4591-BC60-E19B8D351F0B}" type="presParOf" srcId="{E466D950-1166-446A-8834-0989703BB104}" destId="{9946BB4B-0D0D-4192-B468-E6FAAB5AE8F3}" srcOrd="0" destOrd="0" presId="urn:microsoft.com/office/officeart/2005/8/layout/hierarchy6"/>
    <dgm:cxn modelId="{B1BD9E04-F317-4BEF-B196-2B019E9121B0}" type="presParOf" srcId="{9946BB4B-0D0D-4192-B468-E6FAAB5AE8F3}" destId="{53DD72D4-EC0B-4615-972D-8D149AFFEEDB}" srcOrd="0" destOrd="0" presId="urn:microsoft.com/office/officeart/2005/8/layout/hierarchy6"/>
    <dgm:cxn modelId="{C5EE5273-0162-470F-BA5B-E56D4F1D51B0}" type="presParOf" srcId="{53DD72D4-EC0B-4615-972D-8D149AFFEEDB}" destId="{8CC23074-2800-43A6-A543-661617B5DF6C}" srcOrd="0" destOrd="0" presId="urn:microsoft.com/office/officeart/2005/8/layout/hierarchy6"/>
    <dgm:cxn modelId="{A20F2108-F796-4BD4-9644-2D662896F1DC}" type="presParOf" srcId="{53DD72D4-EC0B-4615-972D-8D149AFFEEDB}" destId="{7E6E872F-0F59-4FDB-86CD-2952B89CC653}" srcOrd="1" destOrd="0" presId="urn:microsoft.com/office/officeart/2005/8/layout/hierarchy6"/>
    <dgm:cxn modelId="{E0EAF032-FD27-4E96-9371-295C7AB0B5FD}" type="presParOf" srcId="{7E6E872F-0F59-4FDB-86CD-2952B89CC653}" destId="{76649846-3BC9-4AF2-8EFB-EFB494F8B5B0}" srcOrd="0" destOrd="0" presId="urn:microsoft.com/office/officeart/2005/8/layout/hierarchy6"/>
    <dgm:cxn modelId="{02FA86DD-8FBA-40C2-B0AC-28A7F59817AB}" type="presParOf" srcId="{7E6E872F-0F59-4FDB-86CD-2952B89CC653}" destId="{5E782297-397C-43D3-8C51-6B10379F926B}" srcOrd="1" destOrd="0" presId="urn:microsoft.com/office/officeart/2005/8/layout/hierarchy6"/>
    <dgm:cxn modelId="{19D9413E-9187-44DC-BCF3-35076D558D43}" type="presParOf" srcId="{5E782297-397C-43D3-8C51-6B10379F926B}" destId="{0BE908D3-F03B-4A35-B91D-B13105B31B3D}" srcOrd="0" destOrd="0" presId="urn:microsoft.com/office/officeart/2005/8/layout/hierarchy6"/>
    <dgm:cxn modelId="{433E0DA2-54AF-4D14-8D54-AD1F4076461B}" type="presParOf" srcId="{5E782297-397C-43D3-8C51-6B10379F926B}" destId="{CF11AB76-A66A-47EC-92E9-DF36ED7AAFA9}" srcOrd="1" destOrd="0" presId="urn:microsoft.com/office/officeart/2005/8/layout/hierarchy6"/>
    <dgm:cxn modelId="{90544DD6-1896-4EAD-AC7A-C76FB28D9B96}" type="presParOf" srcId="{7E6E872F-0F59-4FDB-86CD-2952B89CC653}" destId="{A7E49D6C-8376-4BDE-82B8-9FE98A4C9DCF}" srcOrd="2" destOrd="0" presId="urn:microsoft.com/office/officeart/2005/8/layout/hierarchy6"/>
    <dgm:cxn modelId="{AF928863-26F9-4889-83C8-2EF3D27041B7}" type="presParOf" srcId="{7E6E872F-0F59-4FDB-86CD-2952B89CC653}" destId="{D03BAB56-9AF0-496F-8870-DA118CC81614}" srcOrd="3" destOrd="0" presId="urn:microsoft.com/office/officeart/2005/8/layout/hierarchy6"/>
    <dgm:cxn modelId="{D56A58C7-1DC0-46D5-82E3-F9DB1977A174}" type="presParOf" srcId="{D03BAB56-9AF0-496F-8870-DA118CC81614}" destId="{D2737679-E7A6-481D-988D-39D8F0EAD420}" srcOrd="0" destOrd="0" presId="urn:microsoft.com/office/officeart/2005/8/layout/hierarchy6"/>
    <dgm:cxn modelId="{A8E8D392-A880-45CD-8FC3-FB76E6BAF850}" type="presParOf" srcId="{D03BAB56-9AF0-496F-8870-DA118CC81614}" destId="{DAF7E342-340C-409A-819C-257650B3B8C8}" srcOrd="1" destOrd="0" presId="urn:microsoft.com/office/officeart/2005/8/layout/hierarchy6"/>
    <dgm:cxn modelId="{F8EEA90D-E232-4EDD-A08B-4B07DD33B937}" type="presParOf" srcId="{7E6E872F-0F59-4FDB-86CD-2952B89CC653}" destId="{558369AB-D576-453C-818D-CCBCA4C440D7}" srcOrd="4" destOrd="0" presId="urn:microsoft.com/office/officeart/2005/8/layout/hierarchy6"/>
    <dgm:cxn modelId="{8D53646D-53DC-453C-93A2-54033B3B4412}" type="presParOf" srcId="{7E6E872F-0F59-4FDB-86CD-2952B89CC653}" destId="{C250EC68-6FFD-458B-A720-26777C50EBD6}" srcOrd="5" destOrd="0" presId="urn:microsoft.com/office/officeart/2005/8/layout/hierarchy6"/>
    <dgm:cxn modelId="{A96CFC2F-F9A3-419C-837B-D8B3EB00857F}" type="presParOf" srcId="{C250EC68-6FFD-458B-A720-26777C50EBD6}" destId="{67BA905A-AD08-47D9-9BD9-E94BE1E8D1B2}" srcOrd="0" destOrd="0" presId="urn:microsoft.com/office/officeart/2005/8/layout/hierarchy6"/>
    <dgm:cxn modelId="{EF42E222-F324-4F88-A012-F20D36161251}" type="presParOf" srcId="{C250EC68-6FFD-458B-A720-26777C50EBD6}" destId="{90E04F3A-5F92-470A-8933-7FF8A5671F6C}" srcOrd="1" destOrd="0" presId="urn:microsoft.com/office/officeart/2005/8/layout/hierarchy6"/>
    <dgm:cxn modelId="{44F55595-A869-414E-9C13-8A0BD506D68D}" type="presParOf" srcId="{7E6E872F-0F59-4FDB-86CD-2952B89CC653}" destId="{3E5E3643-F6F0-41BC-BBC9-91C43B04F592}" srcOrd="6" destOrd="0" presId="urn:microsoft.com/office/officeart/2005/8/layout/hierarchy6"/>
    <dgm:cxn modelId="{BFFBEB80-4EC7-451F-BDA0-8E8D36F37C0A}" type="presParOf" srcId="{7E6E872F-0F59-4FDB-86CD-2952B89CC653}" destId="{6BC8A82C-9377-4E3B-853B-90571796A0FD}" srcOrd="7" destOrd="0" presId="urn:microsoft.com/office/officeart/2005/8/layout/hierarchy6"/>
    <dgm:cxn modelId="{566CF073-7457-4234-8F6E-E05BC4612340}" type="presParOf" srcId="{6BC8A82C-9377-4E3B-853B-90571796A0FD}" destId="{9BEBDE9C-9398-49A5-9F3A-AACA35CFA7AC}" srcOrd="0" destOrd="0" presId="urn:microsoft.com/office/officeart/2005/8/layout/hierarchy6"/>
    <dgm:cxn modelId="{076FE3A9-1878-4ADD-B9A2-6E5FF18565E8}" type="presParOf" srcId="{6BC8A82C-9377-4E3B-853B-90571796A0FD}" destId="{F628D2BE-43F8-4B88-9357-792D656BBE2A}" srcOrd="1" destOrd="0" presId="urn:microsoft.com/office/officeart/2005/8/layout/hierarchy6"/>
    <dgm:cxn modelId="{6547B37C-8630-4C35-8D2B-0EAE8C2C8754}" type="presParOf" srcId="{F628D2BE-43F8-4B88-9357-792D656BBE2A}" destId="{E1857411-53F5-4EB5-94CB-ED8207E3B89C}" srcOrd="0" destOrd="0" presId="urn:microsoft.com/office/officeart/2005/8/layout/hierarchy6"/>
    <dgm:cxn modelId="{076CA65D-A36A-45EF-81C1-A628EF8D5497}" type="presParOf" srcId="{F628D2BE-43F8-4B88-9357-792D656BBE2A}" destId="{39013BDC-A551-4D79-BFBE-B2BA9FC3819D}" srcOrd="1" destOrd="0" presId="urn:microsoft.com/office/officeart/2005/8/layout/hierarchy6"/>
    <dgm:cxn modelId="{D7C7AF83-A141-45CF-846F-C83759E8971F}" type="presParOf" srcId="{39013BDC-A551-4D79-BFBE-B2BA9FC3819D}" destId="{A91A9796-1B64-44F3-B679-695783234D71}" srcOrd="0" destOrd="0" presId="urn:microsoft.com/office/officeart/2005/8/layout/hierarchy6"/>
    <dgm:cxn modelId="{CB095087-8964-4E07-A7CD-2FD7C635616B}" type="presParOf" srcId="{39013BDC-A551-4D79-BFBE-B2BA9FC3819D}" destId="{650B5546-342B-4D6F-B67D-2FB17BFB4917}" srcOrd="1" destOrd="0" presId="urn:microsoft.com/office/officeart/2005/8/layout/hierarchy6"/>
    <dgm:cxn modelId="{51F93617-A768-4018-8123-29E68CAEA814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Nouns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Nouns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Nouns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2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DD278C89-77E5-41BA-B760-7587163AE6F3}">
      <dgm:prSet phldrT="[Text]"/>
      <dgm:spPr/>
      <dgm:t>
        <a:bodyPr/>
        <a:lstStyle/>
        <a:p>
          <a:r>
            <a:rPr lang="en-GB"/>
            <a:t>Commas</a:t>
          </a:r>
          <a:endParaRPr lang="en-GB" dirty="0"/>
        </a:p>
      </dgm:t>
    </dgm:pt>
    <dgm:pt modelId="{62DA389E-34A7-4B76-997A-597AFE2EDF88}" type="parTrans" cxnId="{B935F187-ED2F-4DB0-96A1-18AA186BD706}">
      <dgm:prSet/>
      <dgm:spPr/>
    </dgm:pt>
    <dgm:pt modelId="{7B8C1940-053F-44CC-B8DC-2CA27E383F2E}" type="sibTrans" cxnId="{B935F187-ED2F-4DB0-96A1-18AA186BD706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4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4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4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4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4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4"/>
      <dgm:spPr/>
    </dgm:pt>
    <dgm:pt modelId="{81B9B61D-46BF-4F0E-BF30-5760652EDA1D}" type="pres">
      <dgm:prSet presAssocID="{F55D5C05-1C41-4206-BEC6-41F988B5E094}" presName="hierChild3" presStyleCnt="0"/>
      <dgm:spPr/>
    </dgm:pt>
    <dgm:pt modelId="{1D4D43CF-80F6-4D84-9BFF-DC2B494FB892}" type="pres">
      <dgm:prSet presAssocID="{62DA389E-34A7-4B76-997A-597AFE2EDF88}" presName="Name19" presStyleLbl="parChTrans1D2" presStyleIdx="3" presStyleCnt="4"/>
      <dgm:spPr/>
    </dgm:pt>
    <dgm:pt modelId="{4E21303E-5999-42DE-AE6F-47810A633F07}" type="pres">
      <dgm:prSet presAssocID="{DD278C89-77E5-41BA-B760-7587163AE6F3}" presName="Name21" presStyleCnt="0"/>
      <dgm:spPr/>
    </dgm:pt>
    <dgm:pt modelId="{2D5FBC44-E7AC-472B-A659-DB272064AC67}" type="pres">
      <dgm:prSet presAssocID="{DD278C89-77E5-41BA-B760-7587163AE6F3}" presName="level2Shape" presStyleLbl="node2" presStyleIdx="3" presStyleCnt="4"/>
      <dgm:spPr/>
    </dgm:pt>
    <dgm:pt modelId="{681EFA53-500D-4AFE-8C01-60BDC75DCDA6}" type="pres">
      <dgm:prSet presAssocID="{DD278C89-77E5-41BA-B760-7587163AE6F3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2A2EFB3D-C569-42FC-B829-F919D3275CA3}" type="presOf" srcId="{62DA389E-34A7-4B76-997A-597AFE2EDF88}" destId="{1D4D43CF-80F6-4D84-9BFF-DC2B494FB892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26A76574-958A-46F8-90F7-04218631D1F2}" type="presOf" srcId="{DD278C89-77E5-41BA-B760-7587163AE6F3}" destId="{2D5FBC44-E7AC-472B-A659-DB272064AC67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B935F187-ED2F-4DB0-96A1-18AA186BD706}" srcId="{E4077D0A-89B9-48D0-B430-37B0E120FC14}" destId="{DD278C89-77E5-41BA-B760-7587163AE6F3}" srcOrd="3" destOrd="0" parTransId="{62DA389E-34A7-4B76-997A-597AFE2EDF88}" sibTransId="{7B8C1940-053F-44CC-B8DC-2CA27E383F2E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E1DFADC6-C6DE-483F-A90F-60C259FE464C}" type="presParOf" srcId="{7E6E872F-0F59-4FDB-86CD-2952B89CC653}" destId="{1D4D43CF-80F6-4D84-9BFF-DC2B494FB892}" srcOrd="6" destOrd="0" presId="urn:microsoft.com/office/officeart/2005/8/layout/hierarchy6"/>
    <dgm:cxn modelId="{7F4B3B4E-72E7-47D5-A924-8B45A402A008}" type="presParOf" srcId="{7E6E872F-0F59-4FDB-86CD-2952B89CC653}" destId="{4E21303E-5999-42DE-AE6F-47810A633F07}" srcOrd="7" destOrd="0" presId="urn:microsoft.com/office/officeart/2005/8/layout/hierarchy6"/>
    <dgm:cxn modelId="{2FE5AD7B-4039-408A-9482-288F6B33F8E6}" type="presParOf" srcId="{4E21303E-5999-42DE-AE6F-47810A633F07}" destId="{2D5FBC44-E7AC-472B-A659-DB272064AC67}" srcOrd="0" destOrd="0" presId="urn:microsoft.com/office/officeart/2005/8/layout/hierarchy6"/>
    <dgm:cxn modelId="{99D55CE4-4EA6-44B2-9F92-B741323010E8}" type="presParOf" srcId="{4E21303E-5999-42DE-AE6F-47810A633F07}" destId="{681EFA53-500D-4AFE-8C01-60BDC75DCDA6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02DE57F6-D5A6-4B4C-A7F5-F423D3C44329}">
      <dgm:prSet phldrT="[Text]"/>
      <dgm:spPr/>
      <dgm:t>
        <a:bodyPr/>
        <a:lstStyle/>
        <a:p>
          <a:r>
            <a:rPr lang="en-GB"/>
            <a:t>Commas</a:t>
          </a:r>
          <a:endParaRPr lang="en-GB" dirty="0"/>
        </a:p>
      </dgm:t>
    </dgm:pt>
    <dgm:pt modelId="{FE43BFBB-A837-4EE2-A8EE-BDB409320C78}" type="parTrans" cxnId="{2FD3D60D-405D-41B1-831E-DB7EA1607A1D}">
      <dgm:prSet/>
      <dgm:spPr/>
      <dgm:t>
        <a:bodyPr/>
        <a:lstStyle/>
        <a:p>
          <a:endParaRPr lang="en-GB"/>
        </a:p>
      </dgm:t>
    </dgm:pt>
    <dgm:pt modelId="{94F66F2B-B6E5-4636-A53B-66F997E939F6}" type="sibTrans" cxnId="{2FD3D60D-405D-41B1-831E-DB7EA1607A1D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4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4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4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4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4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4"/>
      <dgm:spPr/>
    </dgm:pt>
    <dgm:pt modelId="{90E04F3A-5F92-470A-8933-7FF8A5671F6C}" type="pres">
      <dgm:prSet presAssocID="{F55D5C05-1C41-4206-BEC6-41F988B5E094}" presName="hierChild3" presStyleCnt="0"/>
      <dgm:spPr/>
    </dgm:pt>
    <dgm:pt modelId="{8662FF90-F2C1-45E8-9F2B-04D1C9579D38}" type="pres">
      <dgm:prSet presAssocID="{FE43BFBB-A837-4EE2-A8EE-BDB409320C78}" presName="Name19" presStyleLbl="parChTrans1D2" presStyleIdx="3" presStyleCnt="4"/>
      <dgm:spPr/>
    </dgm:pt>
    <dgm:pt modelId="{201BA68A-A54D-43D3-BF79-573A9FCFBBC9}" type="pres">
      <dgm:prSet presAssocID="{02DE57F6-D5A6-4B4C-A7F5-F423D3C44329}" presName="Name21" presStyleCnt="0"/>
      <dgm:spPr/>
    </dgm:pt>
    <dgm:pt modelId="{BA576362-4284-4249-850E-E532FA0D2913}" type="pres">
      <dgm:prSet presAssocID="{02DE57F6-D5A6-4B4C-A7F5-F423D3C44329}" presName="level2Shape" presStyleLbl="node2" presStyleIdx="3" presStyleCnt="4"/>
      <dgm:spPr/>
    </dgm:pt>
    <dgm:pt modelId="{43BD1176-34A6-4BBA-8BA9-E5F4242796E4}" type="pres">
      <dgm:prSet presAssocID="{02DE57F6-D5A6-4B4C-A7F5-F423D3C44329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2FD3D60D-405D-41B1-831E-DB7EA1607A1D}" srcId="{E4077D0A-89B9-48D0-B430-37B0E120FC14}" destId="{02DE57F6-D5A6-4B4C-A7F5-F423D3C44329}" srcOrd="3" destOrd="0" parTransId="{FE43BFBB-A837-4EE2-A8EE-BDB409320C78}" sibTransId="{94F66F2B-B6E5-4636-A53B-66F997E939F6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7CA081BF-3845-462B-B71D-7EEBF1BC648F}" type="presOf" srcId="{FE43BFBB-A837-4EE2-A8EE-BDB409320C78}" destId="{8662FF90-F2C1-45E8-9F2B-04D1C9579D38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B1B3ABF5-7B56-4D48-9C87-47F675853B09}" type="presOf" srcId="{02DE57F6-D5A6-4B4C-A7F5-F423D3C44329}" destId="{BA576362-4284-4249-850E-E532FA0D2913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FDEB003-D8CD-481E-B222-60005A9CF0D4}" type="presParOf" srcId="{7E6E872F-0F59-4FDB-86CD-2952B89CC653}" destId="{8662FF90-F2C1-45E8-9F2B-04D1C9579D38}" srcOrd="6" destOrd="0" presId="urn:microsoft.com/office/officeart/2005/8/layout/hierarchy6"/>
    <dgm:cxn modelId="{0B94768E-D657-4CB1-8071-7DA2A1199CF0}" type="presParOf" srcId="{7E6E872F-0F59-4FDB-86CD-2952B89CC653}" destId="{201BA68A-A54D-43D3-BF79-573A9FCFBBC9}" srcOrd="7" destOrd="0" presId="urn:microsoft.com/office/officeart/2005/8/layout/hierarchy6"/>
    <dgm:cxn modelId="{EFDDE446-668A-4B50-AAE5-17A941B8D1E7}" type="presParOf" srcId="{201BA68A-A54D-43D3-BF79-573A9FCFBBC9}" destId="{BA576362-4284-4249-850E-E532FA0D2913}" srcOrd="0" destOrd="0" presId="urn:microsoft.com/office/officeart/2005/8/layout/hierarchy6"/>
    <dgm:cxn modelId="{9C248FAF-B73E-4A76-B6A8-4E10A9220A1D}" type="presParOf" srcId="{201BA68A-A54D-43D3-BF79-573A9FCFBBC9}" destId="{43BD1176-34A6-4BBA-8BA9-E5F4242796E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837D90C8-1188-4A54-8D04-E5F2C05C0453}">
      <dgm:prSet phldrT="[Text]"/>
      <dgm:spPr/>
      <dgm:t>
        <a:bodyPr/>
        <a:lstStyle/>
        <a:p>
          <a:r>
            <a:rPr lang="en-GB"/>
            <a:t>Commas</a:t>
          </a:r>
          <a:endParaRPr lang="en-GB" dirty="0"/>
        </a:p>
      </dgm:t>
    </dgm:pt>
    <dgm:pt modelId="{4407A841-A041-4691-AC07-3B231D484EA8}" type="parTrans" cxnId="{745E5CC0-1E0A-4B2F-BDDB-F253D6EEF32E}">
      <dgm:prSet/>
      <dgm:spPr/>
    </dgm:pt>
    <dgm:pt modelId="{B7B205F3-9C85-44D8-9CE1-068663431490}" type="sibTrans" cxnId="{745E5CC0-1E0A-4B2F-BDDB-F253D6EEF32E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4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4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4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4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4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4"/>
      <dgm:spPr/>
    </dgm:pt>
    <dgm:pt modelId="{90E04F3A-5F92-470A-8933-7FF8A5671F6C}" type="pres">
      <dgm:prSet presAssocID="{F55D5C05-1C41-4206-BEC6-41F988B5E094}" presName="hierChild3" presStyleCnt="0"/>
      <dgm:spPr/>
    </dgm:pt>
    <dgm:pt modelId="{61EE83E1-64A3-4526-8352-BD38B27EC269}" type="pres">
      <dgm:prSet presAssocID="{4407A841-A041-4691-AC07-3B231D484EA8}" presName="Name19" presStyleLbl="parChTrans1D2" presStyleIdx="3" presStyleCnt="4"/>
      <dgm:spPr/>
    </dgm:pt>
    <dgm:pt modelId="{35C9998A-2DC0-42FE-AD21-693CA5C4F364}" type="pres">
      <dgm:prSet presAssocID="{837D90C8-1188-4A54-8D04-E5F2C05C0453}" presName="Name21" presStyleCnt="0"/>
      <dgm:spPr/>
    </dgm:pt>
    <dgm:pt modelId="{BA9B7133-F2B8-4E19-A89D-1F5E40B5A476}" type="pres">
      <dgm:prSet presAssocID="{837D90C8-1188-4A54-8D04-E5F2C05C0453}" presName="level2Shape" presStyleLbl="node2" presStyleIdx="3" presStyleCnt="4"/>
      <dgm:spPr/>
    </dgm:pt>
    <dgm:pt modelId="{0E2D225F-A9BF-423F-8426-C3D839BDE596}" type="pres">
      <dgm:prSet presAssocID="{837D90C8-1188-4A54-8D04-E5F2C05C0453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06A3E20A-918A-488C-AAE5-D3439A0522ED}" type="presOf" srcId="{837D90C8-1188-4A54-8D04-E5F2C05C0453}" destId="{BA9B7133-F2B8-4E19-A89D-1F5E40B5A476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745E5CC0-1E0A-4B2F-BDDB-F253D6EEF32E}" srcId="{E4077D0A-89B9-48D0-B430-37B0E120FC14}" destId="{837D90C8-1188-4A54-8D04-E5F2C05C0453}" srcOrd="3" destOrd="0" parTransId="{4407A841-A041-4691-AC07-3B231D484EA8}" sibTransId="{B7B205F3-9C85-44D8-9CE1-068663431490}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917D41EA-7C0D-493F-824C-56B8A44ADD22}" type="presOf" srcId="{4407A841-A041-4691-AC07-3B231D484EA8}" destId="{61EE83E1-64A3-4526-8352-BD38B27EC269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7565E8F-1517-4640-9482-230F10F4FDF1}" type="presParOf" srcId="{7E6E872F-0F59-4FDB-86CD-2952B89CC653}" destId="{61EE83E1-64A3-4526-8352-BD38B27EC269}" srcOrd="6" destOrd="0" presId="urn:microsoft.com/office/officeart/2005/8/layout/hierarchy6"/>
    <dgm:cxn modelId="{90094216-EA4C-449E-B0C7-BEE686D91FAB}" type="presParOf" srcId="{7E6E872F-0F59-4FDB-86CD-2952B89CC653}" destId="{35C9998A-2DC0-42FE-AD21-693CA5C4F364}" srcOrd="7" destOrd="0" presId="urn:microsoft.com/office/officeart/2005/8/layout/hierarchy6"/>
    <dgm:cxn modelId="{B14F408C-7AA1-4D2D-972B-71E9CA01A92B}" type="presParOf" srcId="{35C9998A-2DC0-42FE-AD21-693CA5C4F364}" destId="{BA9B7133-F2B8-4E19-A89D-1F5E40B5A476}" srcOrd="0" destOrd="0" presId="urn:microsoft.com/office/officeart/2005/8/layout/hierarchy6"/>
    <dgm:cxn modelId="{51F6C19C-9B9B-4286-B334-B0548D4A781D}" type="presParOf" srcId="{35C9998A-2DC0-42FE-AD21-693CA5C4F364}" destId="{0E2D225F-A9BF-423F-8426-C3D839BDE596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  <dgm:t>
        <a:bodyPr/>
        <a:lstStyle/>
        <a:p>
          <a:endParaRPr lang="en-GB"/>
        </a:p>
      </dgm:t>
    </dgm:pt>
    <dgm:pt modelId="{B12E9056-D5A4-4568-B709-B87FB6FD3DE4}" type="sibTrans" cxnId="{93786E6F-4C1A-48A8-9D44-2BA88A3D9853}">
      <dgm:prSet/>
      <dgm:spPr/>
      <dgm:t>
        <a:bodyPr/>
        <a:lstStyle/>
        <a:p>
          <a:endParaRPr lang="en-GB"/>
        </a:p>
      </dgm:t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10F81320-7B54-4220-B321-8B8332523CEC}">
      <dgm:prSet phldrT="[Text]"/>
      <dgm:spPr/>
      <dgm:t>
        <a:bodyPr/>
        <a:lstStyle/>
        <a:p>
          <a:r>
            <a:rPr lang="en-GB"/>
            <a:t>Commas</a:t>
          </a:r>
          <a:endParaRPr lang="en-GB" dirty="0"/>
        </a:p>
      </dgm:t>
    </dgm:pt>
    <dgm:pt modelId="{52A3150A-C6A6-42C9-9ED0-51E11B09B7CC}" type="parTrans" cxnId="{52EEC0EF-CBE6-4EB0-AA86-905884076522}">
      <dgm:prSet/>
      <dgm:spPr/>
    </dgm:pt>
    <dgm:pt modelId="{E471E4A5-AE83-4705-8880-74224AF914EA}" type="sibTrans" cxnId="{52EEC0EF-CBE6-4EB0-AA86-905884076522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4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4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4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4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4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4"/>
      <dgm:spPr/>
    </dgm:pt>
    <dgm:pt modelId="{90E04F3A-5F92-470A-8933-7FF8A5671F6C}" type="pres">
      <dgm:prSet presAssocID="{F55D5C05-1C41-4206-BEC6-41F988B5E094}" presName="hierChild3" presStyleCnt="0"/>
      <dgm:spPr/>
    </dgm:pt>
    <dgm:pt modelId="{A5F0312E-6ADF-4FB0-9745-DCCD4D5F7267}" type="pres">
      <dgm:prSet presAssocID="{52A3150A-C6A6-42C9-9ED0-51E11B09B7CC}" presName="Name19" presStyleLbl="parChTrans1D2" presStyleIdx="3" presStyleCnt="4"/>
      <dgm:spPr/>
    </dgm:pt>
    <dgm:pt modelId="{EE7BCD81-F982-479D-8164-F25CD97EFA2A}" type="pres">
      <dgm:prSet presAssocID="{10F81320-7B54-4220-B321-8B8332523CEC}" presName="Name21" presStyleCnt="0"/>
      <dgm:spPr/>
    </dgm:pt>
    <dgm:pt modelId="{2E5742F5-AFF2-4353-B796-EE2485F6ECEA}" type="pres">
      <dgm:prSet presAssocID="{10F81320-7B54-4220-B321-8B8332523CEC}" presName="level2Shape" presStyleLbl="node2" presStyleIdx="3" presStyleCnt="4"/>
      <dgm:spPr/>
    </dgm:pt>
    <dgm:pt modelId="{6C63B9B1-0CC7-4FEA-BA24-E8B4C08B3C61}" type="pres">
      <dgm:prSet presAssocID="{10F81320-7B54-4220-B321-8B8332523CEC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371E2D21-4E98-4A9D-92E4-241DD27A871E}" type="presOf" srcId="{10F81320-7B54-4220-B321-8B8332523CEC}" destId="{2E5742F5-AFF2-4353-B796-EE2485F6ECEA}" srcOrd="0" destOrd="0" presId="urn:microsoft.com/office/officeart/2005/8/layout/hierarchy6"/>
    <dgm:cxn modelId="{4B827B26-2B3D-41B5-9D45-E17BB641CE81}" type="presOf" srcId="{52A3150A-C6A6-42C9-9ED0-51E11B09B7CC}" destId="{A5F0312E-6ADF-4FB0-9745-DCCD4D5F7267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52EEC0EF-CBE6-4EB0-AA86-905884076522}" srcId="{E4077D0A-89B9-48D0-B430-37B0E120FC14}" destId="{10F81320-7B54-4220-B321-8B8332523CEC}" srcOrd="3" destOrd="0" parTransId="{52A3150A-C6A6-42C9-9ED0-51E11B09B7CC}" sibTransId="{E471E4A5-AE83-4705-8880-74224AF914EA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92BB620A-BEA0-4303-AE8F-46EA086134FF}" type="presParOf" srcId="{7E6E872F-0F59-4FDB-86CD-2952B89CC653}" destId="{A5F0312E-6ADF-4FB0-9745-DCCD4D5F7267}" srcOrd="6" destOrd="0" presId="urn:microsoft.com/office/officeart/2005/8/layout/hierarchy6"/>
    <dgm:cxn modelId="{FBED35FE-6999-4B68-A332-8EE73B953E23}" type="presParOf" srcId="{7E6E872F-0F59-4FDB-86CD-2952B89CC653}" destId="{EE7BCD81-F982-479D-8164-F25CD97EFA2A}" srcOrd="7" destOrd="0" presId="urn:microsoft.com/office/officeart/2005/8/layout/hierarchy6"/>
    <dgm:cxn modelId="{FF05A594-C07C-4433-8AE8-ACC702A2D30D}" type="presParOf" srcId="{EE7BCD81-F982-479D-8164-F25CD97EFA2A}" destId="{2E5742F5-AFF2-4353-B796-EE2485F6ECEA}" srcOrd="0" destOrd="0" presId="urn:microsoft.com/office/officeart/2005/8/layout/hierarchy6"/>
    <dgm:cxn modelId="{73A992CD-1D07-4CF8-A759-1B6567875467}" type="presParOf" srcId="{EE7BCD81-F982-479D-8164-F25CD97EFA2A}" destId="{6C63B9B1-0CC7-4FEA-BA24-E8B4C08B3C61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FFC00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  <dgm:t>
        <a:bodyPr/>
        <a:lstStyle/>
        <a:p>
          <a:endParaRPr lang="en-GB"/>
        </a:p>
      </dgm:t>
    </dgm:pt>
    <dgm:pt modelId="{A878D74B-2EE2-4B14-BB8B-70A3380BB721}" type="sibTrans" cxnId="{70BE316F-E295-44F8-8A22-4C0C4E2C6B99}">
      <dgm:prSet/>
      <dgm:spPr/>
      <dgm:t>
        <a:bodyPr/>
        <a:lstStyle/>
        <a:p>
          <a:endParaRPr lang="en-GB"/>
        </a:p>
      </dgm:t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A9100708-1ACE-4B38-B6AB-FE77F049085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476E884-749B-42FA-8432-7AAC50C465E8}" type="parTrans" cxnId="{FF449220-01F6-4077-B5A8-2A63C3B5A045}">
      <dgm:prSet/>
      <dgm:spPr/>
    </dgm:pt>
    <dgm:pt modelId="{8B1AA70C-7262-4044-948C-037901E8FA64}" type="sibTrans" cxnId="{FF449220-01F6-4077-B5A8-2A63C3B5A045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4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4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4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4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4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4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6D78B410-E5E8-4DC9-983B-603F5C4A5B3F}" type="pres">
      <dgm:prSet presAssocID="{A476E884-749B-42FA-8432-7AAC50C465E8}" presName="Name19" presStyleLbl="parChTrans1D2" presStyleIdx="3" presStyleCnt="4"/>
      <dgm:spPr/>
    </dgm:pt>
    <dgm:pt modelId="{696962AD-08AC-4AC9-A990-3474A9F27919}" type="pres">
      <dgm:prSet presAssocID="{A9100708-1ACE-4B38-B6AB-FE77F0490859}" presName="Name21" presStyleCnt="0"/>
      <dgm:spPr/>
    </dgm:pt>
    <dgm:pt modelId="{2F96D3BA-4A43-4FB5-B35D-BA900DA37532}" type="pres">
      <dgm:prSet presAssocID="{A9100708-1ACE-4B38-B6AB-FE77F0490859}" presName="level2Shape" presStyleLbl="node2" presStyleIdx="3" presStyleCnt="4"/>
      <dgm:spPr/>
    </dgm:pt>
    <dgm:pt modelId="{4C207814-4F3D-40C0-A28A-A9FCA714F98E}" type="pres">
      <dgm:prSet presAssocID="{A9100708-1ACE-4B38-B6AB-FE77F0490859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FF449220-01F6-4077-B5A8-2A63C3B5A045}" srcId="{E4077D0A-89B9-48D0-B430-37B0E120FC14}" destId="{A9100708-1ACE-4B38-B6AB-FE77F0490859}" srcOrd="3" destOrd="0" parTransId="{A476E884-749B-42FA-8432-7AAC50C465E8}" sibTransId="{8B1AA70C-7262-4044-948C-037901E8FA64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72979F6B-2E0B-42B6-BA33-8A695EC75707}" type="presOf" srcId="{A9100708-1ACE-4B38-B6AB-FE77F0490859}" destId="{2F96D3BA-4A43-4FB5-B35D-BA900DA37532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476D0ACC-4D5D-49AC-96D6-A987B774CC67}" type="presOf" srcId="{A476E884-749B-42FA-8432-7AAC50C465E8}" destId="{6D78B410-E5E8-4DC9-983B-603F5C4A5B3F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A74B88F8-8B8F-4140-86E8-1DC3A97BC172}" type="presParOf" srcId="{7E6E872F-0F59-4FDB-86CD-2952B89CC653}" destId="{6D78B410-E5E8-4DC9-983B-603F5C4A5B3F}" srcOrd="6" destOrd="0" presId="urn:microsoft.com/office/officeart/2005/8/layout/hierarchy6"/>
    <dgm:cxn modelId="{4D66A4A7-CA82-453B-9D8C-9736CD55A6B1}" type="presParOf" srcId="{7E6E872F-0F59-4FDB-86CD-2952B89CC653}" destId="{696962AD-08AC-4AC9-A990-3474A9F27919}" srcOrd="7" destOrd="0" presId="urn:microsoft.com/office/officeart/2005/8/layout/hierarchy6"/>
    <dgm:cxn modelId="{3CC92D72-4E7A-4E90-86AC-777C04439587}" type="presParOf" srcId="{696962AD-08AC-4AC9-A990-3474A9F27919}" destId="{2F96D3BA-4A43-4FB5-B35D-BA900DA37532}" srcOrd="0" destOrd="0" presId="urn:microsoft.com/office/officeart/2005/8/layout/hierarchy6"/>
    <dgm:cxn modelId="{D5D3E367-118D-431C-B1F5-83DD92E366F9}" type="presParOf" srcId="{696962AD-08AC-4AC9-A990-3474A9F27919}" destId="{4C207814-4F3D-40C0-A28A-A9FCA714F98E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Nouns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3035080" y="888202"/>
          <a:ext cx="2594194" cy="354761"/>
        </a:xfrm>
        <a:custGeom>
          <a:avLst/>
          <a:gdLst/>
          <a:ahLst/>
          <a:cxnLst/>
          <a:rect l="0" t="0" r="0" b="0"/>
          <a:pathLst>
            <a:path>
              <a:moveTo>
                <a:pt x="2594194" y="0"/>
              </a:moveTo>
              <a:lnTo>
                <a:pt x="2594194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36990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2395879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4764543" y="888202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099365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4125342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629275" y="888202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5828828" y="1242963"/>
          <a:ext cx="1330356" cy="886904"/>
        </a:xfrm>
        <a:prstGeom prst="roundRect">
          <a:avLst>
            <a:gd name="adj" fmla="val 10000"/>
          </a:avLst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5854805" y="1268940"/>
        <a:ext cx="1278402" cy="834950"/>
      </dsp:txXfrm>
    </dsp:sp>
    <dsp:sp modelId="{3E5E3643-F6F0-41BC-BBC9-91C43B04F592}">
      <dsp:nvSpPr>
        <dsp:cNvPr id="0" name=""/>
        <dsp:cNvSpPr/>
      </dsp:nvSpPr>
      <dsp:spPr>
        <a:xfrm>
          <a:off x="5629275" y="888202"/>
          <a:ext cx="2594194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2594194" y="177380"/>
              </a:lnTo>
              <a:lnTo>
                <a:pt x="2594194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EBDE9C-9398-49A5-9F3A-AACA35CFA7AC}">
      <dsp:nvSpPr>
        <dsp:cNvPr id="0" name=""/>
        <dsp:cNvSpPr/>
      </dsp:nvSpPr>
      <dsp:spPr>
        <a:xfrm>
          <a:off x="7558291" y="1242963"/>
          <a:ext cx="1330356" cy="886904"/>
        </a:xfrm>
        <a:prstGeom prst="roundRect">
          <a:avLst>
            <a:gd name="adj" fmla="val 10000"/>
          </a:avLst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Commas</a:t>
          </a:r>
          <a:endParaRPr lang="en-GB" sz="1500" kern="1200" dirty="0"/>
        </a:p>
      </dsp:txBody>
      <dsp:txXfrm>
        <a:off x="7584268" y="1268940"/>
        <a:ext cx="1278402" cy="834950"/>
      </dsp:txXfrm>
    </dsp:sp>
    <dsp:sp modelId="{E1857411-53F5-4EB5-94CB-ED8207E3B89C}">
      <dsp:nvSpPr>
        <dsp:cNvPr id="0" name=""/>
        <dsp:cNvSpPr/>
      </dsp:nvSpPr>
      <dsp:spPr>
        <a:xfrm>
          <a:off x="8177749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1A9796-1B64-44F3-B679-695783234D71}">
      <dsp:nvSpPr>
        <dsp:cNvPr id="0" name=""/>
        <dsp:cNvSpPr/>
      </dsp:nvSpPr>
      <dsp:spPr>
        <a:xfrm>
          <a:off x="7558291" y="2484629"/>
          <a:ext cx="1330356" cy="886904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Lists</a:t>
          </a:r>
          <a:endParaRPr lang="en-GB" sz="1500" kern="1200" dirty="0"/>
        </a:p>
      </dsp:txBody>
      <dsp:txXfrm>
        <a:off x="7584268" y="2510606"/>
        <a:ext cx="1278402" cy="8349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89644" y="1569"/>
          <a:ext cx="6373067" cy="162879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37350" y="49275"/>
        <a:ext cx="6277655" cy="1533379"/>
      </dsp:txXfrm>
    </dsp:sp>
    <dsp:sp modelId="{33643D00-C75E-4DF5-A0F0-DFA21355EB8A}">
      <dsp:nvSpPr>
        <dsp:cNvPr id="0" name=""/>
        <dsp:cNvSpPr/>
      </dsp:nvSpPr>
      <dsp:spPr>
        <a:xfrm>
          <a:off x="2093487" y="1630361"/>
          <a:ext cx="2882690" cy="540381"/>
        </a:xfrm>
        <a:custGeom>
          <a:avLst/>
          <a:gdLst/>
          <a:ahLst/>
          <a:cxnLst/>
          <a:rect l="0" t="0" r="0" b="0"/>
          <a:pathLst>
            <a:path>
              <a:moveTo>
                <a:pt x="2882690" y="0"/>
              </a:moveTo>
              <a:lnTo>
                <a:pt x="2882690" y="270190"/>
              </a:lnTo>
              <a:lnTo>
                <a:pt x="0" y="270190"/>
              </a:lnTo>
              <a:lnTo>
                <a:pt x="0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80271" y="2170743"/>
          <a:ext cx="2026431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Nouns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1119839" y="2210311"/>
        <a:ext cx="1947295" cy="1271818"/>
      </dsp:txXfrm>
    </dsp:sp>
    <dsp:sp modelId="{67357A81-5F47-46C8-8791-23DB6B665016}">
      <dsp:nvSpPr>
        <dsp:cNvPr id="0" name=""/>
        <dsp:cNvSpPr/>
      </dsp:nvSpPr>
      <dsp:spPr>
        <a:xfrm>
          <a:off x="4727848" y="1630361"/>
          <a:ext cx="248329" cy="540381"/>
        </a:xfrm>
        <a:custGeom>
          <a:avLst/>
          <a:gdLst/>
          <a:ahLst/>
          <a:cxnLst/>
          <a:rect l="0" t="0" r="0" b="0"/>
          <a:pathLst>
            <a:path>
              <a:moveTo>
                <a:pt x="248329" y="0"/>
              </a:moveTo>
              <a:lnTo>
                <a:pt x="248329" y="270190"/>
              </a:lnTo>
              <a:lnTo>
                <a:pt x="0" y="270190"/>
              </a:lnTo>
              <a:lnTo>
                <a:pt x="0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14632" y="2170743"/>
          <a:ext cx="2026431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54200" y="2210311"/>
        <a:ext cx="1947295" cy="1271818"/>
      </dsp:txXfrm>
    </dsp:sp>
    <dsp:sp modelId="{F7436063-BF3D-4400-ABDF-46A0C91AC2E1}">
      <dsp:nvSpPr>
        <dsp:cNvPr id="0" name=""/>
        <dsp:cNvSpPr/>
      </dsp:nvSpPr>
      <dsp:spPr>
        <a:xfrm>
          <a:off x="4976178" y="1630361"/>
          <a:ext cx="2634361" cy="5403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190"/>
              </a:lnTo>
              <a:lnTo>
                <a:pt x="2634361" y="270190"/>
              </a:lnTo>
              <a:lnTo>
                <a:pt x="2634361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48994" y="2170743"/>
          <a:ext cx="2523090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88562" y="2210311"/>
        <a:ext cx="2443954" cy="12718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Nouns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Nouns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415658" y="2252747"/>
        <a:ext cx="2490840" cy="129621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3979970" y="1504"/>
          <a:ext cx="1992415" cy="132827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018874" y="40408"/>
        <a:ext cx="1914607" cy="1250468"/>
      </dsp:txXfrm>
    </dsp:sp>
    <dsp:sp modelId="{76649846-3BC9-4AF2-8EFB-EFB494F8B5B0}">
      <dsp:nvSpPr>
        <dsp:cNvPr id="0" name=""/>
        <dsp:cNvSpPr/>
      </dsp:nvSpPr>
      <dsp:spPr>
        <a:xfrm>
          <a:off x="1090968" y="1329781"/>
          <a:ext cx="3885209" cy="531310"/>
        </a:xfrm>
        <a:custGeom>
          <a:avLst/>
          <a:gdLst/>
          <a:ahLst/>
          <a:cxnLst/>
          <a:rect l="0" t="0" r="0" b="0"/>
          <a:pathLst>
            <a:path>
              <a:moveTo>
                <a:pt x="3885209" y="0"/>
              </a:moveTo>
              <a:lnTo>
                <a:pt x="3885209" y="265655"/>
              </a:lnTo>
              <a:lnTo>
                <a:pt x="0" y="265655"/>
              </a:lnTo>
              <a:lnTo>
                <a:pt x="0" y="531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94761" y="1861092"/>
          <a:ext cx="1992415" cy="13282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Capital letters</a:t>
          </a:r>
        </a:p>
      </dsp:txBody>
      <dsp:txXfrm>
        <a:off x="133665" y="1899996"/>
        <a:ext cx="1914607" cy="1250468"/>
      </dsp:txXfrm>
    </dsp:sp>
    <dsp:sp modelId="{A7E49D6C-8376-4BDE-82B8-9FE98A4C9DCF}">
      <dsp:nvSpPr>
        <dsp:cNvPr id="0" name=""/>
        <dsp:cNvSpPr/>
      </dsp:nvSpPr>
      <dsp:spPr>
        <a:xfrm>
          <a:off x="3681108" y="1329781"/>
          <a:ext cx="1295069" cy="531310"/>
        </a:xfrm>
        <a:custGeom>
          <a:avLst/>
          <a:gdLst/>
          <a:ahLst/>
          <a:cxnLst/>
          <a:rect l="0" t="0" r="0" b="0"/>
          <a:pathLst>
            <a:path>
              <a:moveTo>
                <a:pt x="1295069" y="0"/>
              </a:moveTo>
              <a:lnTo>
                <a:pt x="1295069" y="265655"/>
              </a:lnTo>
              <a:lnTo>
                <a:pt x="0" y="265655"/>
              </a:lnTo>
              <a:lnTo>
                <a:pt x="0" y="531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684900" y="1861092"/>
          <a:ext cx="1992415" cy="13282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End of sentence</a:t>
          </a:r>
        </a:p>
      </dsp:txBody>
      <dsp:txXfrm>
        <a:off x="2723804" y="1899996"/>
        <a:ext cx="1914607" cy="1250468"/>
      </dsp:txXfrm>
    </dsp:sp>
    <dsp:sp modelId="{D36C7C8D-7076-4EE3-A6EB-D9AFDACFC097}">
      <dsp:nvSpPr>
        <dsp:cNvPr id="0" name=""/>
        <dsp:cNvSpPr/>
      </dsp:nvSpPr>
      <dsp:spPr>
        <a:xfrm>
          <a:off x="4976178" y="1329781"/>
          <a:ext cx="1295069" cy="5313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5655"/>
              </a:lnTo>
              <a:lnTo>
                <a:pt x="1295069" y="265655"/>
              </a:lnTo>
              <a:lnTo>
                <a:pt x="1295069" y="531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5275040" y="1861092"/>
          <a:ext cx="1992415" cy="13282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Apostrophes</a:t>
          </a:r>
        </a:p>
      </dsp:txBody>
      <dsp:txXfrm>
        <a:off x="5313944" y="1899996"/>
        <a:ext cx="1914607" cy="1250468"/>
      </dsp:txXfrm>
    </dsp:sp>
    <dsp:sp modelId="{1D4D43CF-80F6-4D84-9BFF-DC2B494FB892}">
      <dsp:nvSpPr>
        <dsp:cNvPr id="0" name=""/>
        <dsp:cNvSpPr/>
      </dsp:nvSpPr>
      <dsp:spPr>
        <a:xfrm>
          <a:off x="4976178" y="1329781"/>
          <a:ext cx="3885209" cy="5313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5655"/>
              </a:lnTo>
              <a:lnTo>
                <a:pt x="3885209" y="265655"/>
              </a:lnTo>
              <a:lnTo>
                <a:pt x="3885209" y="531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5FBC44-E7AC-472B-A659-DB272064AC67}">
      <dsp:nvSpPr>
        <dsp:cNvPr id="0" name=""/>
        <dsp:cNvSpPr/>
      </dsp:nvSpPr>
      <dsp:spPr>
        <a:xfrm>
          <a:off x="7865179" y="1861092"/>
          <a:ext cx="1992415" cy="13282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/>
            <a:t>Commas</a:t>
          </a:r>
          <a:endParaRPr lang="en-GB" sz="2300" kern="1200" dirty="0"/>
        </a:p>
      </dsp:txBody>
      <dsp:txXfrm>
        <a:off x="7904083" y="1899996"/>
        <a:ext cx="1914607" cy="125046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54803" y="47"/>
          <a:ext cx="1503522" cy="100234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Punctuation </a:t>
          </a:r>
        </a:p>
      </dsp:txBody>
      <dsp:txXfrm>
        <a:off x="5884161" y="29405"/>
        <a:ext cx="1444806" cy="943632"/>
      </dsp:txXfrm>
    </dsp:sp>
    <dsp:sp modelId="{76649846-3BC9-4AF2-8EFB-EFB494F8B5B0}">
      <dsp:nvSpPr>
        <dsp:cNvPr id="0" name=""/>
        <dsp:cNvSpPr/>
      </dsp:nvSpPr>
      <dsp:spPr>
        <a:xfrm>
          <a:off x="3674696" y="1002395"/>
          <a:ext cx="2931868" cy="400939"/>
        </a:xfrm>
        <a:custGeom>
          <a:avLst/>
          <a:gdLst/>
          <a:ahLst/>
          <a:cxnLst/>
          <a:rect l="0" t="0" r="0" b="0"/>
          <a:pathLst>
            <a:path>
              <a:moveTo>
                <a:pt x="2931868" y="0"/>
              </a:moveTo>
              <a:lnTo>
                <a:pt x="2931868" y="200469"/>
              </a:lnTo>
              <a:lnTo>
                <a:pt x="0" y="200469"/>
              </a:lnTo>
              <a:lnTo>
                <a:pt x="0" y="40093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922935" y="1403334"/>
          <a:ext cx="1503522" cy="100234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Capital letters </a:t>
          </a:r>
        </a:p>
      </dsp:txBody>
      <dsp:txXfrm>
        <a:off x="2952293" y="1432692"/>
        <a:ext cx="1444806" cy="943632"/>
      </dsp:txXfrm>
    </dsp:sp>
    <dsp:sp modelId="{D36B859B-AC7C-42A8-8CF0-D4FB726F640B}">
      <dsp:nvSpPr>
        <dsp:cNvPr id="0" name=""/>
        <dsp:cNvSpPr/>
      </dsp:nvSpPr>
      <dsp:spPr>
        <a:xfrm>
          <a:off x="1720117" y="2405682"/>
          <a:ext cx="1954578" cy="400939"/>
        </a:xfrm>
        <a:custGeom>
          <a:avLst/>
          <a:gdLst/>
          <a:ahLst/>
          <a:cxnLst/>
          <a:rect l="0" t="0" r="0" b="0"/>
          <a:pathLst>
            <a:path>
              <a:moveTo>
                <a:pt x="1954578" y="0"/>
              </a:moveTo>
              <a:lnTo>
                <a:pt x="1954578" y="200469"/>
              </a:lnTo>
              <a:lnTo>
                <a:pt x="0" y="200469"/>
              </a:lnTo>
              <a:lnTo>
                <a:pt x="0" y="40093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968356" y="2806621"/>
          <a:ext cx="1503522" cy="100234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Proper nouns</a:t>
          </a:r>
        </a:p>
      </dsp:txBody>
      <dsp:txXfrm>
        <a:off x="997714" y="2835979"/>
        <a:ext cx="1444806" cy="943632"/>
      </dsp:txXfrm>
    </dsp:sp>
    <dsp:sp modelId="{E3DF7CFD-D769-4DF5-BCB4-4DF4842B8191}">
      <dsp:nvSpPr>
        <dsp:cNvPr id="0" name=""/>
        <dsp:cNvSpPr/>
      </dsp:nvSpPr>
      <dsp:spPr>
        <a:xfrm>
          <a:off x="3628976" y="2405682"/>
          <a:ext cx="91440" cy="40093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093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2922935" y="2806621"/>
          <a:ext cx="1503522" cy="100234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Personal Pronoun I</a:t>
          </a:r>
        </a:p>
      </dsp:txBody>
      <dsp:txXfrm>
        <a:off x="2952293" y="2835979"/>
        <a:ext cx="1444806" cy="943632"/>
      </dsp:txXfrm>
    </dsp:sp>
    <dsp:sp modelId="{2166EF52-ABC4-484B-9863-5246B7D69BBE}">
      <dsp:nvSpPr>
        <dsp:cNvPr id="0" name=""/>
        <dsp:cNvSpPr/>
      </dsp:nvSpPr>
      <dsp:spPr>
        <a:xfrm>
          <a:off x="3674696" y="2405682"/>
          <a:ext cx="1954578" cy="4009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469"/>
              </a:lnTo>
              <a:lnTo>
                <a:pt x="1954578" y="200469"/>
              </a:lnTo>
              <a:lnTo>
                <a:pt x="1954578" y="40093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4877513" y="2806621"/>
          <a:ext cx="1503522" cy="100234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Start of sentences</a:t>
          </a:r>
        </a:p>
      </dsp:txBody>
      <dsp:txXfrm>
        <a:off x="4906871" y="2835979"/>
        <a:ext cx="1444806" cy="943632"/>
      </dsp:txXfrm>
    </dsp:sp>
    <dsp:sp modelId="{A7E49D6C-8376-4BDE-82B8-9FE98A4C9DCF}">
      <dsp:nvSpPr>
        <dsp:cNvPr id="0" name=""/>
        <dsp:cNvSpPr/>
      </dsp:nvSpPr>
      <dsp:spPr>
        <a:xfrm>
          <a:off x="5629274" y="1002395"/>
          <a:ext cx="977289" cy="400939"/>
        </a:xfrm>
        <a:custGeom>
          <a:avLst/>
          <a:gdLst/>
          <a:ahLst/>
          <a:cxnLst/>
          <a:rect l="0" t="0" r="0" b="0"/>
          <a:pathLst>
            <a:path>
              <a:moveTo>
                <a:pt x="977289" y="0"/>
              </a:moveTo>
              <a:lnTo>
                <a:pt x="977289" y="200469"/>
              </a:lnTo>
              <a:lnTo>
                <a:pt x="0" y="200469"/>
              </a:lnTo>
              <a:lnTo>
                <a:pt x="0" y="40093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877513" y="1403334"/>
          <a:ext cx="1503522" cy="100234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End of sentence</a:t>
          </a:r>
        </a:p>
      </dsp:txBody>
      <dsp:txXfrm>
        <a:off x="4906871" y="1432692"/>
        <a:ext cx="1444806" cy="943632"/>
      </dsp:txXfrm>
    </dsp:sp>
    <dsp:sp modelId="{558369AB-D576-453C-818D-CCBCA4C440D7}">
      <dsp:nvSpPr>
        <dsp:cNvPr id="0" name=""/>
        <dsp:cNvSpPr/>
      </dsp:nvSpPr>
      <dsp:spPr>
        <a:xfrm>
          <a:off x="6606564" y="1002395"/>
          <a:ext cx="977289" cy="4009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469"/>
              </a:lnTo>
              <a:lnTo>
                <a:pt x="977289" y="200469"/>
              </a:lnTo>
              <a:lnTo>
                <a:pt x="977289" y="40093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6832092" y="1403334"/>
          <a:ext cx="1503522" cy="100234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Apostrophes</a:t>
          </a:r>
        </a:p>
      </dsp:txBody>
      <dsp:txXfrm>
        <a:off x="6861450" y="1432692"/>
        <a:ext cx="1444806" cy="943632"/>
      </dsp:txXfrm>
    </dsp:sp>
    <dsp:sp modelId="{8662FF90-F2C1-45E8-9F2B-04D1C9579D38}">
      <dsp:nvSpPr>
        <dsp:cNvPr id="0" name=""/>
        <dsp:cNvSpPr/>
      </dsp:nvSpPr>
      <dsp:spPr>
        <a:xfrm>
          <a:off x="6606564" y="1002395"/>
          <a:ext cx="2931868" cy="4009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469"/>
              </a:lnTo>
              <a:lnTo>
                <a:pt x="2931868" y="200469"/>
              </a:lnTo>
              <a:lnTo>
                <a:pt x="2931868" y="40093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576362-4284-4249-850E-E532FA0D2913}">
      <dsp:nvSpPr>
        <dsp:cNvPr id="0" name=""/>
        <dsp:cNvSpPr/>
      </dsp:nvSpPr>
      <dsp:spPr>
        <a:xfrm>
          <a:off x="8786671" y="1403334"/>
          <a:ext cx="1503522" cy="100234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/>
            <a:t>Commas</a:t>
          </a:r>
          <a:endParaRPr lang="en-GB" sz="1700" kern="1200" dirty="0"/>
        </a:p>
      </dsp:txBody>
      <dsp:txXfrm>
        <a:off x="8816029" y="1432692"/>
        <a:ext cx="1444806" cy="94363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50268" y="245"/>
          <a:ext cx="1473286" cy="98219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Punctuation </a:t>
          </a:r>
        </a:p>
      </dsp:txBody>
      <dsp:txXfrm>
        <a:off x="5879035" y="29012"/>
        <a:ext cx="1415752" cy="924657"/>
      </dsp:txXfrm>
    </dsp:sp>
    <dsp:sp modelId="{76649846-3BC9-4AF2-8EFB-EFB494F8B5B0}">
      <dsp:nvSpPr>
        <dsp:cNvPr id="0" name=""/>
        <dsp:cNvSpPr/>
      </dsp:nvSpPr>
      <dsp:spPr>
        <a:xfrm>
          <a:off x="3714002" y="982436"/>
          <a:ext cx="2872909" cy="392876"/>
        </a:xfrm>
        <a:custGeom>
          <a:avLst/>
          <a:gdLst/>
          <a:ahLst/>
          <a:cxnLst/>
          <a:rect l="0" t="0" r="0" b="0"/>
          <a:pathLst>
            <a:path>
              <a:moveTo>
                <a:pt x="2872909" y="0"/>
              </a:moveTo>
              <a:lnTo>
                <a:pt x="2872909" y="196438"/>
              </a:lnTo>
              <a:lnTo>
                <a:pt x="0" y="196438"/>
              </a:lnTo>
              <a:lnTo>
                <a:pt x="0" y="39287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977358" y="1375312"/>
          <a:ext cx="1473286" cy="9821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Capital letters </a:t>
          </a:r>
        </a:p>
      </dsp:txBody>
      <dsp:txXfrm>
        <a:off x="3006125" y="1404079"/>
        <a:ext cx="1415752" cy="924657"/>
      </dsp:txXfrm>
    </dsp:sp>
    <dsp:sp modelId="{D36B859B-AC7C-42A8-8CF0-D4FB726F640B}">
      <dsp:nvSpPr>
        <dsp:cNvPr id="0" name=""/>
        <dsp:cNvSpPr/>
      </dsp:nvSpPr>
      <dsp:spPr>
        <a:xfrm>
          <a:off x="1798729" y="2357504"/>
          <a:ext cx="1915272" cy="392876"/>
        </a:xfrm>
        <a:custGeom>
          <a:avLst/>
          <a:gdLst/>
          <a:ahLst/>
          <a:cxnLst/>
          <a:rect l="0" t="0" r="0" b="0"/>
          <a:pathLst>
            <a:path>
              <a:moveTo>
                <a:pt x="1915272" y="0"/>
              </a:moveTo>
              <a:lnTo>
                <a:pt x="1915272" y="196438"/>
              </a:lnTo>
              <a:lnTo>
                <a:pt x="0" y="196438"/>
              </a:lnTo>
              <a:lnTo>
                <a:pt x="0" y="39287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1062085" y="2750380"/>
          <a:ext cx="1473286" cy="9821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Proper nouns</a:t>
          </a:r>
        </a:p>
      </dsp:txBody>
      <dsp:txXfrm>
        <a:off x="1090852" y="2779147"/>
        <a:ext cx="1415752" cy="924657"/>
      </dsp:txXfrm>
    </dsp:sp>
    <dsp:sp modelId="{E3DF7CFD-D769-4DF5-BCB4-4DF4842B8191}">
      <dsp:nvSpPr>
        <dsp:cNvPr id="0" name=""/>
        <dsp:cNvSpPr/>
      </dsp:nvSpPr>
      <dsp:spPr>
        <a:xfrm>
          <a:off x="3668282" y="2357504"/>
          <a:ext cx="91440" cy="39287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9287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2977358" y="2750380"/>
          <a:ext cx="1473286" cy="9821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Personal Pronoun I</a:t>
          </a:r>
        </a:p>
      </dsp:txBody>
      <dsp:txXfrm>
        <a:off x="3006125" y="2779147"/>
        <a:ext cx="1415752" cy="924657"/>
      </dsp:txXfrm>
    </dsp:sp>
    <dsp:sp modelId="{2166EF52-ABC4-484B-9863-5246B7D69BBE}">
      <dsp:nvSpPr>
        <dsp:cNvPr id="0" name=""/>
        <dsp:cNvSpPr/>
      </dsp:nvSpPr>
      <dsp:spPr>
        <a:xfrm>
          <a:off x="3714002" y="2357504"/>
          <a:ext cx="1915272" cy="3928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438"/>
              </a:lnTo>
              <a:lnTo>
                <a:pt x="1915272" y="196438"/>
              </a:lnTo>
              <a:lnTo>
                <a:pt x="1915272" y="39287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4892631" y="2750380"/>
          <a:ext cx="1473286" cy="9821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Start of sentences</a:t>
          </a:r>
        </a:p>
      </dsp:txBody>
      <dsp:txXfrm>
        <a:off x="4921398" y="2779147"/>
        <a:ext cx="1415752" cy="924657"/>
      </dsp:txXfrm>
    </dsp:sp>
    <dsp:sp modelId="{A7E49D6C-8376-4BDE-82B8-9FE98A4C9DCF}">
      <dsp:nvSpPr>
        <dsp:cNvPr id="0" name=""/>
        <dsp:cNvSpPr/>
      </dsp:nvSpPr>
      <dsp:spPr>
        <a:xfrm>
          <a:off x="5629275" y="982436"/>
          <a:ext cx="957636" cy="392876"/>
        </a:xfrm>
        <a:custGeom>
          <a:avLst/>
          <a:gdLst/>
          <a:ahLst/>
          <a:cxnLst/>
          <a:rect l="0" t="0" r="0" b="0"/>
          <a:pathLst>
            <a:path>
              <a:moveTo>
                <a:pt x="957636" y="0"/>
              </a:moveTo>
              <a:lnTo>
                <a:pt x="957636" y="196438"/>
              </a:lnTo>
              <a:lnTo>
                <a:pt x="0" y="196438"/>
              </a:lnTo>
              <a:lnTo>
                <a:pt x="0" y="39287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892631" y="1375312"/>
          <a:ext cx="1473286" cy="9821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End of sentence</a:t>
          </a:r>
        </a:p>
      </dsp:txBody>
      <dsp:txXfrm>
        <a:off x="4921398" y="1404079"/>
        <a:ext cx="1415752" cy="924657"/>
      </dsp:txXfrm>
    </dsp:sp>
    <dsp:sp modelId="{558369AB-D576-453C-818D-CCBCA4C440D7}">
      <dsp:nvSpPr>
        <dsp:cNvPr id="0" name=""/>
        <dsp:cNvSpPr/>
      </dsp:nvSpPr>
      <dsp:spPr>
        <a:xfrm>
          <a:off x="6586911" y="982436"/>
          <a:ext cx="957636" cy="3928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438"/>
              </a:lnTo>
              <a:lnTo>
                <a:pt x="957636" y="196438"/>
              </a:lnTo>
              <a:lnTo>
                <a:pt x="957636" y="39287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6807904" y="1375312"/>
          <a:ext cx="1473286" cy="9821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Apostrophes</a:t>
          </a:r>
        </a:p>
      </dsp:txBody>
      <dsp:txXfrm>
        <a:off x="6836671" y="1404079"/>
        <a:ext cx="1415752" cy="924657"/>
      </dsp:txXfrm>
    </dsp:sp>
    <dsp:sp modelId="{61EE83E1-64A3-4526-8352-BD38B27EC269}">
      <dsp:nvSpPr>
        <dsp:cNvPr id="0" name=""/>
        <dsp:cNvSpPr/>
      </dsp:nvSpPr>
      <dsp:spPr>
        <a:xfrm>
          <a:off x="6586911" y="982436"/>
          <a:ext cx="2872909" cy="3928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438"/>
              </a:lnTo>
              <a:lnTo>
                <a:pt x="2872909" y="196438"/>
              </a:lnTo>
              <a:lnTo>
                <a:pt x="2872909" y="39287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9B7133-F2B8-4E19-A89D-1F5E40B5A476}">
      <dsp:nvSpPr>
        <dsp:cNvPr id="0" name=""/>
        <dsp:cNvSpPr/>
      </dsp:nvSpPr>
      <dsp:spPr>
        <a:xfrm>
          <a:off x="8723177" y="1375312"/>
          <a:ext cx="1473286" cy="9821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/>
            <a:t>Commas</a:t>
          </a:r>
          <a:endParaRPr lang="en-GB" sz="1700" kern="1200" dirty="0"/>
        </a:p>
      </dsp:txBody>
      <dsp:txXfrm>
        <a:off x="8751944" y="1404079"/>
        <a:ext cx="1415752" cy="92465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3035080" y="888202"/>
          <a:ext cx="2594194" cy="354761"/>
        </a:xfrm>
        <a:custGeom>
          <a:avLst/>
          <a:gdLst/>
          <a:ahLst/>
          <a:cxnLst/>
          <a:rect l="0" t="0" r="0" b="0"/>
          <a:pathLst>
            <a:path>
              <a:moveTo>
                <a:pt x="2594194" y="0"/>
              </a:moveTo>
              <a:lnTo>
                <a:pt x="2594194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36990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2395879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4764543" y="888202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099365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4125342" y="1268940"/>
        <a:ext cx="1278402" cy="834950"/>
      </dsp:txXfrm>
    </dsp:sp>
    <dsp:sp modelId="{8D2A210D-B787-4E18-AF81-EE1A09E40EDB}">
      <dsp:nvSpPr>
        <dsp:cNvPr id="0" name=""/>
        <dsp:cNvSpPr/>
      </dsp:nvSpPr>
      <dsp:spPr>
        <a:xfrm>
          <a:off x="3035080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236990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</a:t>
          </a:r>
        </a:p>
      </dsp:txBody>
      <dsp:txXfrm>
        <a:off x="2395879" y="2510606"/>
        <a:ext cx="1278402" cy="834950"/>
      </dsp:txXfrm>
    </dsp:sp>
    <dsp:sp modelId="{44F440A3-803F-46DB-9CAD-A8BE88C88617}">
      <dsp:nvSpPr>
        <dsp:cNvPr id="0" name=""/>
        <dsp:cNvSpPr/>
      </dsp:nvSpPr>
      <dsp:spPr>
        <a:xfrm>
          <a:off x="4718823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</a:t>
          </a:r>
        </a:p>
      </dsp:txBody>
      <dsp:txXfrm>
        <a:off x="4125342" y="2510606"/>
        <a:ext cx="1278402" cy="834950"/>
      </dsp:txXfrm>
    </dsp:sp>
    <dsp:sp modelId="{72C46A7C-61F5-4EFF-860D-69C05568FB48}">
      <dsp:nvSpPr>
        <dsp:cNvPr id="0" name=""/>
        <dsp:cNvSpPr/>
      </dsp:nvSpPr>
      <dsp:spPr>
        <a:xfrm>
          <a:off x="4764543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</a:t>
          </a:r>
        </a:p>
      </dsp:txBody>
      <dsp:txXfrm>
        <a:off x="5854805" y="2510606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629275" y="888202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5828828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5854805" y="1268940"/>
        <a:ext cx="1278402" cy="834950"/>
      </dsp:txXfrm>
    </dsp:sp>
    <dsp:sp modelId="{A5F0312E-6ADF-4FB0-9745-DCCD4D5F7267}">
      <dsp:nvSpPr>
        <dsp:cNvPr id="0" name=""/>
        <dsp:cNvSpPr/>
      </dsp:nvSpPr>
      <dsp:spPr>
        <a:xfrm>
          <a:off x="5629275" y="888202"/>
          <a:ext cx="2594194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2594194" y="177380"/>
              </a:lnTo>
              <a:lnTo>
                <a:pt x="2594194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5742F5-AFF2-4353-B796-EE2485F6ECEA}">
      <dsp:nvSpPr>
        <dsp:cNvPr id="0" name=""/>
        <dsp:cNvSpPr/>
      </dsp:nvSpPr>
      <dsp:spPr>
        <a:xfrm>
          <a:off x="755829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Commas</a:t>
          </a:r>
          <a:endParaRPr lang="en-GB" sz="1500" kern="1200" dirty="0"/>
        </a:p>
      </dsp:txBody>
      <dsp:txXfrm>
        <a:off x="7584268" y="1268940"/>
        <a:ext cx="1278402" cy="83495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3035080" y="888202"/>
          <a:ext cx="2594194" cy="354761"/>
        </a:xfrm>
        <a:custGeom>
          <a:avLst/>
          <a:gdLst/>
          <a:ahLst/>
          <a:cxnLst/>
          <a:rect l="0" t="0" r="0" b="0"/>
          <a:pathLst>
            <a:path>
              <a:moveTo>
                <a:pt x="2594194" y="0"/>
              </a:moveTo>
              <a:lnTo>
                <a:pt x="2594194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36990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2395879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4764543" y="888202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099365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4125342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629275" y="888202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5828828" y="1242963"/>
          <a:ext cx="1330356" cy="886904"/>
        </a:xfrm>
        <a:prstGeom prst="roundRect">
          <a:avLst>
            <a:gd name="adj" fmla="val 10000"/>
          </a:avLst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5854805" y="1268940"/>
        <a:ext cx="1278402" cy="834950"/>
      </dsp:txXfrm>
    </dsp:sp>
    <dsp:sp modelId="{FAB4F1E0-63BD-4CE6-923B-13BC1EB83D03}">
      <dsp:nvSpPr>
        <dsp:cNvPr id="0" name=""/>
        <dsp:cNvSpPr/>
      </dsp:nvSpPr>
      <dsp:spPr>
        <a:xfrm>
          <a:off x="5629275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Omission</a:t>
          </a:r>
          <a:endParaRPr lang="en-GB" sz="1500" kern="1200" dirty="0"/>
        </a:p>
      </dsp:txBody>
      <dsp:txXfrm>
        <a:off x="4990073" y="2510606"/>
        <a:ext cx="1278402" cy="834950"/>
      </dsp:txXfrm>
    </dsp:sp>
    <dsp:sp modelId="{41EA41F8-6593-4A50-8287-574A67BD9D33}">
      <dsp:nvSpPr>
        <dsp:cNvPr id="0" name=""/>
        <dsp:cNvSpPr/>
      </dsp:nvSpPr>
      <dsp:spPr>
        <a:xfrm>
          <a:off x="6494006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6693559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Possession</a:t>
          </a:r>
        </a:p>
      </dsp:txBody>
      <dsp:txXfrm>
        <a:off x="6719536" y="2510606"/>
        <a:ext cx="1278402" cy="834950"/>
      </dsp:txXfrm>
    </dsp:sp>
    <dsp:sp modelId="{6D78B410-E5E8-4DC9-983B-603F5C4A5B3F}">
      <dsp:nvSpPr>
        <dsp:cNvPr id="0" name=""/>
        <dsp:cNvSpPr/>
      </dsp:nvSpPr>
      <dsp:spPr>
        <a:xfrm>
          <a:off x="5629275" y="888202"/>
          <a:ext cx="2594194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2594194" y="177380"/>
              </a:lnTo>
              <a:lnTo>
                <a:pt x="2594194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96D3BA-4A43-4FB5-B35D-BA900DA37532}">
      <dsp:nvSpPr>
        <dsp:cNvPr id="0" name=""/>
        <dsp:cNvSpPr/>
      </dsp:nvSpPr>
      <dsp:spPr>
        <a:xfrm>
          <a:off x="755829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7584268" y="1268940"/>
        <a:ext cx="1278402" cy="8349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14/01/2026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4073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A972E9-58DE-23F8-A4EE-4F39204AECE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668" y="3864928"/>
            <a:ext cx="2335510" cy="286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B29C9E-AA01-776C-0DCF-F88209D06D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8C441C9-1526-6904-B556-9BF5445459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63DFF3E-61B5-B89F-466C-7941AFC9527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toy were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broked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89BF912-3D9F-3EC0-602E-8891C80F8E0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or future? 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looks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like a star.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9E1A3FF-58BF-7EEE-0983-F3340175B1FF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Does this sentence use alliteration, an onomatopoeia, a powerful verb, personification, a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or a metaphor?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looks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like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 star.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E9E01F-887E-CABB-EE08-4227F6E07B8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looks like a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rgbClr val="92D050"/>
                </a:solidFill>
                <a:ea typeface="Andika"/>
                <a:cs typeface="Andika"/>
              </a:rPr>
              <a:t>star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31493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B5FCA9-DB8E-DC45-543A-269B39D10B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BBF820D-D670-13CF-444B-F50AF30951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65159E4-8A8C-A108-0FDC-4325F932885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toy were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broked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8D913F-E5F4-C123-9857-417D7BCCFA9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or future? 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looks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like a star.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F06E8D9-F70B-C413-3D28-E171112B3EB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Does this sentence use alliteration, an onomatopoeia, a powerful verb, personification, a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or a metaphor?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looks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like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 star.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B30C96D-E8FA-44D7-B8B4-6268CA6D63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looks like a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rgbClr val="92D050"/>
                </a:solidFill>
                <a:ea typeface="Andika"/>
                <a:cs typeface="Andika"/>
              </a:rPr>
              <a:t>star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23644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AA5A49-0290-D6F6-A994-7C1D94302B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6D5BF63-FE38-FC75-50AA-94BF6AD32D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365672-535F-DDC3-C90D-FC45667030B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toy </a:t>
            </a:r>
            <a:r>
              <a:rPr lang="en-GB" sz="3600" strike="sngStrike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broked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rgbClr val="FFFF00"/>
                </a:solidFill>
                <a:ea typeface="Andika"/>
                <a:cs typeface="Andika"/>
              </a:rPr>
              <a:t>A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imee</a:t>
            </a:r>
            <a:r>
              <a:rPr lang="en-GB" sz="3600" dirty="0">
                <a:solidFill>
                  <a:srgbClr val="FFFF00"/>
                </a:solidFill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 toy</a:t>
            </a:r>
            <a:r>
              <a:rPr lang="en-GB" sz="3600" dirty="0">
                <a:solidFill>
                  <a:srgbClr val="FFFF00"/>
                </a:solidFill>
                <a:ea typeface="Andika"/>
                <a:cs typeface="Andika"/>
              </a:rPr>
              <a:t>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were </a:t>
            </a:r>
            <a:r>
              <a:rPr lang="en-GB" sz="3600" dirty="0" err="1">
                <a:solidFill>
                  <a:schemeClr val="bg1"/>
                </a:solidFill>
                <a:ea typeface="Andika"/>
                <a:cs typeface="Andika"/>
              </a:rPr>
              <a:t>broked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DC6A36-5F00-D0A9-13D1-476A2861C7C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or future? 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looks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like a star.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BC406CC-D2C8-7CCD-1B59-8B936C3A0235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Does this sentence use alliteration, an onomatopoeia, a powerful verb, personification, a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or a metaphor?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looks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like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 star.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A512297-5384-AE73-C7C8-2CC7E3528D1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looks like a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rgbClr val="92D050"/>
                </a:solidFill>
                <a:ea typeface="Andika"/>
                <a:cs typeface="Andika"/>
              </a:rPr>
              <a:t>star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91364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FD71B2-0D2D-E801-7148-93E87AEE46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BEDB836-D226-1F56-EAC4-D69082BC62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BA25F9-6141-4D46-A658-5595F86CCCC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toy </a:t>
            </a:r>
            <a:r>
              <a:rPr lang="en-GB" sz="3600" strike="sngStrike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broke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rgbClr val="FFFF00"/>
                </a:solidFill>
                <a:ea typeface="Andika"/>
                <a:cs typeface="Andika"/>
              </a:rPr>
              <a:t>A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imee</a:t>
            </a:r>
            <a:r>
              <a:rPr lang="en-GB" sz="3600" dirty="0">
                <a:solidFill>
                  <a:srgbClr val="FFFF00"/>
                </a:solidFill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 toy</a:t>
            </a:r>
            <a:r>
              <a:rPr lang="en-GB" sz="3600" dirty="0">
                <a:solidFill>
                  <a:srgbClr val="FFFF00"/>
                </a:solidFill>
                <a:ea typeface="Andika"/>
                <a:cs typeface="Andika"/>
              </a:rPr>
              <a:t>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were broke</a:t>
            </a:r>
            <a:r>
              <a:rPr lang="en-GB" sz="3600" dirty="0">
                <a:solidFill>
                  <a:srgbClr val="FFFF00"/>
                </a:solidFill>
                <a:ea typeface="Andika"/>
                <a:cs typeface="Andika"/>
              </a:rPr>
              <a:t>n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98A52C8-5968-D23B-62F5-0E3E45740CD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or future? 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looks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like a star.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7F9804D-B0FF-C22D-B429-F010AECE15A9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Does this sentence use alliteration, an onomatopoeia, a powerful verb, personification, a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or a metaphor?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looks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like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 star.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F1530DB-8032-B2A6-D012-BB7D93DE678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looks like a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rgbClr val="92D050"/>
                </a:solidFill>
                <a:ea typeface="Andika"/>
                <a:cs typeface="Andika"/>
              </a:rPr>
              <a:t>star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75566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A66578-78A1-F0EA-D1C2-1ECA4A10C3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025348F-0EA2-BA45-3CD8-9E3A0D27AF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8EEAD22-1850-1503-8AB0-71E363ED0DB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toy </a:t>
            </a:r>
            <a:r>
              <a:rPr lang="en-GB" sz="3600" strike="sngStrike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broke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n.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rgbClr val="FFFF00"/>
                </a:solidFill>
                <a:ea typeface="Andika"/>
                <a:cs typeface="Andika"/>
              </a:rPr>
              <a:t>A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imee</a:t>
            </a:r>
            <a:r>
              <a:rPr lang="en-GB" sz="3600" dirty="0">
                <a:solidFill>
                  <a:srgbClr val="FFFF00"/>
                </a:solidFill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 toy</a:t>
            </a:r>
            <a:r>
              <a:rPr lang="en-GB" sz="3600" dirty="0">
                <a:solidFill>
                  <a:srgbClr val="FFFF00"/>
                </a:solidFill>
                <a:ea typeface="Andika"/>
                <a:cs typeface="Andika"/>
              </a:rPr>
              <a:t>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were broke</a:t>
            </a:r>
            <a:r>
              <a:rPr lang="en-GB" sz="3600" dirty="0">
                <a:solidFill>
                  <a:srgbClr val="FFFF00"/>
                </a:solidFill>
                <a:ea typeface="Andika"/>
                <a:cs typeface="Andika"/>
              </a:rPr>
              <a:t>n.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C63275E-58EB-E215-D7F6-CDD79C6D9F6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or future? 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looks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like a star.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2AD3F5E-EDE6-BC52-8EC5-453EE0B8BED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Does this sentence use alliteration, an onomatopoeia, a powerful verb, personification, a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or a metaphor?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looks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like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 star.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2CC5036-317C-C2C1-3A43-E565BC37E72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looks like a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rgbClr val="92D050"/>
                </a:solidFill>
                <a:ea typeface="Andika"/>
                <a:cs typeface="Andika"/>
              </a:rPr>
              <a:t>star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98517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495550" y="5009345"/>
            <a:ext cx="718185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06B73C-397E-D746-27A9-40EF73FBA82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slowly reads scary books.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8113376" y="4344595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754717" y="438162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7CCCC2-E89F-7CB9-848A-84895472A624}"/>
              </a:ext>
            </a:extLst>
          </p:cNvPr>
          <p:cNvSpPr/>
          <p:nvPr/>
        </p:nvSpPr>
        <p:spPr>
          <a:xfrm>
            <a:off x="8084858" y="3829945"/>
            <a:ext cx="1198282" cy="6857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FC2617-C38E-E482-4B96-41909C04621E}"/>
              </a:ext>
            </a:extLst>
          </p:cNvPr>
          <p:cNvSpPr/>
          <p:nvPr/>
        </p:nvSpPr>
        <p:spPr>
          <a:xfrm>
            <a:off x="2701364" y="3852805"/>
            <a:ext cx="1299135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142">
        <p:fade/>
      </p:transition>
    </mc:Choice>
    <mc:Fallback xmlns="">
      <p:transition spd="med" advTm="114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8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slowly reads scary books.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225364" y="5028277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8112420" y="4450305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2853687" y="4432154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7542517" y="5130412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7CF4E25-1CB0-0B5A-FFC8-3FE0545AD524}"/>
              </a:ext>
            </a:extLst>
          </p:cNvPr>
          <p:cNvSpPr/>
          <p:nvPr/>
        </p:nvSpPr>
        <p:spPr>
          <a:xfrm>
            <a:off x="8084858" y="3829945"/>
            <a:ext cx="1198282" cy="6857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C864CBB-C46B-70FE-6915-84E6F706B993}"/>
              </a:ext>
            </a:extLst>
          </p:cNvPr>
          <p:cNvSpPr/>
          <p:nvPr/>
        </p:nvSpPr>
        <p:spPr>
          <a:xfrm>
            <a:off x="2701364" y="3852805"/>
            <a:ext cx="1299135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752">
        <p:fade/>
      </p:transition>
    </mc:Choice>
    <mc:Fallback xmlns="">
      <p:transition spd="med" advTm="175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slowly reads scary books.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7466719" y="5069241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2754898" y="4444376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8095042" y="4426224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282660" y="5049126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9891027-1AA4-F4F7-1D61-AA4BA2D00399}"/>
              </a:ext>
            </a:extLst>
          </p:cNvPr>
          <p:cNvSpPr/>
          <p:nvPr/>
        </p:nvSpPr>
        <p:spPr>
          <a:xfrm>
            <a:off x="8084858" y="3829945"/>
            <a:ext cx="1198282" cy="6857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AC7CBB8-2543-28A2-DF99-EA692A8621F0}"/>
              </a:ext>
            </a:extLst>
          </p:cNvPr>
          <p:cNvSpPr/>
          <p:nvPr/>
        </p:nvSpPr>
        <p:spPr>
          <a:xfrm>
            <a:off x="2701364" y="3852805"/>
            <a:ext cx="1299135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125">
        <p:fade/>
      </p:transition>
    </mc:Choice>
    <mc:Fallback xmlns="">
      <p:transition spd="med" advTm="212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slowly reads scary books.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924891" y="5299085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197130" y="438592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8DC3EC4-5223-B4C3-A38E-365032F1DED5}"/>
              </a:ext>
            </a:extLst>
          </p:cNvPr>
          <p:cNvSpPr txBox="1">
            <a:spLocks/>
          </p:cNvSpPr>
          <p:nvPr/>
        </p:nvSpPr>
        <p:spPr>
          <a:xfrm>
            <a:off x="4924890" y="264815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5A5D1F0-9416-227B-D6C0-7B7D01B06DB1}"/>
              </a:ext>
            </a:extLst>
          </p:cNvPr>
          <p:cNvSpPr txBox="1">
            <a:spLocks/>
          </p:cNvSpPr>
          <p:nvPr/>
        </p:nvSpPr>
        <p:spPr>
          <a:xfrm>
            <a:off x="684224" y="1193117"/>
            <a:ext cx="9837594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- past, present or future -?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149">
        <p:fade/>
      </p:transition>
    </mc:Choice>
    <mc:Fallback xmlns="">
      <p:transition spd="med" advTm="214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slowly reads scary books.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slowly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3735269" y="5415353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4007508" y="450219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61">
        <p:fade/>
      </p:transition>
    </mc:Choice>
    <mc:Fallback xmlns="">
      <p:transition spd="med" advTm="106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toy were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broked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looks like a star.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looks like a star.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nouns?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looks like a star.</a:t>
            </a:r>
          </a:p>
        </p:txBody>
      </p:sp>
    </p:spTree>
    <p:extLst>
      <p:ext uri="{BB962C8B-B14F-4D97-AF65-F5344CB8AC3E}">
        <p14:creationId xmlns:p14="http://schemas.microsoft.com/office/powerpoint/2010/main" val="119579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98F075-F010-7FC7-4514-9597B3923D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3266C92-EAA4-6C51-58F5-0E013AD7E4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8974CAA-56B5-2AE7-6BDC-AF52F077CA10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AE7002-5BE0-2621-671C-7B381657C978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slowly reads scary books.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227CE5F-B335-B84F-D95B-1A90E34CE0C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scary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51650D7-EAE2-1BA9-EA0F-0D0DBCD7B529}"/>
              </a:ext>
            </a:extLst>
          </p:cNvPr>
          <p:cNvSpPr txBox="1">
            <a:spLocks/>
          </p:cNvSpPr>
          <p:nvPr/>
        </p:nvSpPr>
        <p:spPr>
          <a:xfrm>
            <a:off x="6398607" y="534430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9C3AC11C-2CF4-2652-7816-01EC6EB41E18}"/>
              </a:ext>
            </a:extLst>
          </p:cNvPr>
          <p:cNvSpPr/>
          <p:nvPr/>
        </p:nvSpPr>
        <p:spPr>
          <a:xfrm rot="16200000">
            <a:off x="6670846" y="443552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99594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61">
        <p:fade/>
      </p:transition>
    </mc:Choice>
    <mc:Fallback xmlns="">
      <p:transition spd="med" advTm="106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slowly reads scary books.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3941679" y="1623084"/>
            <a:ext cx="1533105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4238500" y="2698241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709364" y="1572125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2797986" y="2689983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8400254" y="2629132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54473" y="1623083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5564098" y="1580384"/>
            <a:ext cx="143353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5529816" y="2670914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EE11102-EBC0-608B-FA4B-E297145F6556}"/>
              </a:ext>
            </a:extLst>
          </p:cNvPr>
          <p:cNvSpPr txBox="1">
            <a:spLocks/>
          </p:cNvSpPr>
          <p:nvPr/>
        </p:nvSpPr>
        <p:spPr>
          <a:xfrm>
            <a:off x="7086945" y="1572126"/>
            <a:ext cx="1533105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5269BD2-8DB0-80BB-09AA-D948614AEA37}"/>
              </a:ext>
            </a:extLst>
          </p:cNvPr>
          <p:cNvSpPr/>
          <p:nvPr/>
        </p:nvSpPr>
        <p:spPr>
          <a:xfrm rot="5400000">
            <a:off x="6924451" y="2673582"/>
            <a:ext cx="1160685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183">
        <p:fade/>
      </p:transition>
    </mc:Choice>
    <mc:Fallback xmlns="">
      <p:transition spd="med" advTm="318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6" grpId="0" animBg="1"/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44986" y="2036137"/>
            <a:ext cx="7902025" cy="1392863"/>
          </a:xfrm>
          <a:prstGeom prst="roundRect">
            <a:avLst>
              <a:gd name="adj" fmla="val 1755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Commas in Lists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25AF69D-236D-5E42-13A2-F47264F20E08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28451787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960EC8E-762E-2729-F797-40C3F16F669D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3921129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8E12E04-D30D-D6E3-4D6C-9723B87C5372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8120207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7E774B-E044-97B4-7572-88700A5DAA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E78F6AB-89EF-7AE3-3587-46B6193749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7BDF386-FA1E-44CD-FFB1-86C1FAC55F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AA5C50-B70F-436B-EAFF-1C6C882347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12F200F-EC8E-70DD-77A6-86143870136C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22AD655-EF89-A408-DABC-92B7098DB7A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FEA6B8A-6BFB-2E48-8AA6-BA6516528D3F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We’re going to look at some punctuation today.</a:t>
            </a:r>
          </a:p>
        </p:txBody>
      </p:sp>
    </p:spTree>
    <p:extLst>
      <p:ext uri="{BB962C8B-B14F-4D97-AF65-F5344CB8AC3E}">
        <p14:creationId xmlns:p14="http://schemas.microsoft.com/office/powerpoint/2010/main" val="16177694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86813977"/>
              </p:ext>
            </p:extLst>
          </p:nvPr>
        </p:nvGraphicFramePr>
        <p:xfrm>
          <a:off x="1544319" y="781051"/>
          <a:ext cx="9952356" cy="31908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3020059" y="4245353"/>
            <a:ext cx="7847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when we use </a:t>
            </a:r>
            <a:r>
              <a:rPr lang="en-GB" sz="2400" u="sng" dirty="0"/>
              <a:t>capital letters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0146032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08449193"/>
              </p:ext>
            </p:extLst>
          </p:nvPr>
        </p:nvGraphicFramePr>
        <p:xfrm>
          <a:off x="638175" y="848708"/>
          <a:ext cx="11258550" cy="38090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5942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312CA8-BAFB-7EA6-BF12-9723C5C679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45F3A25-CF73-9BD6-4239-CE697A7813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691E51D-F46E-F856-4270-EB005B8049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965CEF-0F12-AB2D-72BF-364BDE906A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0109288-7964-8CAD-DFD2-EA1673C5A2C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42349492"/>
              </p:ext>
            </p:extLst>
          </p:nvPr>
        </p:nvGraphicFramePr>
        <p:xfrm>
          <a:off x="638175" y="848708"/>
          <a:ext cx="11258550" cy="37328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AE7055B9-A023-DD45-9DD0-5E3359C3C11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79CDD5E-8DFD-0EB7-9A7A-5A4D0C50E14F}"/>
              </a:ext>
            </a:extLst>
          </p:cNvPr>
          <p:cNvSpPr txBox="1"/>
          <p:nvPr/>
        </p:nvSpPr>
        <p:spPr>
          <a:xfrm>
            <a:off x="3067684" y="4774972"/>
            <a:ext cx="7847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what punctuation we use at the </a:t>
            </a:r>
            <a:r>
              <a:rPr lang="en-GB" sz="2400" u="sng" dirty="0"/>
              <a:t>end of sentences</a:t>
            </a:r>
            <a:r>
              <a:rPr lang="en-GB" sz="2400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8195221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6C83FE-1660-37A0-ED0C-6EB41F3A0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BCFFB3B-5AE1-C658-B8C4-4194432938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3330E2-61EF-BD9A-5D0E-02FEC442AD6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toy were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broked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E757D0D-83E4-F739-2C2A-543F59AE3FF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looks like a star.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6DF8BCC-258D-5B17-F2E4-A782E4BE8BD5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looks like a star.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6C7C69A-0CF1-1189-9A59-4DC0B9C315E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looks like a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star.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706283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85636382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2A934EE-F9E9-EC09-7AFC-4F85BA2704F1}"/>
              </a:ext>
            </a:extLst>
          </p:cNvPr>
          <p:cNvSpPr txBox="1"/>
          <p:nvPr/>
        </p:nvSpPr>
        <p:spPr>
          <a:xfrm>
            <a:off x="3067684" y="4774972"/>
            <a:ext cx="7847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when we use apostrophes? </a:t>
            </a:r>
          </a:p>
        </p:txBody>
      </p:sp>
    </p:spTree>
    <p:extLst>
      <p:ext uri="{BB962C8B-B14F-4D97-AF65-F5344CB8AC3E}">
        <p14:creationId xmlns:p14="http://schemas.microsoft.com/office/powerpoint/2010/main" val="42146125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899DE-3456-083D-25B4-3090A2953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83467A5-D068-05D7-1666-259E05DF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6866B93-8922-B92C-8876-662012E32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258F59-754F-4022-5BAB-4C440A016D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7133942-B7CC-7F5C-E5F1-87338ACEDE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38264303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F5A45BF-6F09-8283-3AD2-04775C41C01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359F0C-3CC7-7BA6-8428-BDE53C93E20C}"/>
              </a:ext>
            </a:extLst>
          </p:cNvPr>
          <p:cNvSpPr txBox="1"/>
          <p:nvPr/>
        </p:nvSpPr>
        <p:spPr>
          <a:xfrm>
            <a:off x="2924809" y="4806642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</a:t>
            </a:r>
            <a:br>
              <a:rPr lang="en-GB" sz="2400" dirty="0"/>
            </a:br>
            <a:r>
              <a:rPr lang="en-GB" sz="2400" dirty="0"/>
              <a:t>there, their and they’re!</a:t>
            </a:r>
          </a:p>
        </p:txBody>
      </p:sp>
    </p:spTree>
    <p:extLst>
      <p:ext uri="{BB962C8B-B14F-4D97-AF65-F5344CB8AC3E}">
        <p14:creationId xmlns:p14="http://schemas.microsoft.com/office/powerpoint/2010/main" val="6597182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C7E40A-C745-AE64-CE74-ABC71E4EFF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A0653BC-C466-73CF-5092-A9FE8AE0BF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85EEA73-958B-CC55-D0A2-2A1735C801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40CAB-37A7-D43F-6812-114870F18D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A46F645-7505-916A-4362-CE5858C5A3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95945444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31D6DB7-49C3-1F8E-D31C-DB98AF52A538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EFAC891-ECEE-BC72-08C3-4943090634E8}"/>
              </a:ext>
            </a:extLst>
          </p:cNvPr>
          <p:cNvSpPr txBox="1"/>
          <p:nvPr/>
        </p:nvSpPr>
        <p:spPr>
          <a:xfrm>
            <a:off x="2924809" y="4806642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</a:t>
            </a:r>
            <a:br>
              <a:rPr lang="en-GB" sz="2400" dirty="0"/>
            </a:br>
            <a:r>
              <a:rPr lang="en-GB" sz="2400" dirty="0"/>
              <a:t>using commas in lists!</a:t>
            </a:r>
          </a:p>
        </p:txBody>
      </p:sp>
    </p:spTree>
    <p:extLst>
      <p:ext uri="{BB962C8B-B14F-4D97-AF65-F5344CB8AC3E}">
        <p14:creationId xmlns:p14="http://schemas.microsoft.com/office/powerpoint/2010/main" val="26060810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12"/>
            <a:ext cx="12192000" cy="6858000"/>
          </a:xfrm>
        </p:spPr>
      </p:pic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5"/>
            <a:ext cx="11377035" cy="87109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can use </a:t>
            </a:r>
            <a:r>
              <a:rPr lang="en-GB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commas</a:t>
            </a:r>
            <a:r>
              <a:rPr lang="en-GB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lists: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1005839" y="1534477"/>
            <a:ext cx="10149840" cy="64698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like to play football, tennis and computer games.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1005838" y="2412431"/>
            <a:ext cx="10149840" cy="10295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dad went to the supermarket and bought: bread, milk, vegetables, fruit and meat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1005838" y="3744842"/>
            <a:ext cx="10149839" cy="173664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teacher had lots to do. They had to plan and teach lessons, mark work, respond to emails and upload a report.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407482" y="5873645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commas?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EB59D0-324B-BC5B-F61C-289981EE7415}"/>
              </a:ext>
            </a:extLst>
          </p:cNvPr>
          <p:cNvSpPr txBox="1"/>
          <p:nvPr/>
        </p:nvSpPr>
        <p:spPr>
          <a:xfrm>
            <a:off x="1005838" y="1541925"/>
            <a:ext cx="10149840" cy="64698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like to play football</a:t>
            </a:r>
            <a:r>
              <a:rPr lang="en-GB" sz="3200" u="sng" dirty="0">
                <a:solidFill>
                  <a:srgbClr val="FFFF00"/>
                </a:solidFill>
              </a:rPr>
              <a:t>,</a:t>
            </a:r>
            <a:r>
              <a:rPr lang="en-GB" sz="3200" dirty="0">
                <a:solidFill>
                  <a:schemeClr val="bg1"/>
                </a:solidFill>
              </a:rPr>
              <a:t> tennis and computer games.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05FDE32-B2F0-DBF9-D1D3-B40B623907EF}"/>
              </a:ext>
            </a:extLst>
          </p:cNvPr>
          <p:cNvSpPr txBox="1">
            <a:spLocks/>
          </p:cNvSpPr>
          <p:nvPr/>
        </p:nvSpPr>
        <p:spPr>
          <a:xfrm>
            <a:off x="1005837" y="2393852"/>
            <a:ext cx="10149840" cy="10295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dad went to the supermarket </a:t>
            </a:r>
            <a:r>
              <a:rPr lang="en-GB" sz="32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 bought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bread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milk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vegetables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fruit and meat.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1E3BEC3-F166-AD6B-26C0-620EA42D9B65}"/>
              </a:ext>
            </a:extLst>
          </p:cNvPr>
          <p:cNvSpPr txBox="1"/>
          <p:nvPr/>
        </p:nvSpPr>
        <p:spPr>
          <a:xfrm>
            <a:off x="1005838" y="3752290"/>
            <a:ext cx="10149839" cy="173664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teacher had lots to do. They had to plan and teach lessons</a:t>
            </a:r>
            <a:r>
              <a:rPr lang="en-GB" sz="3200" u="sng" dirty="0">
                <a:solidFill>
                  <a:srgbClr val="FFFF00"/>
                </a:solidFill>
              </a:rPr>
              <a:t>,</a:t>
            </a:r>
            <a:r>
              <a:rPr lang="en-GB" sz="3200" dirty="0">
                <a:solidFill>
                  <a:schemeClr val="bg1"/>
                </a:solidFill>
              </a:rPr>
              <a:t> mark work</a:t>
            </a:r>
            <a:r>
              <a:rPr lang="en-GB" sz="3200" u="sng" dirty="0">
                <a:solidFill>
                  <a:srgbClr val="FFFF00"/>
                </a:solidFill>
              </a:rPr>
              <a:t>,</a:t>
            </a:r>
            <a:r>
              <a:rPr lang="en-GB" sz="3200" dirty="0">
                <a:solidFill>
                  <a:schemeClr val="bg1"/>
                </a:solidFill>
              </a:rPr>
              <a:t> respond to emails and upload a report.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ED07C5EC-DB71-3A4B-4EAB-90F12E57EA7E}"/>
              </a:ext>
            </a:extLst>
          </p:cNvPr>
          <p:cNvSpPr/>
          <p:nvPr/>
        </p:nvSpPr>
        <p:spPr>
          <a:xfrm rot="1398253">
            <a:off x="4267201" y="1453951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BD6A56B7-5777-37E9-304F-38764B480F74}"/>
              </a:ext>
            </a:extLst>
          </p:cNvPr>
          <p:cNvSpPr/>
          <p:nvPr/>
        </p:nvSpPr>
        <p:spPr>
          <a:xfrm rot="1398253">
            <a:off x="2809876" y="2700300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12B35D9F-60FD-C4A1-3735-BD0E133C7387}"/>
              </a:ext>
            </a:extLst>
          </p:cNvPr>
          <p:cNvSpPr/>
          <p:nvPr/>
        </p:nvSpPr>
        <p:spPr>
          <a:xfrm rot="1398253">
            <a:off x="5015056" y="2737007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1358DECF-DB39-C674-C7DB-69555B1415CB}"/>
              </a:ext>
            </a:extLst>
          </p:cNvPr>
          <p:cNvSpPr/>
          <p:nvPr/>
        </p:nvSpPr>
        <p:spPr>
          <a:xfrm rot="1398253">
            <a:off x="5267326" y="4233682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74D6AAB-E408-7D58-CF48-84AFFBF528F3}"/>
              </a:ext>
            </a:extLst>
          </p:cNvPr>
          <p:cNvSpPr/>
          <p:nvPr/>
        </p:nvSpPr>
        <p:spPr>
          <a:xfrm rot="1398253">
            <a:off x="3064627" y="4243194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0867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6" grpId="0" animBg="1"/>
      <p:bldP spid="20" grpId="0" animBg="1"/>
      <p:bldP spid="30" grpId="0" animBg="1"/>
      <p:bldP spid="7" grpId="0" animBg="1"/>
      <p:bldP spid="8" grpId="0" animBg="1"/>
      <p:bldP spid="9" grpId="0" animBg="1"/>
      <p:bldP spid="2" grpId="0" animBg="1"/>
      <p:bldP spid="3" grpId="0" animBg="1"/>
      <p:bldP spid="4" grpId="0" animBg="1"/>
      <p:bldP spid="6" grpId="0" animBg="1"/>
      <p:bldP spid="1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 descr="A picture containing shape&#10;&#10;Description automatically generated">
            <a:extLst>
              <a:ext uri="{FF2B5EF4-FFF2-40B4-BE49-F238E27FC236}">
                <a16:creationId xmlns:a16="http://schemas.microsoft.com/office/drawing/2014/main" id="{46E67F75-02FA-41A0-7314-5601517A39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402210" y="436732"/>
            <a:ext cx="11387579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Commas can be really important to avoid confusion!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402211" y="2207937"/>
            <a:ext cx="11387579" cy="905218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I ate chocolate cake and crisps at the party.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402211" y="3491497"/>
            <a:ext cx="11387579" cy="1040902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2. I ate chocolate, cake and crisps at the party.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3B86E6D-B3D3-E169-CE5B-8DB0DD2B4047}"/>
              </a:ext>
            </a:extLst>
          </p:cNvPr>
          <p:cNvSpPr txBox="1">
            <a:spLocks/>
          </p:cNvSpPr>
          <p:nvPr/>
        </p:nvSpPr>
        <p:spPr>
          <a:xfrm>
            <a:off x="402210" y="4910740"/>
            <a:ext cx="11387579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spot the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difference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do they know what it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means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717FEA91-0610-FDF0-C135-C156791B677E}"/>
              </a:ext>
            </a:extLst>
          </p:cNvPr>
          <p:cNvSpPr/>
          <p:nvPr/>
        </p:nvSpPr>
        <p:spPr>
          <a:xfrm rot="1398253">
            <a:off x="3645652" y="3602030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2893102" y="2499862"/>
            <a:ext cx="6595672" cy="401044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4513" y="2694857"/>
            <a:ext cx="4539703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You may want to include: 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	making your bed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	having a wash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	getting dressed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	making breakfast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	packing your </a:t>
            </a:r>
            <a:r>
              <a:rPr lang="en-GB" altLang="en-US" sz="2400">
                <a:solidFill>
                  <a:schemeClr val="tx1"/>
                </a:solidFill>
                <a:latin typeface="+mn-lt"/>
              </a:rPr>
              <a:t>school bag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800099" y="1309054"/>
            <a:ext cx="10591800" cy="1254297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write a list describing in lots of detail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 you do to get ready for school?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75664" y="-809723"/>
            <a:ext cx="1478296" cy="1832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767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0.26002 0.15625 " pathEditMode="relative" rAng="0" ptsTypes="AA">
                                      <p:cBhvr>
                                        <p:cTn id="14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08" y="701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/>
      <p:bldP spid="1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76810770"/>
              </p:ext>
            </p:extLst>
          </p:nvPr>
        </p:nvGraphicFramePr>
        <p:xfrm>
          <a:off x="133350" y="1159144"/>
          <a:ext cx="11925299" cy="2945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9257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6315992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1516732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801110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+mn-lt"/>
                        </a:rPr>
                        <a:t>Topic 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Example Question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Code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107219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20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Commas - Lists</a:t>
                      </a:r>
                      <a:endParaRPr lang="en-GB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list uses commas correctly?</a:t>
                      </a:r>
                      <a:endParaRPr lang="en-GB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Glist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10721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Commas - Lists 2</a:t>
                      </a:r>
                      <a:endParaRPr lang="en-GB" sz="20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is correctly punctuated?</a:t>
                      </a:r>
                      <a:endParaRPr lang="en-GB" sz="20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GList2</a:t>
                      </a:r>
                      <a:endParaRPr lang="en-GB" sz="20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4035297" y="4542058"/>
            <a:ext cx="5530727" cy="72172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6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014426-BA08-E328-7DA6-6429DB3406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249AEE1-7053-B809-D9F3-4416EF0E59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AC5935C-9A07-C2EF-6242-579CFF0B112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toy were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broked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00A7F03-BBD0-8C8A-3955-3CC2E43FCAE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looks like a star.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A4630D-0A93-7AF7-7439-467A49A15CBB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looks like a star.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845AA1C-A02A-8C87-BF0A-CC0AB9A884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looks like a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star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12847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9FA67F-B00D-FD80-0D19-F51206EC66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A60579D-1560-EE43-FDCA-90A8893933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2F2436-F53F-A055-C82E-330D4837985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toy were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broked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C3D3057-7EB8-A4CA-25DF-0C4799E1593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looks like a star.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B06B0EB-5747-7842-94C1-BBB0E3023C2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looks like a star.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F47876A-694B-A0CD-ADEA-3FF23A6E825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looks like a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star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54494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7C9153-05C9-4ECE-624A-0D4FF703DB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34C25AE-3766-4CAE-9E6C-6D6E571470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4A70411-AC2F-D1A5-8D56-02DA040566D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toy were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broked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FCF15C2-342B-F461-8DD7-402AECD2FA1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looks like a star.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0C3636-6BC5-F843-D202-7E6D351EB9E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looks like a star.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58E0B6-27F8-3731-E0E1-CA6BBC03776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looks like a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rgbClr val="92D050"/>
                </a:solidFill>
                <a:ea typeface="Andika"/>
                <a:cs typeface="Andika"/>
              </a:rPr>
              <a:t>star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02863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D713D-F4A2-55AB-5033-DD7C68B02F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9EE1011-C543-5E2A-62DA-6DCEAEB43A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6D6867-17AD-24E0-780C-E710DD13E72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toy were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broked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153A3A5-562C-EBBE-5407-47B4F0C5A0B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looks like a star.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937B918-B9A6-8F4E-945C-F923F0F7779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looks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like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star.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145CA11-9870-5CB9-8586-5128D30DEA6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looks like a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rgbClr val="92D050"/>
                </a:solidFill>
                <a:ea typeface="Andika"/>
                <a:cs typeface="Andika"/>
              </a:rPr>
              <a:t>star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55232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F595A3-A665-6482-2EFE-81596687E1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5F943FF-ED45-129F-BDF5-B7B5CD5D1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2024218-8CF3-E660-F575-CFB78B53279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toy were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broked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0237147-DD36-62D4-67F1-4E3C1854200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looks like a star.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B3A7D81-D165-9F57-B4E4-6FD7DB5EB8B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Does this sentence use alliteration, an onomatopoeia, a powerful verb, personification, a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or a metaphor?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looks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like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 star.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A3834A0-644B-5291-67F8-8F18280FC13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looks like a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rgbClr val="92D050"/>
                </a:solidFill>
                <a:ea typeface="Andika"/>
                <a:cs typeface="Andika"/>
              </a:rPr>
              <a:t>star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27262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39CFB6-B5AB-81E6-4731-032DDD081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99EA420-0C39-2420-79B5-FB107B6B5A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25DF92C-E873-ECB7-1C03-37364E96E24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toy were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broked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442063-6073-EB35-849B-B8B42397D08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looks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like a star.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AD9A270-1767-83E8-DD2A-9141B516763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Does this sentence use alliteration, an onomatopoeia, a powerful verb, personification, a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or a metaphor?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looks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like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 star.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416AC7E-DC09-A01D-9C11-137B76F6383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looks like a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rgbClr val="92D050"/>
                </a:solidFill>
                <a:ea typeface="Andika"/>
                <a:cs typeface="Andika"/>
              </a:rPr>
              <a:t>star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82853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5|0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5|0.4|0.5|0.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1970</Words>
  <Application>Microsoft Office PowerPoint</Application>
  <PresentationFormat>Widescreen</PresentationFormat>
  <Paragraphs>366</Paragraphs>
  <Slides>36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9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Commas in Lists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2026-01-14T12:51:39Z</dcterms:modified>
</cp:coreProperties>
</file>