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660E0C-7561-4EF2-B518-A3AECD02CD0A}" v="39" dt="2026-01-14T12:34:57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4T13:24:48.116" v="355" actId="47"/>
      <pc:docMkLst>
        <pc:docMk/>
      </pc:docMkLst>
      <pc:sldChg chg="modSp del mod">
        <pc:chgData name="Glen Jones" userId="e846aaca-4b24-4b13-b0d0-f2308e16b284" providerId="ADAL" clId="{ED47ACC3-9597-4D89-A1DC-43CF280EF274}" dt="2026-01-14T13:24:48.116" v="355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12:16:50.749" v="1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3:24:48.116" v="355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4T12:20:01.858" v="154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4T12:20:04.488" v="155" actId="47"/>
        <pc:sldMkLst>
          <pc:docMk/>
          <pc:sldMk cId="1233435766" sldId="389"/>
        </pc:sldMkLst>
      </pc:sldChg>
      <pc:sldChg chg="add">
        <pc:chgData name="Glen Jones" userId="e846aaca-4b24-4b13-b0d0-f2308e16b284" providerId="ADAL" clId="{ED47ACC3-9597-4D89-A1DC-43CF280EF274}" dt="2026-01-14T12:14:41.549" v="0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2:19:55.548" v="153" actId="47"/>
        <pc:sldMkLst>
          <pc:docMk/>
          <pc:sldMk cId="1811916813" sldId="393"/>
        </pc:sldMkLst>
      </pc:sldChg>
      <pc:sldChg chg="del">
        <pc:chgData name="Glen Jones" userId="e846aaca-4b24-4b13-b0d0-f2308e16b284" providerId="ADAL" clId="{ED47ACC3-9597-4D89-A1DC-43CF280EF274}" dt="2026-01-14T13:24:48.116" v="355" actId="47"/>
        <pc:sldMkLst>
          <pc:docMk/>
          <pc:sldMk cId="3940867932" sldId="394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0046444" sldId="395"/>
        </pc:sldMkLst>
      </pc:sldChg>
      <pc:sldChg chg="del">
        <pc:chgData name="Glen Jones" userId="e846aaca-4b24-4b13-b0d0-f2308e16b284" providerId="ADAL" clId="{ED47ACC3-9597-4D89-A1DC-43CF280EF274}" dt="2026-01-14T12:20:09.128" v="156" actId="47"/>
        <pc:sldMkLst>
          <pc:docMk/>
          <pc:sldMk cId="2885798098" sldId="396"/>
        </pc:sldMkLst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228521056" sldId="40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228521056" sldId="407"/>
            <ac:spMk id="4" creationId="{4A2A3D15-5625-4BC5-287F-0CE77FF5CDC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2:23:45.341" v="211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2:23:45.341" v="210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720433662" sldId="434"/>
            <ac:spMk id="4" creationId="{645FEF85-4741-C0FA-8B8A-D306913E84D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309163323" sldId="435"/>
            <ac:spMk id="4" creationId="{890D4F0D-9B34-E0A4-1E83-AD331C3263D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920703650" sldId="436"/>
            <ac:spMk id="4" creationId="{F72ABF71-E7FF-1000-33AE-7F96F477CEE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724352771" sldId="43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724352771" sldId="437"/>
            <ac:spMk id="4" creationId="{865BCEA8-0FDC-AA4C-8972-C1579C09AA0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103086455" sldId="438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103086455" sldId="438"/>
            <ac:spMk id="4" creationId="{5A647388-DEC1-CE9B-ED10-6E571443E7E9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859300771" sldId="439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859300771" sldId="439"/>
            <ac:spMk id="4" creationId="{58958563-2CD0-88C3-3523-7FD981CA453D}"/>
          </ac:spMkLst>
        </pc:spChg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631653566" sldId="44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53248763" sldId="450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95930627" sldId="451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169664061" sldId="45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638843807" sldId="457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419257661" sldId="458"/>
        </pc:sldMkLst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2:33:47.696" v="318" actId="1076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2:33:55.198" v="322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2:33:59.208" v="324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2:33:50.806" v="320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2:33:56.976" v="323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819981628" sldId="477"/>
        </pc:sldMkLst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706283026" sldId="513"/>
            <ac:spMk id="2" creationId="{3E3330E2-61EF-BD9A-5D0E-02FEC442AD69}"/>
          </ac:spMkLst>
        </pc:spChg>
        <pc:spChg chg="mod">
          <ac:chgData name="Glen Jones" userId="e846aaca-4b24-4b13-b0d0-f2308e16b284" providerId="ADAL" clId="{ED47ACC3-9597-4D89-A1DC-43CF280EF274}" dt="2026-01-14T12:23:45.347" v="213" actId="27636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2:29:15.509" v="234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612847279" sldId="514"/>
            <ac:spMk id="2" creationId="{1AC5935C-9A07-C2EF-6242-579CFF0B1128}"/>
          </ac:spMkLst>
        </pc:spChg>
        <pc:spChg chg="mod">
          <ac:chgData name="Glen Jones" userId="e846aaca-4b24-4b13-b0d0-f2308e16b284" providerId="ADAL" clId="{ED47ACC3-9597-4D89-A1DC-43CF280EF274}" dt="2026-01-14T12:23:45.358" v="215" actId="27636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2:29:46.962" v="242" actId="27636"/>
          <ac:spMkLst>
            <pc:docMk/>
            <pc:sldMk cId="612847279" sldId="514"/>
            <ac:spMk id="6" creationId="{A845AA1C-A02A-8C87-BF0A-CC0AB9A88404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02863670" sldId="515"/>
            <ac:spMk id="2" creationId="{B4A70411-AC2F-D1A5-8D56-02DA040566D1}"/>
          </ac:spMkLst>
        </pc:spChg>
        <pc:spChg chg="mod">
          <ac:chgData name="Glen Jones" userId="e846aaca-4b24-4b13-b0d0-f2308e16b284" providerId="ADAL" clId="{ED47ACC3-9597-4D89-A1DC-43CF280EF274}" dt="2026-01-14T12:23:45.372" v="219" actId="27636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2:30:39.354" v="258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2:30:15.917" v="252" actId="27636"/>
          <ac:spMkLst>
            <pc:docMk/>
            <pc:sldMk cId="3402863670" sldId="515"/>
            <ac:spMk id="6" creationId="{4C58E0B6-27F8-3731-E0E1-CA6BBC037766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327262619" sldId="516"/>
            <ac:spMk id="2" creationId="{E2024218-8CF3-E660-F575-CFB78B532798}"/>
          </ac:spMkLst>
        </pc:spChg>
        <pc:spChg chg="mod">
          <ac:chgData name="Glen Jones" userId="e846aaca-4b24-4b13-b0d0-f2308e16b284" providerId="ADAL" clId="{ED47ACC3-9597-4D89-A1DC-43CF280EF274}" dt="2026-01-14T12:31:09.024" v="264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2:30:55.819" v="261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2:30:21.677" v="254" actId="27636"/>
          <ac:spMkLst>
            <pc:docMk/>
            <pc:sldMk cId="1327262619" sldId="516"/>
            <ac:spMk id="6" creationId="{8A3834A0-644B-5291-67F8-8F18280FC13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5259365" sldId="520"/>
        </pc:sldMkLst>
      </pc:sldChg>
      <pc:sldChg chg="add del">
        <pc:chgData name="Glen Jones" userId="e846aaca-4b24-4b13-b0d0-f2308e16b284" providerId="ADAL" clId="{ED47ACC3-9597-4D89-A1DC-43CF280EF274}" dt="2026-01-14T13:24:48.116" v="355" actId="47"/>
        <pc:sldMkLst>
          <pc:docMk/>
          <pc:sldMk cId="2845178778" sldId="536"/>
        </pc:sldMkLst>
      </pc:sldChg>
      <pc:sldChg chg="add del">
        <pc:chgData name="Glen Jones" userId="e846aaca-4b24-4b13-b0d0-f2308e16b284" providerId="ADAL" clId="{ED47ACC3-9597-4D89-A1DC-43CF280EF274}" dt="2026-01-14T13:24:48.116" v="355" actId="47"/>
        <pc:sldMkLst>
          <pc:docMk/>
          <pc:sldMk cId="3392112947" sldId="537"/>
        </pc:sldMkLst>
      </pc:sldChg>
      <pc:sldChg chg="add del">
        <pc:chgData name="Glen Jones" userId="e846aaca-4b24-4b13-b0d0-f2308e16b284" providerId="ADAL" clId="{ED47ACC3-9597-4D89-A1DC-43CF280EF274}" dt="2026-01-14T13:24:48.116" v="355" actId="47"/>
        <pc:sldMkLst>
          <pc:docMk/>
          <pc:sldMk cId="3812020744" sldId="538"/>
        </pc:sldMkLst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1617769499" sldId="539"/>
        </pc:sldMkLst>
        <pc:spChg chg="mod">
          <ac:chgData name="Glen Jones" userId="e846aaca-4b24-4b13-b0d0-f2308e16b284" providerId="ADAL" clId="{ED47ACC3-9597-4D89-A1DC-43CF280EF274}" dt="2026-01-14T12:19:13.662" v="151" actId="20577"/>
          <ac:spMkLst>
            <pc:docMk/>
            <pc:sldMk cId="1617769499" sldId="539"/>
            <ac:spMk id="8" creationId="{CFEA6B8A-6BFB-2E48-8AA6-BA6516528D3F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014603248" sldId="540"/>
        </pc:sldMkLst>
        <pc:graphicFrameChg chg="modGraphic">
          <ac:chgData name="Glen Jones" userId="e846aaca-4b24-4b13-b0d0-f2308e16b284" providerId="ADAL" clId="{ED47ACC3-9597-4D89-A1DC-43CF280EF274}" dt="2026-01-14T12:18:53.698" v="100" actId="20577"/>
          <ac:graphicFrameMkLst>
            <pc:docMk/>
            <pc:sldMk cId="3014603248" sldId="540"/>
            <ac:graphicFrameMk id="4" creationId="{E36843A5-D138-21AE-FF9B-C50914A2E2BC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799594242" sldId="541"/>
        </pc:sldMkLst>
        <pc:graphicFrameChg chg="modGraphic">
          <ac:chgData name="Glen Jones" userId="e846aaca-4b24-4b13-b0d0-f2308e16b284" providerId="ADAL" clId="{ED47ACC3-9597-4D89-A1DC-43CF280EF274}" dt="2026-01-14T12:18:46.409" v="93" actId="20577"/>
          <ac:graphicFrameMkLst>
            <pc:docMk/>
            <pc:sldMk cId="799594242" sldId="541"/>
            <ac:graphicFrameMk id="4" creationId="{2EEA903B-15AF-ECCB-16AC-37E402A12BCF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819522156" sldId="542"/>
        </pc:sldMkLst>
        <pc:graphicFrameChg chg="modGraphic">
          <ac:chgData name="Glen Jones" userId="e846aaca-4b24-4b13-b0d0-f2308e16b284" providerId="ADAL" clId="{ED47ACC3-9597-4D89-A1DC-43CF280EF274}" dt="2026-01-14T12:18:40.342" v="86" actId="20577"/>
          <ac:graphicFrameMkLst>
            <pc:docMk/>
            <pc:sldMk cId="819522156" sldId="542"/>
            <ac:graphicFrameMk id="4" creationId="{40109288-7964-8CAD-DFD2-EA1673C5A2C4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4214612519" sldId="543"/>
        </pc:sldMkLst>
        <pc:graphicFrameChg chg="modGraphic">
          <ac:chgData name="Glen Jones" userId="e846aaca-4b24-4b13-b0d0-f2308e16b284" providerId="ADAL" clId="{ED47ACC3-9597-4D89-A1DC-43CF280EF274}" dt="2026-01-14T12:18:34.928" v="79" actId="20577"/>
          <ac:graphicFrameMkLst>
            <pc:docMk/>
            <pc:sldMk cId="4214612519" sldId="543"/>
            <ac:graphicFrameMk id="4" creationId="{B5A501F6-A415-544E-1D15-951638827A55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659718212" sldId="544"/>
        </pc:sldMkLst>
        <pc:graphicFrameChg chg="mod modGraphic">
          <ac:chgData name="Glen Jones" userId="e846aaca-4b24-4b13-b0d0-f2308e16b284" providerId="ADAL" clId="{ED47ACC3-9597-4D89-A1DC-43CF280EF274}" dt="2026-01-14T12:19:35.828" v="152" actId="207"/>
          <ac:graphicFrameMkLst>
            <pc:docMk/>
            <pc:sldMk cId="659718212" sldId="544"/>
            <ac:graphicFrameMk id="4" creationId="{37133942-B7CC-7F5C-E5F1-87338ACEDEE1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2:34:47.432" v="337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del">
        <pc:chgData name="Glen Jones" userId="e846aaca-4b24-4b13-b0d0-f2308e16b284" providerId="ADAL" clId="{ED47ACC3-9597-4D89-A1DC-43CF280EF274}" dt="2026-01-14T13:24:48.116" v="355" actId="4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2:34:57.696" v="343" actId="20577"/>
          <ac:spMkLst>
            <pc:docMk/>
            <pc:sldMk cId="599594297" sldId="546"/>
            <ac:spMk id="7" creationId="{E227CE5F-B335-B84F-D95B-1A90E34CE0C3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2:35:18.660" v="352" actId="1076"/>
          <ac:spMkLst>
            <pc:docMk/>
            <pc:sldMk cId="2002509254" sldId="54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2:35:02.786" v="345" actId="1076"/>
          <ac:spMkLst>
            <pc:docMk/>
            <pc:sldMk cId="2002509254" sldId="54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4T12:35:22.666" v="353" actId="1076"/>
          <ac:spMkLst>
            <pc:docMk/>
            <pc:sldMk cId="2002509254" sldId="54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2:35:14.936" v="350" actId="1076"/>
          <ac:spMkLst>
            <pc:docMk/>
            <pc:sldMk cId="2002509254" sldId="54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2:35:05.016" v="346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2:35:01.238" v="344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2:35:16.828" v="351" actId="1076"/>
          <ac:spMkLst>
            <pc:docMk/>
            <pc:sldMk cId="2002509254" sldId="547"/>
            <ac:spMk id="16" creationId="{7EE11102-EBC0-608B-FA4B-E297145F6556}"/>
          </ac:spMkLst>
        </pc:spChg>
        <pc:spChg chg="mod">
          <ac:chgData name="Glen Jones" userId="e846aaca-4b24-4b13-b0d0-f2308e16b284" providerId="ADAL" clId="{ED47ACC3-9597-4D89-A1DC-43CF280EF274}" dt="2026-01-14T12:35:08.479" v="348" actId="14100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054494381" sldId="548"/>
            <ac:spMk id="2" creationId="{022F2436-F53F-A055-C82E-330D4837985C}"/>
          </ac:spMkLst>
        </pc:spChg>
        <pc:spChg chg="mod">
          <ac:chgData name="Glen Jones" userId="e846aaca-4b24-4b13-b0d0-f2308e16b284" providerId="ADAL" clId="{ED47ACC3-9597-4D89-A1DC-43CF280EF274}" dt="2026-01-14T12:23:45.368" v="217" actId="27636"/>
          <ac:spMkLst>
            <pc:docMk/>
            <pc:sldMk cId="3054494381" sldId="548"/>
            <ac:spMk id="4" creationId="{CC3D3057-7EB8-A4CA-25DF-0C4799E15936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054494381" sldId="548"/>
            <ac:spMk id="5" creationId="{AB06B0EB-5747-7842-94C1-BBB0E3023C23}"/>
          </ac:spMkLst>
        </pc:spChg>
        <pc:spChg chg="mod">
          <ac:chgData name="Glen Jones" userId="e846aaca-4b24-4b13-b0d0-f2308e16b284" providerId="ADAL" clId="{ED47ACC3-9597-4D89-A1DC-43CF280EF274}" dt="2026-01-14T12:29:58.465" v="247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2:32:11.452" v="271" actId="207"/>
          <ac:spMkLst>
            <pc:docMk/>
            <pc:sldMk cId="2331493168" sldId="549"/>
            <ac:spMk id="2" creationId="{663DFF3E-61B5-B89F-466C-7941AFC95276}"/>
          </ac:spMkLst>
        </pc:spChg>
        <pc:spChg chg="mod">
          <ac:chgData name="Glen Jones" userId="e846aaca-4b24-4b13-b0d0-f2308e16b284" providerId="ADAL" clId="{ED47ACC3-9597-4D89-A1DC-43CF280EF274}" dt="2026-01-14T12:31:20.546" v="267"/>
          <ac:spMkLst>
            <pc:docMk/>
            <pc:sldMk cId="2331493168" sldId="549"/>
            <ac:spMk id="4" creationId="{989BF912-3D9F-3EC0-602E-8891C80F8E09}"/>
          </ac:spMkLst>
        </pc:spChg>
        <pc:spChg chg="mod">
          <ac:chgData name="Glen Jones" userId="e846aaca-4b24-4b13-b0d0-f2308e16b284" providerId="ADAL" clId="{ED47ACC3-9597-4D89-A1DC-43CF280EF274}" dt="2026-01-14T12:31:00.182" v="262"/>
          <ac:spMkLst>
            <pc:docMk/>
            <pc:sldMk cId="2331493168" sldId="549"/>
            <ac:spMk id="5" creationId="{F9E1A3FF-58BF-7EEE-0983-F3340175B1FF}"/>
          </ac:spMkLst>
        </pc:spChg>
        <pc:spChg chg="mod">
          <ac:chgData name="Glen Jones" userId="e846aaca-4b24-4b13-b0d0-f2308e16b284" providerId="ADAL" clId="{ED47ACC3-9597-4D89-A1DC-43CF280EF274}" dt="2026-01-14T12:30:26.317" v="256" actId="27636"/>
          <ac:spMkLst>
            <pc:docMk/>
            <pc:sldMk cId="2331493168" sldId="549"/>
            <ac:spMk id="6" creationId="{16E9E01F-887E-CABB-EE08-4227F6E07B85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2:23:45.388" v="224" actId="27636"/>
          <ac:spMkLst>
            <pc:docMk/>
            <pc:sldMk cId="1185302799" sldId="550"/>
            <ac:spMk id="4" creationId="{BF85CD97-6E58-F450-5E3A-9B17BAD002C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85302799" sldId="550"/>
            <ac:spMk id="5" creationId="{00CAD51B-0A97-1629-C71C-9A2C9DDBA740}"/>
          </ac:spMkLst>
        </pc:spChg>
        <pc:spChg chg="mod">
          <ac:chgData name="Glen Jones" userId="e846aaca-4b24-4b13-b0d0-f2308e16b284" providerId="ADAL" clId="{ED47ACC3-9597-4D89-A1DC-43CF280EF274}" dt="2026-01-14T12:23:45.388" v="225" actId="27636"/>
          <ac:spMkLst>
            <pc:docMk/>
            <pc:sldMk cId="1185302799" sldId="550"/>
            <ac:spMk id="6" creationId="{88EBE3E4-12DB-3847-28D8-5591FAE7E78E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2:23:45.397" v="227" actId="27636"/>
          <ac:spMkLst>
            <pc:docMk/>
            <pc:sldMk cId="2013851334" sldId="551"/>
            <ac:spMk id="4" creationId="{6FD07FEB-50DA-F526-78DC-40B644B6979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2013851334" sldId="551"/>
            <ac:spMk id="5" creationId="{4B88C81E-FF0F-4516-5845-2B447AD60631}"/>
          </ac:spMkLst>
        </pc:spChg>
        <pc:spChg chg="mod">
          <ac:chgData name="Glen Jones" userId="e846aaca-4b24-4b13-b0d0-f2308e16b284" providerId="ADAL" clId="{ED47ACC3-9597-4D89-A1DC-43CF280EF274}" dt="2026-01-14T12:23:45.388" v="226" actId="27636"/>
          <ac:spMkLst>
            <pc:docMk/>
            <pc:sldMk cId="2013851334" sldId="551"/>
            <ac:spMk id="6" creationId="{5E79D0D9-C35C-8464-1532-5287CD6C22C3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2:23:45.404" v="229" actId="27636"/>
          <ac:spMkLst>
            <pc:docMk/>
            <pc:sldMk cId="4067638484" sldId="552"/>
            <ac:spMk id="4" creationId="{EFEB5AC4-0124-14F5-62EC-2A94944AFC1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4067638484" sldId="552"/>
            <ac:spMk id="5" creationId="{0E0FBBE8-2DB0-B8D7-CA3A-44F9F61822CC}"/>
          </ac:spMkLst>
        </pc:spChg>
        <pc:spChg chg="mod">
          <ac:chgData name="Glen Jones" userId="e846aaca-4b24-4b13-b0d0-f2308e16b284" providerId="ADAL" clId="{ED47ACC3-9597-4D89-A1DC-43CF280EF274}" dt="2026-01-14T12:23:45.401" v="228" actId="27636"/>
          <ac:spMkLst>
            <pc:docMk/>
            <pc:sldMk cId="4067638484" sldId="552"/>
            <ac:spMk id="6" creationId="{F0343AD3-7EAA-C8D6-DDD9-F8CEE6E80FA0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2:23:45.417" v="230" actId="27636"/>
          <ac:spMkLst>
            <pc:docMk/>
            <pc:sldMk cId="3863901778" sldId="553"/>
            <ac:spMk id="4" creationId="{8B9D29AA-9E05-9B7A-999B-6CEB867C612F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863901778" sldId="553"/>
            <ac:spMk id="5" creationId="{B24E12D1-6C13-2B41-723C-1D5512329165}"/>
          </ac:spMkLst>
        </pc:spChg>
        <pc:spChg chg="mod">
          <ac:chgData name="Glen Jones" userId="e846aaca-4b24-4b13-b0d0-f2308e16b284" providerId="ADAL" clId="{ED47ACC3-9597-4D89-A1DC-43CF280EF274}" dt="2026-01-14T12:23:45.420" v="231" actId="27636"/>
          <ac:spMkLst>
            <pc:docMk/>
            <pc:sldMk cId="3863901778" sldId="553"/>
            <ac:spMk id="6" creationId="{1746D9B8-6721-37B1-AF03-97C6D33A499D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2:23:45.427" v="233" actId="27636"/>
          <ac:spMkLst>
            <pc:docMk/>
            <pc:sldMk cId="862823900" sldId="554"/>
            <ac:spMk id="4" creationId="{BEDA36B3-5A7E-65C1-603A-69456EC5DABA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862823900" sldId="554"/>
            <ac:spMk id="5" creationId="{471E6938-71F6-E763-A2CD-C68522E01647}"/>
          </ac:spMkLst>
        </pc:spChg>
        <pc:spChg chg="mod">
          <ac:chgData name="Glen Jones" userId="e846aaca-4b24-4b13-b0d0-f2308e16b284" providerId="ADAL" clId="{ED47ACC3-9597-4D89-A1DC-43CF280EF274}" dt="2026-01-14T12:23:45.427" v="232" actId="27636"/>
          <ac:spMkLst>
            <pc:docMk/>
            <pc:sldMk cId="862823900" sldId="554"/>
            <ac:spMk id="6" creationId="{E3F7D378-F62E-AED3-FDD0-40D93069D56D}"/>
          </ac:spMkLst>
        </pc:spChg>
      </pc:sldChg>
      <pc:sldChg chg="del">
        <pc:chgData name="Glen Jones" userId="e846aaca-4b24-4b13-b0d0-f2308e16b284" providerId="ADAL" clId="{ED47ACC3-9597-4D89-A1DC-43CF280EF274}" dt="2026-01-14T12:14:43.968" v="1" actId="47"/>
        <pc:sldMkLst>
          <pc:docMk/>
          <pc:sldMk cId="2755717954" sldId="2593"/>
        </pc:sldMkLst>
      </pc:sldChg>
      <pc:sldChg chg="modSp mod">
        <pc:chgData name="Glen Jones" userId="e846aaca-4b24-4b13-b0d0-f2308e16b284" providerId="ADAL" clId="{ED47ACC3-9597-4D89-A1DC-43CF280EF274}" dt="2026-01-14T12:22:06.251" v="170" actId="1076"/>
        <pc:sldMkLst>
          <pc:docMk/>
          <pc:sldMk cId="119264369" sldId="2594"/>
        </pc:sldMkLst>
        <pc:spChg chg="mod">
          <ac:chgData name="Glen Jones" userId="e846aaca-4b24-4b13-b0d0-f2308e16b284" providerId="ADAL" clId="{ED47ACC3-9597-4D89-A1DC-43CF280EF274}" dt="2026-01-14T12:22:06.251" v="170" actId="1076"/>
          <ac:spMkLst>
            <pc:docMk/>
            <pc:sldMk cId="119264369" sldId="2594"/>
            <ac:spMk id="2" creationId="{0D861451-32EC-A82C-4800-4079B569781D}"/>
          </ac:spMkLst>
        </pc:spChg>
        <pc:graphicFrameChg chg="mod modGraphic">
          <ac:chgData name="Glen Jones" userId="e846aaca-4b24-4b13-b0d0-f2308e16b284" providerId="ADAL" clId="{ED47ACC3-9597-4D89-A1DC-43CF280EF274}" dt="2026-01-14T12:22:04.232" v="169" actId="1076"/>
          <ac:graphicFrameMkLst>
            <pc:docMk/>
            <pc:sldMk cId="119264369" sldId="2594"/>
            <ac:graphicFrameMk id="7" creationId="{F27B061C-BBB5-7253-90D7-E79123DB55D3}"/>
          </ac:graphicFrameMkLst>
        </pc:graphicFrameChg>
      </pc:sldChg>
      <pc:sldChg chg="addSp delSp modSp add del mod modAnim">
        <pc:chgData name="Glen Jones" userId="e846aaca-4b24-4b13-b0d0-f2308e16b284" providerId="ADAL" clId="{ED47ACC3-9597-4D89-A1DC-43CF280EF274}" dt="2026-01-14T13:24:48.116" v="355" actId="47"/>
        <pc:sldMkLst>
          <pc:docMk/>
          <pc:sldMk cId="1776717618" sldId="2595"/>
        </pc:sldMkLst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1776717618" sldId="2595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4T12:34:05.957" v="326" actId="478"/>
          <ac:spMkLst>
            <pc:docMk/>
            <pc:sldMk cId="1776717618" sldId="2595"/>
            <ac:spMk id="6" creationId="{BCD7B603-F2EF-43C0-E4ED-84F8FB8D7549}"/>
          </ac:spMkLst>
        </pc:spChg>
        <pc:spChg chg="del">
          <ac:chgData name="Glen Jones" userId="e846aaca-4b24-4b13-b0d0-f2308e16b284" providerId="ADAL" clId="{ED47ACC3-9597-4D89-A1DC-43CF280EF274}" dt="2026-01-14T12:34:03.527" v="325" actId="478"/>
          <ac:spMkLst>
            <pc:docMk/>
            <pc:sldMk cId="1776717618" sldId="2595"/>
            <ac:spMk id="8" creationId="{6F992700-5EB9-3791-B16C-3F69D069C71B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9" creationId="{37CF4E25-1CB0-0B5A-FFC8-3FE0545AD524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10" creationId="{7C864CBB-C46B-70FE-6915-84E6F706B993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7" creationId="{186DFC93-9520-ABBA-8394-BBBF003E1AB0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2826632759" sldId="259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826632759" sldId="259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5" creationId="{C9891027-1AA4-F4F7-1D61-AA4BA2D00399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8" creationId="{4AC7CBB8-2543-28A2-DF99-EA692A8621F0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2:34:14.192" v="330" actId="478"/>
          <ac:spMkLst>
            <pc:docMk/>
            <pc:sldMk cId="2826632759" sldId="2596"/>
            <ac:spMk id="10" creationId="{7C9D823A-1A60-6064-ACAB-E4B022ADE34D}"/>
          </ac:spMkLst>
        </pc:spChg>
        <pc:spChg chg="del">
          <ac:chgData name="Glen Jones" userId="e846aaca-4b24-4b13-b0d0-f2308e16b284" providerId="ADAL" clId="{ED47ACC3-9597-4D89-A1DC-43CF280EF274}" dt="2026-01-14T12:34:12.822" v="329" actId="478"/>
          <ac:spMkLst>
            <pc:docMk/>
            <pc:sldMk cId="2826632759" sldId="2596"/>
            <ac:spMk id="11" creationId="{C162ECAB-92A7-5F85-6CED-10545EAED471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20" creationId="{116A2CAE-F8FA-22F6-8B50-39E1DB2B1FE2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21734416" sldId="259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21734416" sldId="259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2:34:42.498" v="336" actId="1076"/>
          <ac:spMkLst>
            <pc:docMk/>
            <pc:sldMk cId="321734416" sldId="2597"/>
            <ac:spMk id="5" creationId="{98DC3EC4-5223-B4C3-A38E-365032F1DED5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2606081075" sldId="2598"/>
        </pc:sldMkLst>
        <pc:spChg chg="mod">
          <ac:chgData name="Glen Jones" userId="e846aaca-4b24-4b13-b0d0-f2308e16b284" providerId="ADAL" clId="{ED47ACC3-9597-4D89-A1DC-43CF280EF274}" dt="2026-01-14T12:17:54.123" v="62" actId="20577"/>
          <ac:spMkLst>
            <pc:docMk/>
            <pc:sldMk cId="2606081075" sldId="2598"/>
            <ac:spMk id="7" creationId="{3EFAC891-ECEE-BC72-08C3-4943090634E8}"/>
          </ac:spMkLst>
        </pc:spChg>
        <pc:graphicFrameChg chg="mod modGraphic">
          <ac:chgData name="Glen Jones" userId="e846aaca-4b24-4b13-b0d0-f2308e16b284" providerId="ADAL" clId="{ED47ACC3-9597-4D89-A1DC-43CF280EF274}" dt="2026-01-14T12:18:05.233" v="64" actId="207"/>
          <ac:graphicFrameMkLst>
            <pc:docMk/>
            <pc:sldMk cId="2606081075" sldId="2598"/>
            <ac:graphicFrameMk id="4" creationId="{3A46F645-7505-916A-4362-CE5858C5A3AA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4255232133" sldId="2599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4255232133" sldId="2599"/>
            <ac:spMk id="2" creationId="{466D6867-17AD-24E0-780C-E710DD13E72A}"/>
          </ac:spMkLst>
        </pc:spChg>
        <pc:spChg chg="mod">
          <ac:chgData name="Glen Jones" userId="e846aaca-4b24-4b13-b0d0-f2308e16b284" providerId="ADAL" clId="{ED47ACC3-9597-4D89-A1DC-43CF280EF274}" dt="2026-01-14T12:30:45.699" v="260" actId="207"/>
          <ac:spMkLst>
            <pc:docMk/>
            <pc:sldMk cId="4255232133" sldId="2599"/>
            <ac:spMk id="5" creationId="{7937B918-B9A6-8F4E-945C-F923F0F77790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482853873" sldId="2600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82853873" sldId="2600"/>
            <ac:spMk id="2" creationId="{925DF92C-E873-ECB7-1C03-37364E96E246}"/>
          </ac:spMkLst>
        </pc:spChg>
        <pc:spChg chg="mod">
          <ac:chgData name="Glen Jones" userId="e846aaca-4b24-4b13-b0d0-f2308e16b284" providerId="ADAL" clId="{ED47ACC3-9597-4D89-A1DC-43CF280EF274}" dt="2026-01-14T12:31:15.539" v="266" actId="207"/>
          <ac:spMkLst>
            <pc:docMk/>
            <pc:sldMk cId="3482853873" sldId="2600"/>
            <ac:spMk id="4" creationId="{2F442063-6073-EB35-849B-B8B42397D088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923644774" sldId="2601"/>
        </pc:sldMkLst>
        <pc:spChg chg="mod">
          <ac:chgData name="Glen Jones" userId="e846aaca-4b24-4b13-b0d0-f2308e16b284" providerId="ADAL" clId="{ED47ACC3-9597-4D89-A1DC-43CF280EF274}" dt="2026-01-14T12:32:18.006" v="275" actId="207"/>
          <ac:spMkLst>
            <pc:docMk/>
            <pc:sldMk cId="3923644774" sldId="2601"/>
            <ac:spMk id="2" creationId="{B65159E4-8A8C-A108-0FDC-4325F9328859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091364321" sldId="2602"/>
        </pc:sldMkLst>
        <pc:spChg chg="mod">
          <ac:chgData name="Glen Jones" userId="e846aaca-4b24-4b13-b0d0-f2308e16b284" providerId="ADAL" clId="{ED47ACC3-9597-4D89-A1DC-43CF280EF274}" dt="2026-01-14T12:33:17.536" v="307" actId="27636"/>
          <ac:spMkLst>
            <pc:docMk/>
            <pc:sldMk cId="3091364321" sldId="2602"/>
            <ac:spMk id="2" creationId="{79365672-535F-DDC3-C90D-FC45667030B9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3575566134" sldId="2603"/>
        </pc:sldMkLst>
        <pc:spChg chg="mod">
          <ac:chgData name="Glen Jones" userId="e846aaca-4b24-4b13-b0d0-f2308e16b284" providerId="ADAL" clId="{ED47ACC3-9597-4D89-A1DC-43CF280EF274}" dt="2026-01-14T12:33:33.928" v="313"/>
          <ac:spMkLst>
            <pc:docMk/>
            <pc:sldMk cId="3575566134" sldId="2603"/>
            <ac:spMk id="2" creationId="{4ABA25F9-6141-4D46-A658-5595F86CCCCE}"/>
          </ac:spMkLst>
        </pc:spChg>
      </pc:sldChg>
      <pc:sldChg chg="modSp add del mod">
        <pc:chgData name="Glen Jones" userId="e846aaca-4b24-4b13-b0d0-f2308e16b284" providerId="ADAL" clId="{ED47ACC3-9597-4D89-A1DC-43CF280EF274}" dt="2026-01-14T13:24:48.116" v="355" actId="47"/>
        <pc:sldMkLst>
          <pc:docMk/>
          <pc:sldMk cId="1098517884" sldId="2604"/>
        </pc:sldMkLst>
        <pc:spChg chg="mod">
          <ac:chgData name="Glen Jones" userId="e846aaca-4b24-4b13-b0d0-f2308e16b284" providerId="ADAL" clId="{ED47ACC3-9597-4D89-A1DC-43CF280EF274}" dt="2026-01-14T12:33:42.077" v="316" actId="20577"/>
          <ac:spMkLst>
            <pc:docMk/>
            <pc:sldMk cId="1098517884" sldId="2604"/>
            <ac:spMk id="2" creationId="{F8EEAD22-1850-1503-8AB0-71E363ED0D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your bed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having a wash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getting dressed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breakfast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packing your 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school bag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describing in lots of detail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you do to get ready for school?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664" y="-809723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6002 0.1562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8" y="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6810770"/>
              </p:ext>
            </p:extLst>
          </p:nvPr>
        </p:nvGraphicFramePr>
        <p:xfrm>
          <a:off x="133350" y="1159144"/>
          <a:ext cx="11925299" cy="2945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257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631599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80111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107219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list uses commas correctly?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0721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20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20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20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4035297" y="4542058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2026-01-14T13:24:50Z</dcterms:modified>
</cp:coreProperties>
</file>